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notesSlides/notesSlide4.xml" ContentType="application/vnd.openxmlformats-officedocument.presentationml.notesSlide+xml"/>
  <Override PartName="/ppt/ink/ink5.xml" ContentType="application/inkml+xml"/>
  <Override PartName="/ppt/notesSlides/notesSlide5.xml" ContentType="application/vnd.openxmlformats-officedocument.presentationml.notesSlide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33" r:id="rId1"/>
  </p:sldMasterIdLst>
  <p:notesMasterIdLst>
    <p:notesMasterId r:id="rId8"/>
  </p:notesMasterIdLst>
  <p:sldIdLst>
    <p:sldId id="332" r:id="rId2"/>
    <p:sldId id="761" r:id="rId3"/>
    <p:sldId id="765" r:id="rId4"/>
    <p:sldId id="767" r:id="rId5"/>
    <p:sldId id="769" r:id="rId6"/>
    <p:sldId id="770" r:id="rId7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EE3E7C-F1A3-46DD-8F27-F021B2AA41ED}" v="1" dt="2024-10-18T15:15:52.5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0194" autoAdjust="0"/>
  </p:normalViewPr>
  <p:slideViewPr>
    <p:cSldViewPr snapToGrid="0">
      <p:cViewPr>
        <p:scale>
          <a:sx n="50" d="100"/>
          <a:sy n="50" d="100"/>
        </p:scale>
        <p:origin x="-1686" y="-3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042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3293" y="8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18T14:44:17.366"/>
    </inkml:context>
    <inkml:brush xml:id="br0">
      <inkml:brushProperty name="width" value="0.5" units="cm"/>
      <inkml:brushProperty name="height" value="1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0 184 6321,'0'-15'4577,"0"10"-4426,0 6-153,1-1 1,-1 0-1,1 1 0,-1-1 1,1 0-1,-1 1 0,1-1 1,-1 0-1,1 1 0,-1-1 1,1 0-1,-1 0 1,1 0-1,-1 1 0,1-1 1,0 0-1,-1 0 0,1 0 1,0 0-1,18 2-22,-15-2 18,10 1-10,4 1-34,-1-1 0,0-1-1,20-1 1,47-13-53,-71 13 119,0 0 0,1 0 0,-1 1-1,21 4 1,16-1 0,127-1-17,-21-6-65,32 2 70,-154 7 29,39 9-1,-49-9-26,30 10 3,-39-11-42,1 1 0,-1-2 0,0 0 0,27 2 0,196-12-214,-1 1 323,88-1 38,-105 2 106,-3-1-64,-2 10-36,-187-4-101,29-5 0,19 0 39,69-2 117,-131 7-168,118-7 237,75-6 33,94-17-53,-274 29 1060,-2 4-1056,-18-4-228,-7 1 1,1-1 0,0 1 0,0 0-1,0-1 1,0 1 0,-1 0 0,1 0-1,0 0 1,0 0 0,0 0 0,0 0-1,0 0 1,0 0 0,0 0-1,-1 1 1,1-1 0,0 0 0,0 1-1,0-1 1,1 1 0,-2 1 8,0-2 5,1-2 95,-1 2-108,0 0 0,0 1-1,0-1 1,0 0-1,1 0 1,-1 0 0,0 0-1,0 0 1,0 0-1,0 1 1,0-1-1,0 0 1,1 0 0,-1 0-1,0 0 1,0 0-1,0 0 1,0 0-1,1 0 1,-1 0 0,0 0-1,0 0 1,0 0-1,0 0 1,1 1-1,-1-1 1,0 0 0,0-1-1,0 1 1,1 0-1,-1 0 1,0 0-1,0 0 1,0 0 0,0 0-1,1 0 1,-1 0-1,0 0 1,0 0 0,0 0-1,0 0 1,0-1-1,1 1 1,-1 0-1,0 0 1,0 0 0,0 0-1,0 0 1,0-1-1,0 1 2,0 0 0,0 0-1,0 0 1,0 0-1,0 0 1,0 0 0,0 0-1,0-1 1,0 1-1,0 0 1,0 0 0,0 0-1,0 0 1,0 0 0,0 0-1,0 0 1,0 0-1,0 0 1,0-1 0,0 1-1,0 0 1,0 0 0,0 0-1,0 0 1,0 0-1,0 0 1,-1 0 0,1 0-1,0 0 1,0 0-1,0 0 1,0 0 0,0 0-1,0 0 1,0 0 0,0 0-1,0 0 1,0 0-1,-1 0 1,1 0 0,0 0-1,0 0 1,-1 0 61,5 0 56,-7-4-99,4 3-22,1 3 3,0 2-6,-3-4 44,-2-3-290,-38-24 516,68 23-273,-18-5 79,-11 7-69,2 4 1,2 0 0,-2-6-2,-1-2-3,-1 6-4,2 0 6,-1 0 0,1 0 0,0 0 0,0 0-1,0 0 1,0 0 0,0 0 0,0 0 0,0 0 0,0 0 0,0 1 0,0-1-1,0 0 1,0 0 0,0 0 0,0 0 0,0 0 0,0 0 0,0 0-1,0 0 1,0 0 0,-1 1 0,1-1 0,0 0 0,0 0 0,1 0 0,-1 0-1,0 0 1,0 0 0,0 0 0,0 0 0,0 0 0,0 1 0,0-1 0,0 0-1,0 0 1,0 0 0,0 0 0,0 0 0,0 0 0,0 0 0,0 0 0,0 0-1,0 0 1,0 0 0,0 1 0,1-1 0,-1 0 0,0 0 0,0 0 0,0 0-1,0 0 1,0 0 0,0 0 0,0 0 0,0 0 0,0 0 0,1 0 0,-1 0-1,0 0 1,0 0 0,0 0 0,1 1 23,1 3-14,-7-5-31,3 0 10,6 0 6,-3 0 10,0 2 0,-1 1-8,-8-9-553,4 3 474,0 1-1,0 0 0,0 0 1,0 0-1,-1 1 1,1-1-1,-7-1 0,10 4 83,-1 0 6,0-1 0,0 1-1,0 0 1,0-1 0,-1 1 0,1-1 0,0 0 0,0 0-1,0 0 1,0 0 0,0 0 0,-2-2 32,6 7 210,-3-4-214,1-2 29,-1-4-33,0 0 0,0 1 0,0-1 1,-3-6-1,4 12-28,0-1 0,0 1 0,0 0 0,0 0 0,-1 0-1,1 0 1,0-1 0,0 1 0,0 0 0,0 0 0,0 0 0,0 0 0,0-1 0,0 1 0,0 0 0,0 0 0,-1 0 0,1 0 0,0 0 0,0 0 0,0 0-1,0-1 1,0 1 0,-1 0 0,1 0 0,0 0 0,0 0 0,0 0 0,0 0 0,-1 0 0,1 0 0,0 0 0,0 0 0,0 0 0,0 0 0,-1 0-1,1 0 1,0 0 0,0 0 0,0 0 0,0 0 0,-1 0 0,1 0 0,0 0 0,0 0 0,0 0 0,-1-1 99,1 0-45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18T14:44:21.357"/>
    </inkml:context>
    <inkml:brush xml:id="br0">
      <inkml:brushProperty name="width" value="0.5" units="cm"/>
      <inkml:brushProperty name="height" value="1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7 246 4713,'-7'-20'3455,"8"19"-3373,2-2-104,0 0 0,0 0 0,0 1 0,1-1 0,4-2-1,7-5 937,-10 4-625,-4 4-234,0 1-1,1 0 1,-1-1-1,1 1 1,-1 0 0,1-1-1,-1 1 1,1 0 0,-1 0-1,1 0 1,0 1 0,3-2-1,-2 1-29,-1 0-1,1 0 1,-1 0-1,1 0 1,-1 0-1,1-1 1,2-1 0,-4 2-18,1-1 0,0 1 1,0 0-1,0 0 0,0 0 1,0 0-1,0 1 0,0-1 1,0 0-1,0 1 0,0-1 1,3 1-1,27 4 88,-28-3-66,0 0 0,0 0 0,0 0 0,1-1-1,-1 0 1,0 0 0,1 0 0,-1 0 0,6-2 0,12 1 101,-19 1-93,-1 0-1,1 0 1,-1 0 0,1 0-1,0-1 1,-1 1-1,5-2 1,1 1 58,-8 1-90,1 0 1,-1 0-1,1 0 1,-1 0-1,0 0 0,1 0 1,-1 0-1,0 0 1,1 0-1,-1-1 0,0 1 1,1 0-1,-1 0 1,0 0-1,1 0 0,-1 0 1,0-1-1,0 1 1,1 0-1,-1 0 0,0-1 1,0 1-1,1 0 1,-1 0-1,0-1 0,0 1 1,0 0-1,1-1 1,-1 1-1,0 0 0,0-1 1,0 1-1,0 0 1,0-1-1,0 1 0,1-1 0,0 1 0,-1-1 0,1 0 0,0 1 0,0 0 0,0-1 0,-1 1 0,1-1 0,0 1 0,0 0 0,0 0 0,0-1 0,0 1 0,0 0 0,0 0 0,-1 0 0,1 0 0,0 0 0,0 0 0,0 0 0,0 1 0,0-1 0,0 0 0,1 1 0,12-1 0,-3-1-4,0-1 1,0 1-1,0 1 1,1 0 0,-1 1-1,18 3 1,31 1-8,253 4 19,-253-6-10,22-3 0,-49-1 0,47 5 0,-21 1 7,101-6-1,-59-1-4,316 11 19,-331-11-21,69 2 2,159 13 3,-57-8-3,-111-4 6,108-4 82,-2-1-72,-55 7-7,92 2 9,-212 1-15,-47-3 13,47 0 0,171-8 11,109-5 197,-246 5-192,51-5 1,-3-1 4,-58 6-36,247-9 38,-190 11-23,-126 0 5,-1-1 0,42-11 0,-37 7 38,47-4-1,0 6-40,124-11-4,40-5 18,-159 15-20,55-7 8,-36 3-16,122 2 0,-67 10-2,102 6-7,-26 8 8,73-7 28,1-20 143,-123 3-74,-56 8-99,45-3 26,147-6 138,-286 8-116,-23 1-32,0 1 0,19 2 0,-28-2-17,1 0 0,0 0-1,0 0 1,10-3 0,-10 2 3,1 0 0,-1 0 0,14 1 0,4 1 3,-19-1 20,0 0 0,1 0 0,-1 1 0,0 0 0,7 2 0,-2-1 2,-12-2-31,1 0-1,0 0 0,0 0 0,0 0 0,-1 0 0,1 1 0,0-1 0,0 0 0,-1 0 1,1 0-1,0 1 0,0-1 0,-1 1 0,1-1 0,0 0 0,0 2 0,1-1 1,-1-1 0,1 1-1,-1 0 1,1-1-1,-1 1 1,1-1 0,0 0-1,-1 1 1,1-1 0,-1 0-1,1 0 1,0 0 0,-1 0-1,1 0 1,0-1-1,-1 1 1,1 0 0,2-2-1,11 0-1,18 7 3,-28-3-3,-1-1 1,1 0-1,0 0 1,0-1 0,0 0-1,0 0 1,0 0-1,5-1 1,-8 1-15,0 0 0,0 1 0,0-1 0,-1 0 0,1 1 0,0-1 0,0 1 0,-1-1 0,1 1 0,3 1 0,-1 0-143,-6-5-55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18T14:44:37.282"/>
    </inkml:context>
    <inkml:brush xml:id="br0">
      <inkml:brushProperty name="width" value="0.5" units="cm"/>
      <inkml:brushProperty name="height" value="1" units="cm"/>
      <inkml:brushProperty name="color" value="#00F900"/>
      <inkml:brushProperty name="tip" value="rectangle"/>
      <inkml:brushProperty name="rasterOp" value="maskPen"/>
    </inkml:brush>
  </inkml:definitions>
  <inkml:trace contextRef="#ctx0" brushRef="#br0">1 175 7074,'3'-5'4856,"-3"5"-4849,0 0 0,-1 0-1,1 0 1,0 0 0,0 0 0,0 0 0,0 0 0,0 0 0,0 0-1,-1 0 1,1 0 0,0 0 0,0-1 0,0 1 0,0 0-1,0 0 1,0 0 0,0 0 0,0 0 0,-1 0 0,1 0-1,0 0 1,0 0 0,0-1 0,0 1 0,0 0 0,0 0 0,0 0-1,0 0 1,0 0 0,0 0 0,0-1 0,0 1 0,0 0-1,0 0 1,0 0 0,0 0 0,0 0 0,0 0 0,0-1-1,0 1 1,0 0-6,0 0-1,0 0 0,1 0 1,-1 0-1,0 0 1,0 0-1,0 0 0,0 0 1,0 0-1,0 0 0,1 0 1,-1 0-1,0 0 1,0 0-1,0 0 0,0 0 1,0 0-1,1 0 0,-1 0 1,0 0-1,0 0 1,0 0-1,0 1 0,0-1 1,0 0-1,0 0 0,1 0 1,-1 0-1,0 0 1,0 0-1,0 0 0,0 0 1,0 1-1,0-1 0,0 0 1,0 0-1,0 0 1,0 0-1,0 0 0,0 0 1,0 1-1,0-1 0,0 0 1,0 0-1,0 0 1,0-2-1,0 2 5,3 3-2,-3-3-3,0 0 0,0 0 0,0 0 0,0 0 0,1 0 0,-1 0 0,0 0 0,0 0 0,0 0 0,0 0 0,0 0 0,0 0 0,1 0 0,-1 0 0,0 0 0,0 0 0,0 0 0,0 0 0,0 0 0,0 0 0,0 0 0,1 0 0,-1 0 0,0 0 0,0 0 0,0 0 0,0-1 0,0 1 0,0 0 0,0 0 0,0 0 0,0 0 0,0 0 0,0 0 0,1 0 0,-1 0 0,0-1 0,0 1 0,0 0 0,0 0 0,0 0 0,0 0 0,0 0 0,0 0 0,0-1 0,0 1 0,0 0 0,0 0 0,0 0 0,0 0 0,0 0 0,0 0 0,0 0 0,-1-1 0,1 1 0,0 0 0,1-2 6,44-11-3,-30 11-8,22-6-1,8-2-8,27 0-20,-43 3 22,-20 4 12,0 1-1,-1 0 1,1 0 0,0 1-1,12 0 1,3 1 0,0-2 0,-1 0 0,28-7 0,30-3 0,151-12 0,-72 13-5,-58 5-5,-86 6 10,-1 0-1,1 1 1,16 3-1,-12-1 1,24 0 1,67 6-3,-48-9-4,191 3-9,-153-3 13,-62-2-2,50 5-1,-66-2-2,25-1 0,-34-1 3,0 1-1,-1 0 0,1 1 1,0 0-1,-1 1 0,18 5 1,-11 0 4,1-2 1,0 0 0,1-2-1,-1 0 1,37 0 0,-3-5 1,56-9 0,131-3 6,-34 3 0,-51-3-8,-43 10 0,-10 2 0,111-5 7,-71 5-6,-22 0 1,69-3 4,-152 3-4,50 5 1,-10 0 0,60 5 4,21 0 2,-9-7 0,-55 0 6,-66-1-6,-16 1 2,0-1 0,0 0 0,0-1 0,25-6 0,-33 6-7,0 0 0,1 0 0,-1 1 0,11 0 0,-12 0 38,0 0-1,0 0 0,0 0 0,0-1 0,0 1 0,0-1 0,0-1 0,7-2 0,-8 3-31,0 0-1,-1 0 0,1 1 0,0-1 1,0 1-1,0 0 0,0 0 0,-1 0 1,7 1-1,-5 0 1,0-1 1,0 0-1,0 0 0,0 0 1,0-1-1,4 0 1,2-2 87,0 1 1,23 0 0,6-2-1,-5 4-77,1 1-8,-34-1 1,0-1 1,0 1-1,0 0 1,0-1 0,0 1-1,0-1 1,0 0-1,0 1 1,0-1 0,-1 0-1,1 0 1,0 0-1,2-3 1,-4 4 1,1 0 1,-1 0 0,0-1-1,1 1 1,-1 0 0,0 0-1,1 0 1,-1 0-1,0 0 1,1 0 0,-1 0-1,1 0 1,-1 0-1,0 0 1,1 0 0,-1 0-1,0 0 1,1 0-1,-1 0 1,0 0 0,1 0-1,-1 0 1,0 1 0,1-1-1,-1 0 1,0 0-1,1 0 1,-1 1 0,0-1-1,0 0 1,1 0-1,-1 1 1,0-1 0,1 1-1,0 3 198,-8-5-140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18T14:53:55.981"/>
    </inkml:context>
    <inkml:brush xml:id="br0">
      <inkml:brushProperty name="width" value="0.5" units="cm"/>
      <inkml:brushProperty name="height" value="1" units="cm"/>
      <inkml:brushProperty name="color" value="#00F900"/>
      <inkml:brushProperty name="tip" value="rectangle"/>
      <inkml:brushProperty name="rasterOp" value="maskPen"/>
    </inkml:brush>
  </inkml:definitions>
  <inkml:trace contextRef="#ctx0" brushRef="#br0">15 106 8522,'-12'-1'5382,"11"-4"-5194,1 5-187,0 0 0,0 0 0,0 0 0,0 0 0,1 0 0,-1 0 0,0 0 0,0 0 0,0 0 0,0 0 0,0 0 0,0 0 0,0 1 0,0-1 0,0 0 0,0 0 0,0 0 1,0 0-1,0 0 0,0 0 0,0 0 0,0 0 0,0 0 0,0 0 0,0 0 0,0 1 0,0-1 0,0 0 0,0 0 0,0 0 0,0 0 0,0 0 0,0 0 0,0 0 0,0 0 0,0 0 0,0 0 0,0 0 0,0 1 0,0-1 0,0 0 0,0 0 0,0 0 0,-1 0 0,1 0 0,0 0 0,0 0 0,0 0 0,0 0 0,0 0 0,0 0 0,0 0 0,0 0 0,0 0 0,0 0 0,0 0 0,0 0 0,-1 0 0,1 0 0,0 0 0,0 0 0,0 0 0,0 0 0,0 0 0,0 0 0,0 0 0,0 0 0,0 0 0,9-2 223,-9 0-75,0 2-149,0-1 0,1 1 0,-1 0 0,0 0 0,0 0 0,1 0 1,-1 0-1,0 0 0,1 0 0,-1 0 0,0 0 0,0 0 0,1 0 0,-1 0 1,0 0-1,1 0 0,-1 0 0,0 0 0,0 0 0,1 0 0,-1 0 0,0 0 1,0 1-1,1-1 0,0 0 0,1 1 0,-1-1 1,1 0-1,-1 1 0,1-1 1,-1 0-1,1 0 0,-1 0 1,0-1-1,1 1 0,-1 0 1,1 0-1,-1-1 0,1 1 1,-1-1-1,0 1 0,1-1 1,-1 0-1,0 1 0,2-2 1,16-6-15,0 4 3,0 1 1,30-1-1,-33 3 7,-1 0 1,0 0-1,1-2 0,-1 0 0,28-10 0,-35 11 1,0 1 0,-1-1 0,1 1 0,0 1 0,1 0 0,-1 0 0,14 2 0,12 0-7,-13-2 4,-12 1 3,0-1 0,-1 0 0,16-3 0,20-3-25,63-2 0,-43 5 15,24-2 3,42-2-12,-22-5 10,176 5 0,-243 12 6,-29-3 1,-1 0-1,13 0 0,5-1-3,39 7 0,-40-4-6,43 2-1,149-14-48,-42 1 39,585 4-55,-675 3 52,-46-2 20,0 3-1,0 1 1,49 9-1,-51-2 9,132 24-7,-124-26 10,79 1 1,190-15 21,-184 3-19,-62 0 5,128-23 1,-7 3-7,1 15-1,-167 8-4,162 0-2,-11 1-3,-157 0 6,27 4 0,-32-2 1,0-1-1,29-1 1,-33-1 0,0 1-1,17 3 1,6-1 1,-30-3-317,-16 0-548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18T14:47:59.553"/>
    </inkml:context>
    <inkml:brush xml:id="br0">
      <inkml:brushProperty name="width" value="0.5" units="cm"/>
      <inkml:brushProperty name="height" value="1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6 49 8338,'-6'1'3693,"6"-1"-3683,8 6 374,-9-6-378,1 0-1,0 0 0,0 0 0,0-1 1,0 1-1,0 0 0,0 0 0,0 0 1,0 0-1,0 0 0,0 0 6,0 0-6,-1 0 0,1 0 0,0 0 1,0 0-1,0 0 0,0 0 0,0-1 1,0 1-1,0 0 0,0 0 0,0 0 1,0 0-1,0 0 0,0 0 0,0 0 1,0 0-1,0 0 0,0-1 0,0 1 1,0 0-1,0 0 0,0 0 0,0 0 1,0 0-1,0 0 0,0 0 0,0 0 1,0 0-1,0 0 0,1 0 0,-1-1 1,0 1-1,0 0 0,0 0 6,0 0-6,0 0 0,0 0 0,0 0 1,0 0-1,0 0 0,0 0 0,0 0 1,0 0-1,1 0 0,-1 0 0,0 0 1,0 0-1,0 0 0,0 0 0,0 0 0,0 0 1,0 0-1,0 0 0,0 0 0,1 0 1,-1 0-1,0 0 1,0 0-1,1-1 1,-1 1 0,0 0-1,1 0 1,-1 0-1,0 0 1,0 0-1,1 0 1,-1 0 0,0 1-1,0-1 1,1 0-1,-1 0 1,0 0-1,0 0 1,1 0 0,-1 0-1,0 0 1,0 1-1,1-1 1,-1 0 0,0 0-1,0 0 1,0 0-1,1 1 1,-1-1-1,0 0 1,0 0 0,0 1-1,0-1 1,0 0-1,1 0 1,-1 0-1,0 1 1,0-1 0,0 0-1,0 1 1,0-1-1,0 0 1,0 0-6,0 0 0,0 0 0,0 0 0,0 0 0,0 0 0,0 0 0,0 0 0,0 0 0,0 0 0,0 0 0,0 0 0,0 0 1,1 0-1,-1 0 0,0 0 0,0 0 0,0 0 0,0 0 0,0 0 0,0 0 0,0-1 0,0 1 0,0 0 0,0 0 0,0 0 0,0 0 0,0 0 0,0 0 0,0 0 0,1 0 1,-1 0-1,0 0 0,0 0 0,0 0 0,0 0 0,0 0 0,0 1 0,0-1 0,0 0 0,0 0 0,0 0 0,0 0 0,0 0 0,0 0 0,0 0 0,0 0 0,1 0 1,-1 0-1,0 0 0,0 0 0,0 0 0,0 0 0,0 0 0,0 0 0,0 0 0,0 0 0,0 0 0,0 0 0,0 1 0,0-1 0,0 0 0,0-1 0,0 1 0,0 0 1,0 0-1,0 0 0,0 0 0,0 0 0,0 0 0,0 0 0,0 0 0,0 0 0,0 0 0,0-1 0,0 1 0,0 0 1,0 0-1,0 0 0,1 0 0,-1 0 0,0 0 0,0 0 0,0 0 0,0 0 0,0 0 0,0 0 0,0 0 0,0 0 1,0 0-1,0 0 0,0 0 0,1 0 0,-1 0 0,0 0 0,0 0 0,0 0 0,0 0 0,0 0 0,0 0 0,0 0 0,0 0 1,0 0-1,1 0 0,-1 0 0,0 0 0,0 0 0,0 0 0,0 0 0,0 0 0,0 0 0,0 0 0,0 0 0,0 0 1,0 0-1,0 0 0,1 0 0,-1 1 0,1 0-1,0 0 1,0-1 0,0 1-1,0-1 1,0 1 0,0-1 0,0 1-1,0-1 1,0 1 0,0-1 0,0 0-1,0 1 1,0-1 0,2 0-1,8 2-9,-3-1 9,-8-1 0,1 0 1,-1 0 0,1 0 0,-1 0-1,1 0 1,-1 0 0,1 0 0,-1 0-1,1 0 1,-1 0 0,1 0-1,-1 0 1,1 1 0,-1-1 0,1 0-1,-1 0 1,1 1 0,-1-1-1,1 0 1,-1 0 0,0 1 0,1-1-1,0 1 1,0 0 0,0 0 0,0 0 0,0 0 0,0-1 0,0 1 0,0 0-1,0-1 1,0 1 0,0-1 0,0 1 0,1-1 0,-1 0 0,0 1 0,0-1 0,1 0 0,1 0 0,10 2 0,-11-1 0,-1-1 0,1 1 0,-1 0 0,0 0 0,1-1 0,-1 1 0,0 0 0,0 0 0,0 0 0,2 2 0,-2-2 0,0 0 0,0 0 0,0 0 0,0 0 0,1 0 0,-1 0 0,0 0 0,0-1 0,1 1 0,-1 0 0,3 0 0,7 2-3,-1 0 0,1 1 0,-1 1 1,18 9-1,-8-4-1,-14-7 3,1-1-1,0 0 1,0 0-1,0-1 1,0 1-1,11-1 1,17 4-3,-17-2 4,-1-1 0,26 0 0,-22-1-1,28 4 0,61 11 1,-81-12-1,51-1-1,-4 0-1,-53-1 3,-9-1 2,0 0-1,0 1 1,15 4-1,-12 0 1,-10-3-2,1-1 0,-1 1 0,1-1 0,0-1 0,-1 0 0,1 0 0,0 0 0,15-1 0,-14-2 0,0 1 0,0 0 0,-1 0 0,1 1 0,0 1 0,0-1 0,10 3 0,0 1 0,1-1 0,-1 0 0,32-1 0,59-8 0,-34 2 0,41 2 0,77-5 0,-97-2 0,41-5-6,-66 5 2,-48 8 1,-1 0-1,33 5 1,25-1-8,8-7 10,66-1 1,145 9 0,-143 0 0,-84-7 0,112-1 0,-10 1 0,36 2 0,-133 5 0,136 2 0,-96-18 0,70 11 0,-29 1 0,-149 0 0,232-15 0,-112 3 3,28-5 2,-39 6-4,-34 5 7,124-19 15,223-24-15,-300 35-8,185-14 0,-221 24 0,119 9 0,-122 0 0,23 2 0,-54-1 0,74-3 0,0 0 0,-22 3 0,154 15 0,25 6 0,72-7-8,-204-6 8,11 0 0,49 5 0,-106-11 0,88 3 0,161 2 0,-262-4 0,11 1 0,41-12 2,171 5 4,-70 7-6,-158-1 0,-21-1 0,136 2 0,42 2 0,46-4 0,-216-17 0,3-2 0,40 5 6,126-5-4,-45 2-2,-156 7 0,31-4 0,12-4 0,-56 6 0,0 1 0,63 4 0,31-1 0,-22-5 0,195 17 0,-242-11 3,-48-2-2,0 1 0,1 0 1,21 5-1,-29-4 0,0 0 0,0 0 0,0-1 0,0 0 0,0-1 0,11-1-1,6-2 2,-11 4 6,-1 0-1,26 4 1,7 0 58,105-11 124,-90 2-173,82 2 20,-123 3-33,-12 0 6,-6 0-3,-1 0 1,1 0-1,0 0 1,0 0 0,-1 0-1,6 2 1,-3-1 44,0 0 1,0 0 0,0-1-1,1 0 1,-1 0-1,0 0 1,0 0 0,10-3-1,-9 2 20,-1-1-1,0 1 1,1-1-1,6-4 1,-12 6-72,0 0 1,0 0-1,1 0 0,-1 0 1,0 0-1,0 0 0,0 0 1,0 0-1,0 0 1,0 0-1,1 0 0,-1 0 1,0 0-1,0 0 1,0 0-1,0 0 0,0 0 1,0 0-1,1 0 1,-1 0-1,0 0 0,0 0 1,0 0-1,0 0 1,0 0-1,0 0 0,1 0 1,-1 0-1,0 0 1,0 0-1,0 1 0,0-1 1,0 0-1,0 0 1,0 0-1,0 0 0,0 0 1,0 0-1,0 0 1,0 1-1,0-1 0,1 0 1,-1 0-1,0 0 1,0 0-1,0 0 0,0 0 1,0 1-1,0-1 1,0 0-1,0 0 0,0 0 1,0 0-1,0 0 1,-1 0-1,1 1 0,0-1 1,0 0-1,0 0 1,0 0-1,0 0 0,0 0 1,0 0-1,0 1 1,-1 2 12,0-6-2,1 4-7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18T14:49:54.776"/>
    </inkml:context>
    <inkml:brush xml:id="br0">
      <inkml:brushProperty name="width" value="0.5" units="cm"/>
      <inkml:brushProperty name="height" value="1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1 378 7298,'32'17'4594,"-32"-17"-4591,0 1 0,1-1-1,-1 0 1,0 0 0,0 0 0,0 0 0,0 0 0,1 0-1,-1 1 1,0-1 0,0 0 0,0 0 0,0 0 0,0 0-1,0 1 1,0-1 0,1 0 0,-1 0 0,0 0 0,0 1 0,0-1-1,0 0 1,0 0 0,0 0 0,0 1 0,0-1 0,0 0-1,0 0 1,0 0 0,0 1 0,0-1 0,0 0 0,0 0-1,0 1 1,-1-1 6,2-4 0,1 3-7,0 0-1,0 1 0,1-1 1,-1 1-1,0 0 0,1 0 1,2 0-1,4 1 37,-8-1-37,0 1 1,0-1 0,0 0 0,0 0 0,0 0 0,0 1-1,0-1 1,1 0 0,-1 0 0,0-1 0,0 1-1,0 0 1,0 0 0,0 0 0,0-1 0,0 1-1,0-1 1,0 1 0,0-1 0,0 1 0,0-1 0,0 1-1,0-1 1,0 0 0,-1 0 0,3-1 0,-2 1-2,0-1 0,1 1 1,0 0-1,-1 0 1,1 0-1,0 0 1,-1 0-1,1 0 0,0 0 1,0 1-1,0-1 1,0 1-1,-1-1 1,1 1-1,0 0 1,0 0-1,0 0 0,3 0 1,18-4-3,-13 0 0,0 0-1,0 1 0,0 1 1,1-1-1,-1 2 0,1-1 1,11 1-1,-17 1 5,-1-1 0,1 1 1,0-1-1,8-3 0,-9 2-1,-1 1 1,1 0-1,0 0 0,-1 1 0,1-1 0,0 1 0,0 0 0,6 0 0,1 1 2,0 0-1,0-1 1,21-2-1,-21 0 0,1 1 0,-1 1 0,19 2 0,-5 0-2,0-1 0,48-3 0,-35-1 0,46-8 16,-60 7-5,47-3 0,-37 6-10,-23 0 1,0 0 0,0 1-1,0 1 1,14 2 0,-12-1 0,1 0 0,-1-1 1,17-1-1,10 0 6,-20 1 6,31-4 0,-35 1-12,0 1 1,0 0 0,23 3 0,-26 0-3,1-2 0,23-1 0,-22 0 0,28 1 0,101 6-8,26 0-6,-109-5 13,42-4 8,12 0-5,-94 4 19,-1-1 0,0-1-1,0 0 1,1-2 0,23-5-1,-26 4 14,33-2 1,-11 2-24,127-13-1,-1 1-10,116-8 8,-235 21-6,0-1 1,50-13 0,-29 6 4,73-3 0,-77 8-4,663-37 20,-307 26-7,-160 15-16,-54 0 4,-152 0 0,323-11-4,-205 14-10,-91 1 7,110-11 0,164-19-6,-3 19 10,-301 8-1,140-8 7,-73 3-5,307-17 13,-137 10 1,-223 10 208,-37 3 216,-28 0-430,0 0 0,0 0 1,0-1-1,0 1 1,0 0-1,0 0 0,0 0 1,0 0-1,0-1 0,0 1 1,0 0-1,0 0 0,0 0 1,0-1-1,0 1 0,0 0 1,0 0-1,0 0 0,0 0 1,1-1-1,-1 1 0,0 0 1,0 0-1,0 0 0,0 0 1,0 0-1,0-1 0,0 1 1,1 0-1,-1 0 0,0 0 1,0 0-1,0 0 0,0 0 1,1 0-1,-1 0 0,0-1 1,0 1-9,0 0 0,0 0 1,0 0-1,0 0 0,0 0 0,0 0 1,0 0-1,1-1 0,-1 1 1,0 0-1,0 0 0,0 0 1,0 0-1,0 0 0,0 0 0,0 0 1,0 0-1,0 0 0,1 0 1,-1-1-1,0 1 0,0 0 1,0 0-1,0 0 0,0 0 1,0 0-1,1 0 0,-1 0 0,0 0 1,0 0-1,0 0 0,0 0 1,0 0-1,0 0 0,1 0 1,-1 0-1,0 0 0,0 0 0,0 0 1,0 0-1,0 1 0,0-1 1,0 0-1,1 0 0,-1 0 1,0 0-1,0 0 0,0 0 0,0 0 1,0 0-1,0 0 0,0 0 1,0 1-1,0-1 0,0 0 1,1 0-1,-1 0 0,0 0 1,0 0-1,0 0 0,0 0 0,0 1 1,0-1-1,0 0 0,0 0 1,0 0-1,0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18T14:50:17.849"/>
    </inkml:context>
    <inkml:brush xml:id="br0">
      <inkml:brushProperty name="width" value="0.5" units="cm"/>
      <inkml:brushProperty name="height" value="1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68,'19'-1,"35"-6,-8 0,400-21,3 21,-230 4,146-3,241-3,1 22,-217 8,215 10,1-16,645 20,-238-3,13-42,-1019 10,129-3,1353-20,-789 26,0 16,-438-5,503 16,1776-40,-1298-3,-641 8,835-31,-14 0,-825 33,605-13,-1169 15,786-24,-2 22,-280 20,37 0,-359-16,-211-1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18T14:50:32.335"/>
    </inkml:context>
    <inkml:brush xml:id="br0">
      <inkml:brushProperty name="width" value="0.5" units="cm"/>
      <inkml:brushProperty name="height" value="1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3 307,'0'0,"0"-2,-1-17,0 12,0-1,1 1,0 0,3-13,-2 19,1 1,-1-1,1 1,-1-1,1 1,0 0,-1-1,1 1,0 0,-1 0,1 0,3 1,-2-1,1042 6,-773-6,115 2,-180 8,76 2,1271-13,-569-36,-623 18,791-29,-358 9,-305 27,-72 3,511-30,476 12,-78 27,506 1,-907 29,-226-3,-439-20,498 6,-310-11,226-1,-1-16,2854-78,22 88,-2955 10,83 1,-143-6,-532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18T14:52:21.166"/>
    </inkml:context>
    <inkml:brush xml:id="br0">
      <inkml:brushProperty name="width" value="0.5" units="cm"/>
      <inkml:brushProperty name="height" value="1" units="cm"/>
      <inkml:brushProperty name="color" value="#D9AEFF"/>
      <inkml:brushProperty name="tip" value="rectangle"/>
      <inkml:brushProperty name="rasterOp" value="maskPen"/>
    </inkml:brush>
  </inkml:definitions>
  <inkml:trace contextRef="#ctx0" brushRef="#br0">5 287 9002,'-4'-2'3481,"13"1"-4175,-7 1 697,0 0 1,0-1 0,0 1-1,0-1 1,3-1-1,3 0 34,0 1-27,-1 1 1,1 0 0,0 0 0,12 2 0,15 1 12,43-7 0,84-11 16,-54 5-32,24-3-2,287-23 8,-32 27-12,62 14 14,-243 6-7,-152-10-8,291 3 4,0-18 0,-79-1-4,-162 10 0,451-4 7,-458 9-6,238-9 5,-263 10-4,254-13 4,32-7 2,-196 15-6,261-11 14,-339 10-16,34-2 0,221-12 10,-107 3-4,16 1 0,31 0-4,-115 19 1,46-2 2,82-13 3,-211 7 26,-43 3 51,-24 2-50,0-2 1,18-2-1,-18 1 18,0 1 0,24 1-1,3 1-29,34-8-11,27 0 10,-63-2 26,-39 12-56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H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AFD0DA2F-63EF-482A-8F2D-CF71C978B381}" type="datetimeFigureOut">
              <a:rPr lang="en-HK" smtClean="0"/>
              <a:t>19/10/2024</a:t>
            </a:fld>
            <a:endParaRPr lang="en-H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61627" y="513508"/>
            <a:ext cx="6140450" cy="308694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en-H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561627" y="3829050"/>
            <a:ext cx="6140450" cy="5892055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H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n-H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81CEF85A-1D25-438F-8B16-1656138D4FE3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239159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28600" indent="-228600" algn="l" defTabSz="914400" rtl="0" eaLnBrk="1" latinLnBrk="0" hangingPunct="1">
      <a:buFont typeface="+mj-lt"/>
      <a:buAutoNum type="arabicParenR"/>
      <a:defRPr sz="1600" b="1" kern="1200">
        <a:solidFill>
          <a:schemeClr val="tx1"/>
        </a:solidFill>
        <a:latin typeface="+mn-lt"/>
        <a:ea typeface="+mn-ea"/>
        <a:cs typeface="+mn-cs"/>
      </a:defRPr>
    </a:lvl1pPr>
    <a:lvl2pPr marL="685800" indent="-228600" algn="l" defTabSz="914400" rtl="0" eaLnBrk="1" latinLnBrk="0" hangingPunct="1">
      <a:buFont typeface="+mj-lt"/>
      <a:buAutoNum type="alphaLcParenR"/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200150" indent="-285750" algn="l" defTabSz="914400" rtl="0" eaLnBrk="1" latinLnBrk="0" hangingPunct="1">
      <a:buFont typeface="+mj-lt"/>
      <a:buAutoNum type="romanLcPeriod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5430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87413" y="512763"/>
            <a:ext cx="5489575" cy="3087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CEF85A-1D25-438F-8B16-1656138D4FE3}" type="slidenum">
              <a:rPr kumimoji="0" lang="en-HK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HK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738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87413" y="512763"/>
            <a:ext cx="5489575" cy="3087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AutoNum type="arabicParenR"/>
            </a:pPr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CEF85A-1D25-438F-8B16-1656138D4FE3}" type="slidenum">
              <a:rPr lang="en-HK" smtClean="0"/>
              <a:t>2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550208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87413" y="512763"/>
            <a:ext cx="5489575" cy="3087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CEF85A-1D25-438F-8B16-1656138D4FE3}" type="slidenum">
              <a:rPr lang="en-HK" smtClean="0"/>
              <a:t>3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8680624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87413" y="512763"/>
            <a:ext cx="5489575" cy="3087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CEF85A-1D25-438F-8B16-1656138D4FE3}" type="slidenum">
              <a:rPr lang="en-HK" smtClean="0"/>
              <a:t>4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7417482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87413" y="512763"/>
            <a:ext cx="5489575" cy="3087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CEF85A-1D25-438F-8B16-1656138D4FE3}" type="slidenum">
              <a:rPr lang="en-HK" smtClean="0"/>
              <a:t>5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2477958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87413" y="512763"/>
            <a:ext cx="5489575" cy="3087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buAutoNum type="arabicParenR"/>
            </a:pPr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CEF85A-1D25-438F-8B16-1656138D4FE3}" type="slidenum">
              <a:rPr lang="en-HK" smtClean="0"/>
              <a:t>6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156320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 b="1">
                <a:solidFill>
                  <a:srgbClr val="8000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7B9C1-BAD2-43C9-BCF3-83EF1C89B948}" type="datetime1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854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0385-31AD-43C0-A949-892B25E81F00}" type="datetime1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631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4AAF7-BB50-4DCB-8C0A-F8F37D3F2854}" type="datetime1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28203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9F7A8-E7F9-4E04-B5F0-08518885F59B}" type="datetime1">
              <a:rPr lang="en-US" smtClean="0"/>
              <a:t>10/19/2024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1001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AAF6D-9052-408D-82F4-4825BD3E2A87}" type="datetime1">
              <a:rPr lang="en-US" smtClean="0"/>
              <a:t>10/19/2024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336940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F43CB-A36D-49CD-A185-F530221DF811}" type="datetime1">
              <a:rPr lang="en-US" smtClean="0"/>
              <a:t>10/19/2024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3358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1BAA5-5366-4EB3-B294-B5471B9474DB}" type="datetime1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5329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DF9DA-DCBE-4841-B697-56BC2A1DDACD}" type="datetime1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452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8327" y="336186"/>
            <a:ext cx="10504790" cy="945624"/>
          </a:xfrm>
        </p:spPr>
        <p:txBody>
          <a:bodyPr anchor="ctr">
            <a:normAutofit/>
          </a:bodyPr>
          <a:lstStyle>
            <a:lvl1pPr>
              <a:defRPr sz="4800" b="1" baseline="0">
                <a:solidFill>
                  <a:srgbClr val="800000"/>
                </a:solidFill>
                <a:ea typeface="微軟正黑體" panose="020B0604030504040204" pitchFamily="34" charset="-12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3192" y="1352895"/>
            <a:ext cx="10629925" cy="5247601"/>
          </a:xfrm>
        </p:spPr>
        <p:txBody>
          <a:bodyPr/>
          <a:lstStyle>
            <a:lvl1pPr>
              <a:lnSpc>
                <a:spcPct val="120000"/>
              </a:lnSpc>
              <a:spcBef>
                <a:spcPts val="600"/>
              </a:spcBef>
              <a:defRPr sz="4000"/>
            </a:lvl1pPr>
            <a:lvl2pPr>
              <a:lnSpc>
                <a:spcPct val="120000"/>
              </a:lnSpc>
              <a:spcBef>
                <a:spcPts val="600"/>
              </a:spcBef>
              <a:defRPr sz="3200"/>
            </a:lvl2pPr>
            <a:lvl3pPr>
              <a:lnSpc>
                <a:spcPct val="120000"/>
              </a:lnSpc>
              <a:spcBef>
                <a:spcPts val="600"/>
              </a:spcBef>
              <a:defRPr sz="2800"/>
            </a:lvl3pPr>
            <a:lvl4pPr>
              <a:lnSpc>
                <a:spcPct val="120000"/>
              </a:lnSpc>
              <a:spcBef>
                <a:spcPts val="600"/>
              </a:spcBef>
              <a:defRPr sz="2400"/>
            </a:lvl4pPr>
            <a:lvl5pPr>
              <a:lnSpc>
                <a:spcPct val="120000"/>
              </a:lnSpc>
              <a:spcBef>
                <a:spcPts val="600"/>
              </a:spcBef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70923" y="6463457"/>
            <a:ext cx="1146283" cy="370396"/>
          </a:xfrm>
        </p:spPr>
        <p:txBody>
          <a:bodyPr/>
          <a:lstStyle/>
          <a:p>
            <a:fld id="{50FEDF9C-1352-4A8B-A65C-F5D2F39FBAAE}" type="datetime1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21076" y="6481087"/>
            <a:ext cx="808887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8" y="555350"/>
            <a:ext cx="130251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8535" y="626436"/>
            <a:ext cx="579859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265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AB7B1-E3F7-4F87-9034-8F0C847BC20E}" type="datetime1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077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120340" y="624110"/>
            <a:ext cx="9384272" cy="1280890"/>
          </a:xfrm>
        </p:spPr>
        <p:txBody>
          <a:bodyPr/>
          <a:lstStyle>
            <a:lvl1pPr>
              <a:defRPr baseline="0">
                <a:ea typeface="微軟正黑體" panose="020B0604030504040204" pitchFamily="34" charset="-12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20340" y="2133600"/>
            <a:ext cx="4496360" cy="4013200"/>
          </a:xfrm>
        </p:spPr>
        <p:txBody>
          <a:bodyPr>
            <a:normAutofit/>
          </a:bodyPr>
          <a:lstStyle>
            <a:lvl1pPr>
              <a:defRPr baseline="0">
                <a:ea typeface="微軟正黑體" panose="020B0604030504040204" pitchFamily="34" charset="-120"/>
              </a:defRPr>
            </a:lvl1pPr>
            <a:lvl2pPr>
              <a:defRPr baseline="0">
                <a:ea typeface="微軟正黑體" panose="020B0604030504040204" pitchFamily="34" charset="-120"/>
              </a:defRPr>
            </a:lvl2pPr>
            <a:lvl3pPr>
              <a:defRPr baseline="0">
                <a:ea typeface="微軟正黑體" panose="020B0604030504040204" pitchFamily="34" charset="-120"/>
              </a:defRPr>
            </a:lvl3pPr>
            <a:lvl4pPr>
              <a:defRPr baseline="0">
                <a:ea typeface="微軟正黑體" panose="020B0604030504040204" pitchFamily="34" charset="-120"/>
              </a:defRPr>
            </a:lvl4pPr>
            <a:lvl5pPr>
              <a:defRPr baseline="0"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1500" y="2126222"/>
            <a:ext cx="4583111" cy="4020578"/>
          </a:xfrm>
        </p:spPr>
        <p:txBody>
          <a:bodyPr>
            <a:normAutofit/>
          </a:bodyPr>
          <a:lstStyle>
            <a:lvl1pPr>
              <a:defRPr baseline="0">
                <a:ea typeface="微軟正黑體" panose="020B0604030504040204" pitchFamily="34" charset="-120"/>
              </a:defRPr>
            </a:lvl1pPr>
            <a:lvl2pPr>
              <a:defRPr baseline="0">
                <a:ea typeface="微軟正黑體" panose="020B0604030504040204" pitchFamily="34" charset="-120"/>
              </a:defRPr>
            </a:lvl2pPr>
            <a:lvl3pPr>
              <a:defRPr baseline="0">
                <a:ea typeface="微軟正黑體" panose="020B0604030504040204" pitchFamily="34" charset="-120"/>
              </a:defRPr>
            </a:lvl3pPr>
            <a:lvl4pPr>
              <a:defRPr baseline="0">
                <a:ea typeface="微軟正黑體" panose="020B0604030504040204" pitchFamily="34" charset="-120"/>
              </a:defRPr>
            </a:lvl4pPr>
            <a:lvl5pPr>
              <a:defRPr baseline="0"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58328" y="6344801"/>
            <a:ext cx="1146283" cy="370396"/>
          </a:xfrm>
        </p:spPr>
        <p:txBody>
          <a:bodyPr/>
          <a:lstStyle/>
          <a:p>
            <a:fld id="{B00B80B3-CD39-4537-8256-2D3CE09E9255}" type="datetime1">
              <a:rPr lang="en-US" smtClean="0"/>
              <a:t>10/19/2024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20340" y="6350072"/>
            <a:ext cx="808887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000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8AC1B-FCEC-4D6F-8C2A-1D4FFE98E5DD}" type="datetime1">
              <a:rPr lang="en-US" smtClean="0"/>
              <a:t>10/19/2024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440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9DAF0-1E0D-4F82-BBB4-2AB3B876826D}" type="datetime1">
              <a:rPr lang="en-US" smtClean="0"/>
              <a:t>10/19/2024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647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BF146-B416-429C-9356-36D8BB165EF3}" type="datetime1">
              <a:rPr lang="en-US" smtClean="0"/>
              <a:t>10/19/2024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961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85D82-E70F-4FF6-9EFB-A4B2196C00E8}" type="datetime1">
              <a:rPr lang="en-US" smtClean="0"/>
              <a:t>10/19/2024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659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AB6E0-9F80-4BC8-8BDB-9824CEC8016C}" type="datetime1">
              <a:rPr lang="en-US" smtClean="0"/>
              <a:t>10/19/2024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656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F0D78-8A53-44B9-90B6-3187A9D6C32E}" type="datetime1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915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  <p:sldLayoutId id="2147483746" r:id="rId13"/>
    <p:sldLayoutId id="2147483747" r:id="rId14"/>
    <p:sldLayoutId id="2147483748" r:id="rId15"/>
    <p:sldLayoutId id="2147483749" r:id="rId16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微軟正黑體" panose="020B0604030504040204" pitchFamily="34" charset="-120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customXml" Target="../ink/ink2.xml"/><Relationship Id="rId10" Type="http://schemas.openxmlformats.org/officeDocument/2006/relationships/image" Target="../media/image4.png"/><Relationship Id="rId4" Type="http://schemas.openxmlformats.org/officeDocument/2006/relationships/image" Target="../media/image1.png"/><Relationship Id="rId9" Type="http://schemas.openxmlformats.org/officeDocument/2006/relationships/customXml" Target="../ink/ink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customXml" Target="../ink/ink6.xml"/><Relationship Id="rId7" Type="http://schemas.openxmlformats.org/officeDocument/2006/relationships/customXml" Target="../ink/ink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customXml" Target="../ink/ink7.xml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customXml" Target="../ink/ink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22386F31-9359-499C-B5D3-47E576DB23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約</a:t>
            </a:r>
            <a:r>
              <a:rPr lang="en-US" altLang="zh-TW" dirty="0"/>
              <a:t>15</a:t>
            </a:r>
            <a:r>
              <a:rPr lang="zh-TW" altLang="en-US" dirty="0"/>
              <a:t>：</a:t>
            </a:r>
            <a:r>
              <a:rPr lang="en-US" altLang="zh-TW" dirty="0"/>
              <a:t>11-17</a:t>
            </a:r>
            <a:endParaRPr lang="en-HK" sz="40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xmlns="" id="{94758324-440C-4B04-A74D-3997A979AA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存喜樂，同相愛，作主工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93B89626-A8C2-8B4C-1065-7C17CAB6B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278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EB3180-30A7-425D-FE4D-AEDB9BAC4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上文下理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0964F6F-0E89-ACE7-E4C4-A7E4DD22DD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zh-TW" dirty="0"/>
              <a:t>13-17</a:t>
            </a:r>
            <a:r>
              <a:rPr lang="zh-TW" altLang="en-US" dirty="0"/>
              <a:t>章：離別的話語（</a:t>
            </a:r>
            <a:r>
              <a:rPr lang="en-HK" altLang="zh-CN" dirty="0"/>
              <a:t>Farewell Discourse</a:t>
            </a:r>
            <a:r>
              <a:rPr lang="zh-CN" altLang="en-HK" dirty="0"/>
              <a:t>）</a:t>
            </a:r>
          </a:p>
          <a:p>
            <a:r>
              <a:rPr lang="zh-CN" altLang="en-US" dirty="0"/>
              <a:t>上文</a:t>
            </a:r>
            <a:endParaRPr lang="en-HK" altLang="zh-CN" dirty="0"/>
          </a:p>
          <a:p>
            <a:pPr lvl="1"/>
            <a:r>
              <a:rPr lang="zh-CN" altLang="en-US" dirty="0"/>
              <a:t>主</a:t>
            </a:r>
            <a:r>
              <a:rPr lang="zh-TW" altLang="en-US" dirty="0"/>
              <a:t>為</a:t>
            </a:r>
            <a:r>
              <a:rPr lang="zh-CN" altLang="en-US" dirty="0"/>
              <a:t>門徒</a:t>
            </a:r>
            <a:r>
              <a:rPr lang="zh-TW" altLang="en-US" dirty="0"/>
              <a:t>洗腳</a:t>
            </a:r>
            <a:endParaRPr lang="en-HK" altLang="zh-TW" dirty="0"/>
          </a:p>
          <a:p>
            <a:pPr lvl="1"/>
            <a:r>
              <a:rPr lang="zh-TW" altLang="en-US" dirty="0"/>
              <a:t>葡萄樹和</a:t>
            </a:r>
            <a:r>
              <a:rPr lang="zh-CN" altLang="en-US" dirty="0"/>
              <a:t>葡萄</a:t>
            </a:r>
            <a:r>
              <a:rPr lang="zh-TW" altLang="en-US" dirty="0"/>
              <a:t>枝的關係</a:t>
            </a:r>
            <a:endParaRPr lang="en-HK" altLang="zh-TW" dirty="0"/>
          </a:p>
          <a:p>
            <a:pPr lvl="1"/>
            <a:r>
              <a:rPr lang="zh-CN" altLang="en-US" dirty="0"/>
              <a:t>應許聖靈</a:t>
            </a:r>
            <a:endParaRPr lang="zh-TW" altLang="en-US" dirty="0"/>
          </a:p>
          <a:p>
            <a:r>
              <a:rPr lang="zh-CN" altLang="en-US" dirty="0"/>
              <a:t>下理</a:t>
            </a:r>
            <a:endParaRPr lang="en-HK" altLang="zh-CN" dirty="0"/>
          </a:p>
          <a:p>
            <a:pPr lvl="1"/>
            <a:r>
              <a:rPr lang="zh-TW" altLang="en-US" dirty="0"/>
              <a:t>世人恨我們，因為他們先恨主耶穌</a:t>
            </a:r>
          </a:p>
          <a:p>
            <a:pPr lvl="1"/>
            <a:r>
              <a:rPr lang="zh-TW" altLang="en-US" dirty="0"/>
              <a:t>應許聖靈</a:t>
            </a:r>
            <a:r>
              <a:rPr lang="zh-CN" altLang="en-US" dirty="0"/>
              <a:t>：</a:t>
            </a:r>
            <a:r>
              <a:rPr lang="zh-TW" altLang="en-US" dirty="0"/>
              <a:t>為主作見證</a:t>
            </a:r>
            <a:r>
              <a:rPr lang="zh-CN" altLang="en-US" dirty="0"/>
              <a:t>；</a:t>
            </a:r>
            <a:r>
              <a:rPr lang="zh-TW" altLang="en-US" dirty="0"/>
              <a:t>我們要為主作見證</a:t>
            </a:r>
            <a:r>
              <a:rPr lang="en-HK" altLang="zh-TW" dirty="0"/>
              <a:t> </a:t>
            </a:r>
            <a:r>
              <a:rPr lang="zh-CN" altLang="en-US" dirty="0"/>
              <a:t>（約</a:t>
            </a:r>
            <a:r>
              <a:rPr lang="en-US" altLang="zh-CN" dirty="0"/>
              <a:t>15</a:t>
            </a:r>
            <a:r>
              <a:rPr lang="zh-CN" altLang="en-US" dirty="0"/>
              <a:t>：</a:t>
            </a:r>
            <a:r>
              <a:rPr lang="en-US" altLang="zh-CN" dirty="0"/>
              <a:t>26-27</a:t>
            </a:r>
            <a:r>
              <a:rPr lang="zh-CN" altLang="en-US" dirty="0"/>
              <a:t>）</a:t>
            </a:r>
            <a:endParaRPr lang="zh-TW" altLang="en-US" dirty="0"/>
          </a:p>
          <a:p>
            <a:pPr lvl="1"/>
            <a:r>
              <a:rPr lang="en-US" altLang="zh-TW" dirty="0"/>
              <a:t>33 </a:t>
            </a:r>
            <a:r>
              <a:rPr lang="zh-TW" altLang="en-US" dirty="0"/>
              <a:t>我將這些事告訴你們，是要叫你們在我裏面有平安。在世上，你們有苦難；但你們可以放心，我已經勝了世界。」（約</a:t>
            </a:r>
            <a:r>
              <a:rPr lang="en-US" altLang="zh-TW" dirty="0"/>
              <a:t>16</a:t>
            </a:r>
            <a:r>
              <a:rPr lang="zh-TW" altLang="en-US" dirty="0"/>
              <a:t>：</a:t>
            </a:r>
            <a:r>
              <a:rPr lang="en-US" altLang="zh-TW" dirty="0"/>
              <a:t>33</a:t>
            </a:r>
            <a:r>
              <a:rPr lang="zh-TW" altLang="en-US" dirty="0"/>
              <a:t>）</a:t>
            </a:r>
          </a:p>
          <a:p>
            <a:pPr lvl="1"/>
            <a:r>
              <a:rPr lang="zh-TW" altLang="en-US" dirty="0"/>
              <a:t>禱告結束</a:t>
            </a:r>
            <a:r>
              <a:rPr lang="zh-CN" altLang="en-US" dirty="0"/>
              <a:t>（約</a:t>
            </a:r>
            <a:r>
              <a:rPr lang="en-US" altLang="zh-CN" dirty="0"/>
              <a:t>17</a:t>
            </a:r>
            <a:r>
              <a:rPr lang="zh-CN" altLang="en-US" dirty="0"/>
              <a:t>章， 共</a:t>
            </a:r>
            <a:r>
              <a:rPr lang="en-US" altLang="zh-CN" dirty="0"/>
              <a:t>27</a:t>
            </a:r>
            <a:r>
              <a:rPr lang="zh-CN" altLang="en-US" dirty="0"/>
              <a:t>節）</a:t>
            </a:r>
            <a:endParaRPr lang="zh-TW" altLang="en-US" dirty="0"/>
          </a:p>
          <a:p>
            <a:pPr lvl="1"/>
            <a:endParaRPr lang="zh-TW" altLang="en-US" dirty="0"/>
          </a:p>
          <a:p>
            <a:pPr lvl="1"/>
            <a:endParaRPr lang="en-H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603B391-C1FE-F21C-E5B3-1141D9BA0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26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6FD0F98-DEB7-7DD4-2897-AFE9B1292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約</a:t>
            </a:r>
            <a:r>
              <a:rPr lang="en-US" altLang="zh-CN" dirty="0"/>
              <a:t>15</a:t>
            </a:r>
            <a:r>
              <a:rPr lang="zh-CN" altLang="en-US" dirty="0"/>
              <a:t>：</a:t>
            </a:r>
            <a:r>
              <a:rPr lang="en-US" altLang="zh-TW" dirty="0"/>
              <a:t>11-1</a:t>
            </a:r>
            <a:r>
              <a:rPr lang="en-US" altLang="zh-CN" dirty="0"/>
              <a:t>2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CE5CE4A-C494-1B22-8875-0C0D21E5E3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zh-TW" sz="5200" dirty="0"/>
              <a:t>11 </a:t>
            </a:r>
            <a:r>
              <a:rPr lang="zh-TW" altLang="en-US" sz="5200" dirty="0"/>
              <a:t>「這些事我已經對你們說了，是要叫</a:t>
            </a:r>
            <a:r>
              <a:rPr lang="zh-TW" altLang="en-US" sz="5200" b="1" dirty="0"/>
              <a:t>我的喜樂</a:t>
            </a:r>
            <a:r>
              <a:rPr lang="zh-TW" altLang="en-US" sz="5200" dirty="0"/>
              <a:t>存在你們心裏，並叫你們的喜樂可以滿足。</a:t>
            </a:r>
            <a:r>
              <a:rPr lang="en-US" altLang="zh-TW" sz="5200" dirty="0"/>
              <a:t>12 </a:t>
            </a:r>
            <a:r>
              <a:rPr lang="zh-TW" altLang="en-US" sz="5200" dirty="0"/>
              <a:t>你們要彼此相愛，像我愛你們一樣；這就是我的命令。</a:t>
            </a:r>
          </a:p>
          <a:p>
            <a:r>
              <a:rPr lang="en-US" altLang="zh-TW" sz="3600" dirty="0"/>
              <a:t>28 </a:t>
            </a:r>
            <a:r>
              <a:rPr lang="zh-TW" altLang="en-US" sz="3600" dirty="0"/>
              <a:t>你們聽見我對你們說了，我去還要到你們這裏來。你們若愛我，因我到父那裏去，就必喜樂，因為父是比我大的。（約</a:t>
            </a:r>
            <a:r>
              <a:rPr lang="en-US" altLang="zh-TW" sz="3600" dirty="0"/>
              <a:t>14:28</a:t>
            </a:r>
            <a:r>
              <a:rPr lang="zh-TW" altLang="en-US" sz="3600" dirty="0"/>
              <a:t>）</a:t>
            </a:r>
            <a:endParaRPr lang="en-HK" altLang="zh-TW" sz="3600" dirty="0"/>
          </a:p>
          <a:p>
            <a:r>
              <a:rPr lang="en-US" altLang="zh-TW" sz="3600" dirty="0"/>
              <a:t>21 </a:t>
            </a:r>
            <a:r>
              <a:rPr lang="zh-TW" altLang="en-US" sz="3600" dirty="0"/>
              <a:t>婦人生產的時候就憂愁，因為她的時候到了；既生了孩子，就不再記念那苦楚，因為歡喜世上生了一個人。</a:t>
            </a:r>
            <a:r>
              <a:rPr lang="en-US" altLang="zh-TW" sz="3600" dirty="0"/>
              <a:t>22 </a:t>
            </a:r>
            <a:r>
              <a:rPr lang="zh-TW" altLang="en-US" sz="3600" dirty="0"/>
              <a:t>你們現在也是憂愁，但我要再見你們，你們的心就喜樂了；這喜樂也沒有人能奪去。（約</a:t>
            </a:r>
            <a:r>
              <a:rPr lang="en-US" altLang="zh-TW" sz="3600" dirty="0"/>
              <a:t>16</a:t>
            </a:r>
            <a:r>
              <a:rPr lang="zh-TW" altLang="en-US" sz="3600" dirty="0"/>
              <a:t>：</a:t>
            </a:r>
            <a:r>
              <a:rPr lang="en-US" altLang="zh-TW" sz="3600" dirty="0"/>
              <a:t>21-22</a:t>
            </a:r>
            <a:r>
              <a:rPr lang="zh-TW" altLang="en-US" sz="3600" dirty="0"/>
              <a:t>）</a:t>
            </a:r>
            <a:endParaRPr lang="en-HK" altLang="zh-TW" sz="3600" dirty="0"/>
          </a:p>
          <a:p>
            <a:endParaRPr lang="en-HK" altLang="zh-TW" dirty="0"/>
          </a:p>
          <a:p>
            <a:endParaRPr lang="zh-TW" altLang="en-US" dirty="0"/>
          </a:p>
          <a:p>
            <a:endParaRPr lang="en-H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8C3DBE0-5B19-4879-D43D-D25019E87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3</a:t>
            </a:fld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D278E0E1-24C8-1708-919F-816856BDF351}"/>
              </a:ext>
            </a:extLst>
          </p:cNvPr>
          <p:cNvGrpSpPr/>
          <p:nvPr/>
        </p:nvGrpSpPr>
        <p:grpSpPr>
          <a:xfrm>
            <a:off x="1418541" y="1648925"/>
            <a:ext cx="10217160" cy="723240"/>
            <a:chOff x="1418541" y="1648925"/>
            <a:chExt cx="10217160" cy="723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xmlns="" id="{BCB06E4C-564D-3C7C-4027-190C50606987}"/>
                    </a:ext>
                  </a:extLst>
                </p14:cNvPr>
                <p14:cNvContentPartPr/>
                <p14:nvPr/>
              </p14:nvContentPartPr>
              <p14:xfrm>
                <a:off x="10314861" y="1648925"/>
                <a:ext cx="1320840" cy="7884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BCB06E4C-564D-3C7C-4027-190C50606987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0224861" y="1469285"/>
                  <a:ext cx="1500480" cy="43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xmlns="" id="{0141BEA0-5EBD-651F-F734-F59A53DC9BA9}"/>
                    </a:ext>
                  </a:extLst>
                </p14:cNvPr>
                <p14:cNvContentPartPr/>
                <p14:nvPr/>
              </p14:nvContentPartPr>
              <p14:xfrm>
                <a:off x="1418541" y="2283605"/>
                <a:ext cx="3409560" cy="8856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0141BEA0-5EBD-651F-F734-F59A53DC9BA9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1328541" y="2103965"/>
                  <a:ext cx="3589200" cy="448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54FD8DDA-EF66-66E0-0337-7EE15D166688}"/>
              </a:ext>
            </a:extLst>
          </p:cNvPr>
          <p:cNvGrpSpPr/>
          <p:nvPr/>
        </p:nvGrpSpPr>
        <p:grpSpPr>
          <a:xfrm>
            <a:off x="1404141" y="2929805"/>
            <a:ext cx="4077000" cy="674640"/>
            <a:chOff x="1404141" y="2929805"/>
            <a:chExt cx="4077000" cy="674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xmlns="" id="{0B56A53F-550C-BB78-D86C-4A675070BE3D}"/>
                    </a:ext>
                  </a:extLst>
                </p14:cNvPr>
                <p14:cNvContentPartPr/>
                <p14:nvPr/>
              </p14:nvContentPartPr>
              <p14:xfrm>
                <a:off x="1404141" y="3541445"/>
                <a:ext cx="1832760" cy="6300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0B56A53F-550C-BB78-D86C-4A675070BE3D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1314501" y="3361805"/>
                  <a:ext cx="2012400" cy="42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xmlns="" id="{89494B18-49D8-FF85-3436-36F2589B9798}"/>
                    </a:ext>
                  </a:extLst>
                </p14:cNvPr>
                <p14:cNvContentPartPr/>
                <p14:nvPr/>
              </p14:nvContentPartPr>
              <p14:xfrm>
                <a:off x="3629301" y="2929805"/>
                <a:ext cx="1851840" cy="3816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89494B18-49D8-FF85-3436-36F2589B9798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3539661" y="2750165"/>
                  <a:ext cx="2031480" cy="3978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932385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B2B66E-6109-230C-CC90-E9020F15D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約</a:t>
            </a:r>
            <a:r>
              <a:rPr lang="en-US" altLang="zh-CN" dirty="0"/>
              <a:t>15</a:t>
            </a:r>
            <a:r>
              <a:rPr lang="zh-CN" altLang="en-US" dirty="0"/>
              <a:t>：</a:t>
            </a:r>
            <a:r>
              <a:rPr lang="en-US" altLang="zh-TW" dirty="0"/>
              <a:t>1</a:t>
            </a:r>
            <a:r>
              <a:rPr lang="en-US" altLang="zh-CN" dirty="0"/>
              <a:t>3</a:t>
            </a:r>
            <a:r>
              <a:rPr lang="en-US" altLang="zh-TW" dirty="0"/>
              <a:t>-15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03CCA3E-8086-AE8B-B25A-7F1D69C5C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/>
              <a:t>13 </a:t>
            </a:r>
            <a:r>
              <a:rPr lang="zh-TW" altLang="en-US" dirty="0"/>
              <a:t>人為朋友捨命，人的愛心沒有比這個大的。</a:t>
            </a:r>
            <a:r>
              <a:rPr lang="en-US" altLang="zh-TW" dirty="0"/>
              <a:t>14 </a:t>
            </a:r>
            <a:r>
              <a:rPr lang="zh-TW" altLang="en-US" dirty="0"/>
              <a:t>你們若遵行我所吩咐的，就是我的朋友了。</a:t>
            </a:r>
            <a:r>
              <a:rPr lang="en-US" altLang="zh-TW" dirty="0"/>
              <a:t>15 </a:t>
            </a:r>
            <a:r>
              <a:rPr lang="zh-TW" altLang="en-US" dirty="0"/>
              <a:t>以後我不再稱你們為僕人，因僕人不知道主人所做的事。我乃稱你們為朋友；因我從我父所聽見的，已經都告訴你們了。</a:t>
            </a:r>
          </a:p>
          <a:p>
            <a:r>
              <a:rPr lang="zh-TW" altLang="en-US" dirty="0"/>
              <a:t>人若不常在我裏面，就像枝子丟在外面枯乾，人拾起來，扔在火裏燒了。（約</a:t>
            </a:r>
            <a:r>
              <a:rPr lang="en-US" altLang="zh-TW" dirty="0"/>
              <a:t>15</a:t>
            </a:r>
            <a:r>
              <a:rPr lang="zh-TW" altLang="en-US" dirty="0"/>
              <a:t>：</a:t>
            </a:r>
            <a:r>
              <a:rPr lang="en-US" altLang="zh-TW" dirty="0"/>
              <a:t>6</a:t>
            </a:r>
            <a:r>
              <a:rPr lang="zh-TW" altLang="en-US" dirty="0"/>
              <a:t>）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0ACA277-6C33-315B-EB1F-A6C4590FE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4</a:t>
            </a:fld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xmlns="" id="{DA49D361-D752-5628-5556-30270402C348}"/>
                  </a:ext>
                </a:extLst>
              </p14:cNvPr>
              <p14:cNvContentPartPr/>
              <p14:nvPr/>
            </p14:nvContentPartPr>
            <p14:xfrm>
              <a:off x="2087061" y="2465405"/>
              <a:ext cx="4926960" cy="939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DA49D361-D752-5628-5556-30270402C34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997061" y="2285765"/>
                <a:ext cx="5106600" cy="453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50185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D35E70-F641-6AE3-9432-7D0480539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約</a:t>
            </a:r>
            <a:r>
              <a:rPr lang="en-US" altLang="zh-CN" dirty="0"/>
              <a:t>15</a:t>
            </a:r>
            <a:r>
              <a:rPr lang="zh-CN" altLang="en-US" dirty="0"/>
              <a:t>：</a:t>
            </a:r>
            <a:r>
              <a:rPr lang="en-US" altLang="zh-CN" dirty="0"/>
              <a:t>16-17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01AFC6C-C924-296F-EA5D-E947B53B1A1F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pPr marL="0" indent="0">
              <a:buNone/>
            </a:pPr>
            <a:r>
              <a:rPr lang="en-US" altLang="zh-TW" dirty="0"/>
              <a:t>16 </a:t>
            </a:r>
            <a:r>
              <a:rPr lang="zh-TW" altLang="en-US" dirty="0"/>
              <a:t>不是你們揀選了我，是我揀選了你們，並且分派你們去結果子，叫你們的果子常存，使你們奉我的名，無論向父求甚麼，他就賜給你們。</a:t>
            </a:r>
            <a:r>
              <a:rPr lang="en-US" altLang="zh-TW" dirty="0"/>
              <a:t>17 </a:t>
            </a:r>
            <a:r>
              <a:rPr lang="zh-TW" altLang="en-US" dirty="0"/>
              <a:t>我這樣吩咐你們，是要叫你們彼此相愛。」</a:t>
            </a:r>
          </a:p>
          <a:p>
            <a:endParaRPr lang="en-H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DCC067E-72E1-D76D-E5FC-CBA74DEEB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5</a:t>
            </a:fld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xmlns="" id="{5E557237-51AA-5193-328E-662CEED8EAE6}"/>
                  </a:ext>
                </a:extLst>
              </p14:cNvPr>
              <p14:cNvContentPartPr/>
              <p14:nvPr/>
            </p14:nvContentPartPr>
            <p14:xfrm>
              <a:off x="7325781" y="1734965"/>
              <a:ext cx="2728440" cy="14508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5E557237-51AA-5193-328E-662CEED8EAE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236141" y="1554965"/>
                <a:ext cx="2908080" cy="504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xmlns="" id="{3997BBBE-8D6F-6A66-591B-0FE9C2AFE339}"/>
                  </a:ext>
                </a:extLst>
              </p14:cNvPr>
              <p14:cNvContentPartPr/>
              <p14:nvPr/>
            </p14:nvContentPartPr>
            <p14:xfrm>
              <a:off x="1308741" y="2552525"/>
              <a:ext cx="8573400" cy="6408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3997BBBE-8D6F-6A66-591B-0FE9C2AFE339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219101" y="2372525"/>
                <a:ext cx="8753040" cy="423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xmlns="" id="{1351BE83-781A-3EE0-9C51-F990DF6252F9}"/>
                  </a:ext>
                </a:extLst>
              </p14:cNvPr>
              <p14:cNvContentPartPr/>
              <p14:nvPr/>
            </p14:nvContentPartPr>
            <p14:xfrm>
              <a:off x="2042421" y="3267485"/>
              <a:ext cx="9651240" cy="11052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1351BE83-781A-3EE0-9C51-F990DF6252F9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952421" y="3087845"/>
                <a:ext cx="9830880" cy="470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xmlns="" id="{BD029444-6C9D-EB6B-37D6-3B079D07273B}"/>
                  </a:ext>
                </a:extLst>
              </p14:cNvPr>
              <p14:cNvContentPartPr/>
              <p14:nvPr/>
            </p14:nvContentPartPr>
            <p14:xfrm>
              <a:off x="7695861" y="3945005"/>
              <a:ext cx="2869200" cy="10332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BD029444-6C9D-EB6B-37D6-3B079D07273B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606221" y="3765005"/>
                <a:ext cx="3048840" cy="462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58986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5F78DC-91AD-CA3B-20FD-17390A9E7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喜樂</a:t>
            </a:r>
            <a:r>
              <a:rPr lang="en-US" altLang="zh-CN" dirty="0">
                <a:sym typeface="Wingdings" panose="05000000000000000000" pitchFamily="2" charset="2"/>
              </a:rPr>
              <a:t></a:t>
            </a:r>
            <a:r>
              <a:rPr lang="zh-CN" altLang="en-US" dirty="0">
                <a:sym typeface="Wingdings" panose="05000000000000000000" pitchFamily="2" charset="2"/>
              </a:rPr>
              <a:t>相愛</a:t>
            </a:r>
            <a:r>
              <a:rPr lang="en-HK" altLang="zh-CN" dirty="0">
                <a:sym typeface="Wingdings" panose="05000000000000000000" pitchFamily="2" charset="2"/>
              </a:rPr>
              <a:t></a:t>
            </a:r>
            <a:r>
              <a:rPr lang="zh-CN" altLang="en-US" dirty="0">
                <a:sym typeface="Wingdings" panose="05000000000000000000" pitchFamily="2" charset="2"/>
              </a:rPr>
              <a:t>被揀選、分派</a:t>
            </a:r>
            <a:r>
              <a:rPr lang="en-US" altLang="zh-CN" dirty="0">
                <a:sym typeface="Wingdings" panose="05000000000000000000" pitchFamily="2" charset="2"/>
              </a:rPr>
              <a:t></a:t>
            </a:r>
            <a:r>
              <a:rPr lang="zh-CN" altLang="en-US" dirty="0">
                <a:sym typeface="Wingdings" panose="05000000000000000000" pitchFamily="2" charset="2"/>
              </a:rPr>
              <a:t>結果子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1D40F0B-2924-DEB4-5FFD-60E7F7677C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dirty="0"/>
              <a:t>彼此相愛，如何體現？</a:t>
            </a:r>
            <a:endParaRPr lang="en-HK" altLang="zh-CN" dirty="0"/>
          </a:p>
          <a:p>
            <a:pPr lvl="1"/>
            <a:r>
              <a:rPr lang="zh-CN" altLang="en-US" dirty="0"/>
              <a:t>我們的</a:t>
            </a:r>
            <a:r>
              <a:rPr lang="zh-TW" altLang="en-US" dirty="0"/>
              <a:t>基督馨香之氣</a:t>
            </a:r>
            <a:r>
              <a:rPr lang="zh-CN" altLang="en-US" dirty="0"/>
              <a:t>（林後</a:t>
            </a:r>
            <a:r>
              <a:rPr lang="en-US" altLang="zh-CN" dirty="0"/>
              <a:t>2</a:t>
            </a:r>
            <a:r>
              <a:rPr lang="zh-CN" altLang="en-US" dirty="0"/>
              <a:t>：</a:t>
            </a:r>
            <a:r>
              <a:rPr lang="en-US" altLang="zh-CN" dirty="0"/>
              <a:t>15-16</a:t>
            </a:r>
            <a:r>
              <a:rPr lang="zh-CN" altLang="en-US" dirty="0"/>
              <a:t>），他們感受得到</a:t>
            </a:r>
            <a:endParaRPr lang="en-HK" altLang="zh-CN" dirty="0"/>
          </a:p>
          <a:p>
            <a:pPr lvl="1"/>
            <a:r>
              <a:rPr lang="zh-CN" altLang="en-US" dirty="0"/>
              <a:t>我們能否承載？</a:t>
            </a:r>
            <a:endParaRPr lang="en-HK" altLang="zh-CN" dirty="0"/>
          </a:p>
          <a:p>
            <a:r>
              <a:rPr lang="zh-CN" altLang="en-US" dirty="0"/>
              <a:t>被揀選、被分派工作。預備好？？</a:t>
            </a:r>
            <a:endParaRPr lang="en-HK" altLang="zh-CN" dirty="0"/>
          </a:p>
          <a:p>
            <a:pPr lvl="1"/>
            <a:r>
              <a:rPr lang="zh-CN" altLang="en-US" dirty="0"/>
              <a:t>感謝找你的人</a:t>
            </a:r>
            <a:endParaRPr lang="en-HK" altLang="zh-CN" dirty="0"/>
          </a:p>
          <a:p>
            <a:r>
              <a:rPr lang="zh-CN" altLang="en-US" dirty="0"/>
              <a:t>結果子</a:t>
            </a:r>
            <a:endParaRPr lang="en-HK" altLang="zh-CN" dirty="0"/>
          </a:p>
          <a:p>
            <a:pPr lvl="1"/>
            <a:r>
              <a:rPr lang="zh-CN" altLang="en-US" dirty="0"/>
              <a:t>邊做邊學</a:t>
            </a:r>
            <a:endParaRPr lang="en-HK" altLang="zh-CN" dirty="0"/>
          </a:p>
          <a:p>
            <a:pPr lvl="1"/>
            <a:r>
              <a:rPr lang="zh-TW" altLang="en-US" dirty="0"/>
              <a:t>奉主的名，求，父就賜給我們</a:t>
            </a:r>
            <a:endParaRPr lang="en-H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AFE2E2E-74F8-00D7-1ED9-C87039B37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026375"/>
      </p:ext>
    </p:extLst>
  </p:cSld>
  <p:clrMapOvr>
    <a:masterClrMapping/>
  </p:clrMapOvr>
</p:sld>
</file>

<file path=ppt/theme/theme1.xml><?xml version="1.0" encoding="utf-8"?>
<a:theme xmlns:a="http://schemas.openxmlformats.org/drawingml/2006/main" name="1_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CL-PPT" id="{E4764046-BA4C-432E-B67D-9AC5C20CBEB7}" vid="{7D08C317-EFBC-415A-BD3B-85F7BCE4BD4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CCL-PPT</Template>
  <TotalTime>0</TotalTime>
  <Words>546</Words>
  <Application>Microsoft Office PowerPoint</Application>
  <PresentationFormat>自訂</PresentationFormat>
  <Paragraphs>44</Paragraphs>
  <Slides>6</Slides>
  <Notes>6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1_Wisp</vt:lpstr>
      <vt:lpstr>約15：11-17</vt:lpstr>
      <vt:lpstr>上文下理</vt:lpstr>
      <vt:lpstr>約15：11-12</vt:lpstr>
      <vt:lpstr>約15：13-15</vt:lpstr>
      <vt:lpstr>約15：16-17</vt:lpstr>
      <vt:lpstr>喜樂相愛被揀選、分派結果子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2024-10-18T15:15:52Z</dcterms:created>
  <dcterms:modified xsi:type="dcterms:W3CDTF">2024-10-19T01:53:16Z</dcterms:modified>
</cp:coreProperties>
</file>