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3" r:id="rId1"/>
    <p:sldMasterId id="2147483750" r:id="rId2"/>
  </p:sldMasterIdLst>
  <p:notesMasterIdLst>
    <p:notesMasterId r:id="rId11"/>
  </p:notesMasterIdLst>
  <p:sldIdLst>
    <p:sldId id="332" r:id="rId3"/>
    <p:sldId id="333" r:id="rId4"/>
    <p:sldId id="334" r:id="rId5"/>
    <p:sldId id="338" r:id="rId6"/>
    <p:sldId id="336" r:id="rId7"/>
    <p:sldId id="758" r:id="rId8"/>
    <p:sldId id="760" r:id="rId9"/>
    <p:sldId id="746" r:id="rId1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194" autoAdjust="0"/>
  </p:normalViewPr>
  <p:slideViewPr>
    <p:cSldViewPr snapToGrid="0">
      <p:cViewPr varScale="1">
        <p:scale>
          <a:sx n="55" d="100"/>
          <a:sy n="55" d="100"/>
        </p:scale>
        <p:origin x="1109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FD0DA2F-63EF-482A-8F2D-CF71C978B381}" type="datetimeFigureOut">
              <a:rPr lang="en-HK" smtClean="0"/>
              <a:t>16/8/2024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1CEF85A-1D25-438F-8B16-1656138D4FE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3915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28600" indent="-228600" algn="l" defTabSz="914400" rtl="0" eaLnBrk="1" latinLnBrk="0" hangingPunct="1">
      <a:buFont typeface="+mj-lt"/>
      <a:buAutoNum type="arabicParenR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85800" indent="-228600" algn="l" defTabSz="914400" rtl="0" eaLnBrk="1" latinLnBrk="0" hangingPunct="1">
      <a:buFont typeface="+mj-lt"/>
      <a:buAutoNum type="alphaLcParenR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200150" indent="-285750" algn="l" defTabSz="914400" rtl="0" eaLnBrk="1" latinLnBrk="0" hangingPunct="1">
      <a:buFont typeface="+mj-lt"/>
      <a:buAutoNum type="romanLcPeriod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EF85A-1D25-438F-8B16-1656138D4FE3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F85A-1D25-438F-8B16-1656138D4FE3}" type="slidenum">
              <a:rPr lang="en-HK" smtClean="0"/>
              <a:t>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5936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F85A-1D25-438F-8B16-1656138D4FE3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454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F85A-1D25-438F-8B16-1656138D4FE3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0882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arenR"/>
            </a:pP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F85A-1D25-438F-8B16-1656138D4FE3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5319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EF85A-1D25-438F-8B16-1656138D4FE3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296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9C1-BAD2-43C9-BCF3-83EF1C89B948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0385-31AD-43C0-A949-892B25E81F00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3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AAF7-BB50-4DCB-8C0A-F8F37D3F2854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820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9F7A8-E7F9-4E04-B5F0-08518885F59B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0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AAF6D-9052-408D-82F4-4825BD3E2A87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369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43CB-A36D-49CD-A185-F530221DF811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5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1BAA5-5366-4EB3-B294-B5471B9474DB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3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F9DA-DCBE-4841-B697-56BC2A1DDACD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52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8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552EC-8A1C-4F99-A7BF-41BDC1E19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7146" y="729390"/>
            <a:ext cx="3927466" cy="7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645" y="337156"/>
            <a:ext cx="10210453" cy="945624"/>
          </a:xfrm>
        </p:spPr>
        <p:txBody>
          <a:bodyPr anchor="ctr"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91478"/>
            <a:ext cx="10486498" cy="5089610"/>
          </a:xfrm>
        </p:spPr>
        <p:txBody>
          <a:bodyPr/>
          <a:lstStyle>
            <a:lvl1pPr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defRPr sz="4000" b="1">
                <a:latin typeface="DengXian" panose="02010600030101010101" pitchFamily="2" charset="-122"/>
                <a:ea typeface="DengXian" panose="02010600030101010101" pitchFamily="2" charset="-122"/>
                <a:cs typeface="Microsoft Sans Serif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defRPr sz="3200">
                <a:latin typeface="DengXian" panose="02010600030101010101" pitchFamily="2" charset="-122"/>
                <a:ea typeface="DengXian" panose="02010600030101010101" pitchFamily="2" charset="-122"/>
                <a:cs typeface="Microsoft Sans Serif" panose="020B0604020202020204" pitchFamily="34" charset="0"/>
              </a:defRPr>
            </a:lvl2pPr>
            <a:lvl3pPr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defRPr sz="2800">
                <a:latin typeface="DengXian" panose="02010600030101010101" pitchFamily="2" charset="-122"/>
                <a:ea typeface="DengXian" panose="02010600030101010101" pitchFamily="2" charset="-122"/>
                <a:cs typeface="Microsoft Sans Serif" panose="020B0604020202020204" pitchFamily="34" charset="0"/>
              </a:defRPr>
            </a:lvl3pPr>
            <a:lvl4pPr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defRPr sz="2400">
                <a:latin typeface="DengXian" panose="02010600030101010101" pitchFamily="2" charset="-122"/>
                <a:ea typeface="DengXian" panose="02010600030101010101" pitchFamily="2" charset="-122"/>
                <a:cs typeface="Microsoft Sans Serif" panose="020B0604020202020204" pitchFamily="34" charset="0"/>
              </a:defRPr>
            </a:lvl4pPr>
            <a:lvl5pPr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defRPr sz="2000">
                <a:latin typeface="DengXian" panose="02010600030101010101" pitchFamily="2" charset="-122"/>
                <a:ea typeface="DengXian" panose="02010600030101010101" pitchFamily="2" charset="-122"/>
                <a:cs typeface="Microsoft Sans Serif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58329" y="6319401"/>
            <a:ext cx="1146283" cy="370396"/>
          </a:xfrm>
        </p:spPr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1075" y="6359158"/>
            <a:ext cx="8537253" cy="33063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555351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8560" y="626436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07AB6-1FF6-4899-863C-F400CD76E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522" y="167621"/>
            <a:ext cx="814576" cy="8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6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4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327" y="336186"/>
            <a:ext cx="10504790" cy="945624"/>
          </a:xfrm>
        </p:spPr>
        <p:txBody>
          <a:bodyPr anchor="ctr">
            <a:normAutofit/>
          </a:bodyPr>
          <a:lstStyle>
            <a:lvl1pPr>
              <a:defRPr sz="4800" b="1" baseline="0">
                <a:solidFill>
                  <a:srgbClr val="8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192" y="1352895"/>
            <a:ext cx="10629925" cy="5247601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0923" y="6463457"/>
            <a:ext cx="1146283" cy="370396"/>
          </a:xfrm>
        </p:spPr>
        <p:txBody>
          <a:bodyPr/>
          <a:lstStyle/>
          <a:p>
            <a:fld id="{50FEDF9C-1352-4A8B-A65C-F5D2F39FBAAE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1076" y="6481087"/>
            <a:ext cx="808887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555350"/>
            <a:ext cx="1302516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535" y="626436"/>
            <a:ext cx="579859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65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0340" y="624110"/>
            <a:ext cx="9384272" cy="1280890"/>
          </a:xfrm>
        </p:spPr>
        <p:txBody>
          <a:bodyPr/>
          <a:lstStyle>
            <a:lvl1pPr>
              <a:defRPr baseline="0"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0340" y="2133600"/>
            <a:ext cx="4496360" cy="4013200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2126222"/>
            <a:ext cx="4583111" cy="4020578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58328" y="6344801"/>
            <a:ext cx="1146283" cy="370396"/>
          </a:xfrm>
        </p:spPr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0340" y="6350072"/>
            <a:ext cx="8088871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52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16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8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8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90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04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67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1870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74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437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B7B1-E3F7-4F87-9034-8F0C847BC20E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7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13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93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24D6-4715-499C-8BD1-57CC6A9805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1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20340" y="624110"/>
            <a:ext cx="9384272" cy="1280890"/>
          </a:xfrm>
        </p:spPr>
        <p:txBody>
          <a:bodyPr/>
          <a:lstStyle>
            <a:lvl1pPr>
              <a:defRPr baseline="0"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0340" y="2133600"/>
            <a:ext cx="4496360" cy="4013200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1500" y="2126222"/>
            <a:ext cx="4583111" cy="4020578"/>
          </a:xfrm>
        </p:spPr>
        <p:txBody>
          <a:bodyPr>
            <a:normAutofit/>
          </a:bodyPr>
          <a:lstStyle>
            <a:lvl1pPr>
              <a:defRPr baseline="0">
                <a:ea typeface="微軟正黑體" panose="020B0604030504040204" pitchFamily="34" charset="-120"/>
              </a:defRPr>
            </a:lvl1pPr>
            <a:lvl2pPr>
              <a:defRPr baseline="0">
                <a:ea typeface="微軟正黑體" panose="020B0604030504040204" pitchFamily="34" charset="-120"/>
              </a:defRPr>
            </a:lvl2pPr>
            <a:lvl3pPr>
              <a:defRPr baseline="0">
                <a:ea typeface="微軟正黑體" panose="020B0604030504040204" pitchFamily="34" charset="-120"/>
              </a:defRPr>
            </a:lvl3pPr>
            <a:lvl4pPr>
              <a:defRPr baseline="0">
                <a:ea typeface="微軟正黑體" panose="020B0604030504040204" pitchFamily="34" charset="-120"/>
              </a:defRPr>
            </a:lvl4pPr>
            <a:lvl5pPr>
              <a:defRPr baseline="0"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58328" y="6344801"/>
            <a:ext cx="1146283" cy="370396"/>
          </a:xfrm>
        </p:spPr>
        <p:txBody>
          <a:bodyPr/>
          <a:lstStyle/>
          <a:p>
            <a:fld id="{B00B80B3-CD39-4537-8256-2D3CE09E9255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0340" y="6350072"/>
            <a:ext cx="80888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0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8AC1B-FCEC-4D6F-8C2A-1D4FFE98E5DD}" type="datetime1">
              <a:rPr lang="en-US" smtClean="0"/>
              <a:t>2024-08-16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9DAF0-1E0D-4F82-BBB4-2AB3B876826D}" type="datetime1">
              <a:rPr lang="en-US" smtClean="0"/>
              <a:t>2024-08-16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4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F146-B416-429C-9356-36D8BB165EF3}" type="datetime1">
              <a:rPr lang="en-US" smtClean="0"/>
              <a:t>2024-08-16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5D82-E70F-4FF6-9EFB-A4B2196C00E8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5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AB6E0-9F80-4BC8-8BDB-9824CEC8016C}" type="datetime1">
              <a:rPr lang="en-US" smtClean="0"/>
              <a:t>2024-08-16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F0D78-8A53-44B9-90B6-3187A9D6C32E}" type="datetime1">
              <a:rPr lang="en-US" smtClean="0"/>
              <a:t>2024-08-16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1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4E2E829-01EF-438D-9C94-CB3FABE61A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2024-08-16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914400"/>
            <a:fld id="{1BA224D6-4715-499C-8BD1-57CC6A98055C}" type="slidenum">
              <a:rPr lang="en-US" smtClean="0"/>
              <a:pPr defTabSz="914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0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微軟正黑體" panose="020B0604030504040204" pitchFamily="34" charset="-12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386F31-9359-499C-B5D3-47E576DB23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創 </a:t>
            </a:r>
            <a:r>
              <a:rPr lang="en-US" altLang="zh-CN" dirty="0"/>
              <a:t>37</a:t>
            </a:r>
            <a:r>
              <a:rPr lang="zh-CN" altLang="en-US" dirty="0"/>
              <a:t>：</a:t>
            </a:r>
            <a:r>
              <a:rPr lang="en-US" altLang="zh-CN" dirty="0"/>
              <a:t>9-11</a:t>
            </a:r>
            <a:br>
              <a:rPr lang="en-HK" altLang="zh-CN" dirty="0"/>
            </a:br>
            <a:r>
              <a:rPr lang="zh-CN" altLang="en-US" dirty="0"/>
              <a:t>詩 </a:t>
            </a:r>
            <a:r>
              <a:rPr lang="en-US" altLang="zh-CN" dirty="0"/>
              <a:t>133</a:t>
            </a:r>
            <a:endParaRPr lang="en-HK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758324-440C-4B04-A74D-3997A979A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男人苦樂福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89626-A8C2-8B4C-1065-7C17CAB6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872F2-50EE-B436-93A4-5E521D57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男人像什麼？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48600-4C5E-0E30-8198-DF8834D7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17FA8-F5A1-7A9D-FC8B-93E2A9F3A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498" y="1951614"/>
            <a:ext cx="6077799" cy="405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D8CA8-667F-E553-66F9-BDA48F034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94" y="1271981"/>
            <a:ext cx="5410115" cy="5410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8253E1-F7F2-D30D-F13B-CCB95847A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364" y="2187205"/>
            <a:ext cx="5904128" cy="3579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0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5901-3276-9826-7372-95F0320B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男人的。。。苦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E02A-93FC-AF0F-7889-41F516B1B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9 </a:t>
            </a:r>
            <a:r>
              <a:rPr lang="zh-TW" altLang="en-US" dirty="0"/>
              <a:t>後來他又做了一夢，也告訴他的哥哥們說：「看哪，我又做了一夢，夢見太陽、月亮，與十一個星向我下拜。」</a:t>
            </a:r>
            <a:r>
              <a:rPr lang="en-US" altLang="zh-TW" dirty="0"/>
              <a:t>10 </a:t>
            </a:r>
            <a:r>
              <a:rPr lang="zh-TW" altLang="en-US" dirty="0"/>
              <a:t>約瑟將這夢告訴他父親和他哥哥們，他父親就責備他說：「你做的這是甚麼夢！難道我和你母親、你弟兄果然要來俯伏在地，向你下拜嗎？」</a:t>
            </a:r>
            <a:r>
              <a:rPr lang="en-US" altLang="zh-TW" dirty="0"/>
              <a:t>11 </a:t>
            </a:r>
            <a:r>
              <a:rPr lang="zh-TW" altLang="en-US" dirty="0"/>
              <a:t>他哥哥們都嫉妒他，他父親卻把這話存在心裏。（創</a:t>
            </a:r>
            <a:r>
              <a:rPr lang="en-US" altLang="zh-TW" dirty="0"/>
              <a:t>37</a:t>
            </a:r>
            <a:r>
              <a:rPr lang="zh-TW" altLang="en-US" dirty="0"/>
              <a:t>：</a:t>
            </a:r>
            <a:r>
              <a:rPr lang="en-US" altLang="zh-TW" dirty="0"/>
              <a:t>9-11</a:t>
            </a:r>
            <a:r>
              <a:rPr lang="zh-TW" altLang="en-US" dirty="0"/>
              <a:t>）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59E25-2300-65C9-FF8A-4FF0ECDF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5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5901-3276-9826-7372-95F0320B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男人的。。。苦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E02A-93FC-AF0F-7889-41F516B1B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9 </a:t>
            </a:r>
            <a:r>
              <a:rPr lang="zh-TW" altLang="en-US" dirty="0"/>
              <a:t>後來他又做了一夢，也告訴他的哥哥們說：「看哪，我又做了一夢，夢見太陽、月亮，與十一個星向我下拜。」</a:t>
            </a:r>
            <a:r>
              <a:rPr lang="en-US" altLang="zh-TW" dirty="0"/>
              <a:t>10 </a:t>
            </a:r>
            <a:r>
              <a:rPr lang="zh-TW" altLang="en-US" dirty="0"/>
              <a:t>約瑟將這夢告訴他父親和他哥哥們，他父親就責備他說：「你做的這是甚麼夢！難道我和你母親、你弟兄果然要來俯伏在地，向你下拜嗎？」</a:t>
            </a:r>
            <a:r>
              <a:rPr lang="en-US" altLang="zh-TW" dirty="0"/>
              <a:t>11 </a:t>
            </a:r>
            <a:r>
              <a:rPr lang="zh-TW" altLang="en-US" dirty="0"/>
              <a:t>他哥哥們都嫉妒他，</a:t>
            </a:r>
            <a:r>
              <a:rPr lang="zh-TW" altLang="en-US" dirty="0">
                <a:highlight>
                  <a:srgbClr val="FFFF00"/>
                </a:highlight>
              </a:rPr>
              <a:t>他父親卻把這話存在心裏</a:t>
            </a:r>
            <a:r>
              <a:rPr lang="zh-TW" altLang="en-US" dirty="0"/>
              <a:t>。（創</a:t>
            </a:r>
            <a:r>
              <a:rPr lang="en-US" altLang="zh-TW" dirty="0"/>
              <a:t>37</a:t>
            </a:r>
            <a:r>
              <a:rPr lang="zh-TW" altLang="en-US" dirty="0"/>
              <a:t>：</a:t>
            </a:r>
            <a:r>
              <a:rPr lang="en-US" altLang="zh-TW" dirty="0"/>
              <a:t>9-11</a:t>
            </a:r>
            <a:r>
              <a:rPr lang="zh-TW" altLang="en-US" dirty="0"/>
              <a:t>）</a:t>
            </a: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59E25-2300-65C9-FF8A-4FF0ECDF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5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8BC3-1C91-11B3-2149-0FF689512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男人的。。。樂與福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6DC7A-8476-EBBC-465E-095BEC3D9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大衛上行之詩</a:t>
            </a:r>
            <a:endParaRPr lang="en-US" altLang="zh-CN" sz="3200" dirty="0"/>
          </a:p>
          <a:p>
            <a:pPr marL="0" indent="0">
              <a:buNone/>
            </a:pPr>
            <a:r>
              <a:rPr lang="en-US" altLang="zh-CN" dirty="0"/>
              <a:t>1 </a:t>
            </a:r>
            <a:r>
              <a:rPr lang="zh-TW" altLang="en-US" dirty="0"/>
              <a:t>看哪，弟兄和睦同居</a:t>
            </a:r>
          </a:p>
          <a:p>
            <a:pPr marL="0" indent="0">
              <a:buNone/>
            </a:pPr>
            <a:r>
              <a:rPr lang="en-HK" altLang="zh-TW" dirty="0"/>
              <a:t>				</a:t>
            </a:r>
            <a:r>
              <a:rPr lang="zh-TW" altLang="en-US" dirty="0"/>
              <a:t>是何等地善，何等地美！</a:t>
            </a:r>
            <a:endParaRPr lang="en-HK" altLang="zh-TW" dirty="0"/>
          </a:p>
          <a:p>
            <a:pPr marL="0" indent="0">
              <a:buNone/>
            </a:pPr>
            <a:r>
              <a:rPr lang="en-US" altLang="zh-CN" dirty="0"/>
              <a:t>2 </a:t>
            </a:r>
            <a:r>
              <a:rPr lang="zh-TW" altLang="en-US" dirty="0"/>
              <a:t>這好比那貴重的油澆在亞倫的頭上，</a:t>
            </a:r>
            <a:r>
              <a:rPr lang="en-HK" altLang="zh-TW" dirty="0"/>
              <a:t>	</a:t>
            </a:r>
            <a:r>
              <a:rPr lang="zh-TW" altLang="en-US" dirty="0"/>
              <a:t>           </a:t>
            </a:r>
            <a:r>
              <a:rPr lang="en-HK" altLang="zh-TW" dirty="0"/>
              <a:t>			</a:t>
            </a:r>
            <a:r>
              <a:rPr lang="zh-TW" altLang="en-US" dirty="0"/>
              <a:t>流到鬍鬚，又流到他的衣襟；</a:t>
            </a:r>
            <a:endParaRPr lang="en-HK" altLang="zh-TW" dirty="0"/>
          </a:p>
          <a:p>
            <a:pPr marL="0" indent="0">
              <a:buNone/>
            </a:pPr>
            <a:r>
              <a:rPr lang="en-US" altLang="zh-CN" dirty="0"/>
              <a:t>3 </a:t>
            </a:r>
            <a:r>
              <a:rPr lang="zh-TW" altLang="en-US" dirty="0"/>
              <a:t>又好比黑門的甘露降在錫安山；</a:t>
            </a:r>
          </a:p>
          <a:p>
            <a:pPr marL="0" indent="0">
              <a:buNone/>
            </a:pPr>
            <a:r>
              <a:rPr lang="en-HK" altLang="zh-TW" dirty="0"/>
              <a:t>				</a:t>
            </a:r>
            <a:r>
              <a:rPr lang="zh-TW" altLang="en-US" dirty="0"/>
              <a:t>因為在那裏有耶和華所命定的福，</a:t>
            </a:r>
          </a:p>
          <a:p>
            <a:pPr marL="0" indent="0">
              <a:buNone/>
            </a:pPr>
            <a:r>
              <a:rPr lang="en-HK" altLang="zh-TW" dirty="0"/>
              <a:t>				</a:t>
            </a:r>
            <a:r>
              <a:rPr lang="zh-TW" altLang="en-US" dirty="0"/>
              <a:t>就是永遠的生命。</a:t>
            </a:r>
            <a:r>
              <a:rPr lang="zh-CN" altLang="en-US" dirty="0"/>
              <a:t>（詩篇</a:t>
            </a:r>
            <a:r>
              <a:rPr lang="en-US" altLang="zh-CN" dirty="0"/>
              <a:t>133</a:t>
            </a:r>
            <a:r>
              <a:rPr lang="zh-CN" altLang="en-US" dirty="0"/>
              <a:t>篇 ）</a:t>
            </a:r>
            <a:endParaRPr lang="zh-TW" altLang="en-US" dirty="0"/>
          </a:p>
          <a:p>
            <a:pPr marL="0" indent="0">
              <a:buNone/>
            </a:pPr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15AE9-0540-D96C-57AD-6574E1F2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1171-CC82-2EC3-A0A5-058C118A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662B57E-1D08-4645-161B-CE24F1EAD9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90" y="911794"/>
            <a:ext cx="7378550" cy="553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6AD1C-438E-FEC4-4101-2C3F0A06A0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358" y="1770209"/>
            <a:ext cx="5999195" cy="449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55F9A46C-1359-922A-B262-FA01D35C17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18" y="1488793"/>
            <a:ext cx="7378550" cy="4150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8699EE9A-6D2A-D8D4-72BF-4B8E61382E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476" y="1983690"/>
            <a:ext cx="7544696" cy="424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group of men standing under umbrellas&#10;&#10;Description automatically generated">
            <a:extLst>
              <a:ext uri="{FF2B5EF4-FFF2-40B4-BE49-F238E27FC236}">
                <a16:creationId xmlns:a16="http://schemas.microsoft.com/office/drawing/2014/main" id="{7A736D6B-A94A-A6FA-6DA7-C25B020505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96" y="2024692"/>
            <a:ext cx="7094099" cy="399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811CC297-A857-D546-1288-00B4240554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126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78137-6D53-3A80-DA61-F3DF29EB2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9932" y="1181815"/>
            <a:ext cx="8470028" cy="4764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10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093A-8568-1781-2786-9BD7E44C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康泉堂</a:t>
            </a:r>
            <a:r>
              <a:rPr lang="en-US" altLang="zh-TW" dirty="0"/>
              <a:t>『</a:t>
            </a:r>
            <a:r>
              <a:rPr lang="zh-TW" altLang="en-US" dirty="0"/>
              <a:t>男子組</a:t>
            </a:r>
            <a:r>
              <a:rPr lang="en-US" altLang="zh-TW" dirty="0"/>
              <a:t>』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4717-945F-D905-8673-1B0C2E55A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現時</a:t>
            </a:r>
          </a:p>
          <a:p>
            <a:pPr lvl="1"/>
            <a:r>
              <a:rPr lang="zh-TW" altLang="en-US" dirty="0"/>
              <a:t>研經：</a:t>
            </a:r>
            <a:r>
              <a:rPr lang="en-US" altLang="zh-TW" dirty="0"/>
              <a:t>『</a:t>
            </a:r>
            <a:r>
              <a:rPr lang="zh-TW" altLang="en-US" dirty="0"/>
              <a:t>成長是人生：從雅各的一生看成長之道</a:t>
            </a:r>
            <a:r>
              <a:rPr lang="en-US" altLang="zh-TW" dirty="0"/>
              <a:t>』</a:t>
            </a:r>
          </a:p>
          <a:p>
            <a:pPr lvl="1"/>
            <a:r>
              <a:rPr lang="zh-TW" altLang="en-US" dirty="0"/>
              <a:t>祈禱、交通、活動</a:t>
            </a:r>
          </a:p>
          <a:p>
            <a:pPr lvl="1"/>
            <a:r>
              <a:rPr lang="zh-TW" altLang="en-US" dirty="0"/>
              <a:t>不時邀請太太參加</a:t>
            </a:r>
            <a:endParaRPr lang="en-HK" altLang="zh-TW" dirty="0"/>
          </a:p>
          <a:p>
            <a:r>
              <a:rPr lang="zh-TW" altLang="en-US" dirty="0"/>
              <a:t>將來：會眾</a:t>
            </a:r>
            <a:r>
              <a:rPr lang="en-US" altLang="zh-TW" dirty="0"/>
              <a:t>+</a:t>
            </a:r>
            <a:r>
              <a:rPr lang="zh-TW" altLang="en-US" dirty="0"/>
              <a:t>街坊（從男士開始）</a:t>
            </a:r>
          </a:p>
          <a:p>
            <a:r>
              <a:rPr lang="zh-TW" altLang="en-US" dirty="0"/>
              <a:t>歡迎男士們參加</a:t>
            </a:r>
            <a:endParaRPr lang="en-HK" altLang="zh-TW" dirty="0"/>
          </a:p>
          <a:p>
            <a:pPr lvl="1"/>
            <a:r>
              <a:rPr lang="zh-CN" altLang="en-US" b="1" dirty="0">
                <a:highlight>
                  <a:srgbClr val="FFFF00"/>
                </a:highlight>
              </a:rPr>
              <a:t>每月第二個週四，</a:t>
            </a:r>
            <a:r>
              <a:rPr lang="en-HK" altLang="zh-CN" b="1" dirty="0">
                <a:highlight>
                  <a:srgbClr val="FFFF00"/>
                </a:highlight>
              </a:rPr>
              <a:t>8:00-10:00pm</a:t>
            </a:r>
            <a:endParaRPr lang="zh-TW" altLang="en-US" b="1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333CC-AC79-E6C9-35C8-FD94B4D8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DBF3-B8AF-63CA-1580-1C0B8C2B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明白男人的苦、樂、福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6BCEB-3F3A-2779-5756-5F200872A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苦（人生階段，社會發展影響）</a:t>
            </a:r>
            <a:endParaRPr lang="en-HK" altLang="zh-CN" dirty="0"/>
          </a:p>
          <a:p>
            <a:pPr lvl="1"/>
            <a:r>
              <a:rPr lang="zh-CN" altLang="en-US" dirty="0"/>
              <a:t>內斂，但：鐵漢</a:t>
            </a:r>
            <a:r>
              <a:rPr lang="en-US" altLang="zh-CN" dirty="0"/>
              <a:t>-</a:t>
            </a:r>
            <a:r>
              <a:rPr lang="zh-CN" altLang="en-US" dirty="0"/>
              <a:t>柔情</a:t>
            </a:r>
            <a:endParaRPr lang="en-HK" altLang="zh-CN" dirty="0"/>
          </a:p>
          <a:p>
            <a:pPr lvl="1"/>
            <a:r>
              <a:rPr lang="zh-CN" altLang="en-US" dirty="0"/>
              <a:t>社會在變，我們在變</a:t>
            </a:r>
            <a:endParaRPr lang="en-HK" altLang="zh-CN" dirty="0"/>
          </a:p>
          <a:p>
            <a:pPr lvl="1"/>
            <a:r>
              <a:rPr lang="zh-CN" altLang="en-US" dirty="0"/>
              <a:t>明白，幫助他們</a:t>
            </a:r>
            <a:endParaRPr lang="en-HK" altLang="zh-CN" dirty="0"/>
          </a:p>
          <a:p>
            <a:r>
              <a:rPr lang="zh-CN" altLang="en-US" dirty="0"/>
              <a:t>樂、福</a:t>
            </a:r>
            <a:endParaRPr lang="en-HK" altLang="zh-CN" dirty="0"/>
          </a:p>
          <a:p>
            <a:pPr lvl="1"/>
            <a:r>
              <a:rPr lang="zh-CN" altLang="en-US" dirty="0"/>
              <a:t>和睦同居（</a:t>
            </a:r>
            <a:r>
              <a:rPr lang="en-US" altLang="zh-CN" dirty="0"/>
              <a:t>dwell together</a:t>
            </a:r>
            <a:r>
              <a:rPr lang="zh-CN" altLang="en-US" dirty="0"/>
              <a:t>），是美善的，是祝福</a:t>
            </a:r>
            <a:endParaRPr lang="en-HK" altLang="zh-CN" dirty="0"/>
          </a:p>
          <a:p>
            <a:pPr lvl="1"/>
            <a:r>
              <a:rPr lang="zh-CN" altLang="en-US" dirty="0"/>
              <a:t>奇妙供應，上主所命定（</a:t>
            </a:r>
            <a:r>
              <a:rPr lang="en-HK" altLang="zh-CN" dirty="0"/>
              <a:t>the LORD has commanded</a:t>
            </a:r>
            <a:r>
              <a:rPr lang="zh-CN" altLang="en-US" dirty="0"/>
              <a:t>）</a:t>
            </a:r>
            <a:endParaRPr lang="en-HK" altLang="zh-CN" dirty="0"/>
          </a:p>
          <a:p>
            <a:r>
              <a:rPr lang="zh-CN" altLang="en-US" dirty="0"/>
              <a:t>同心合意，作成主工</a:t>
            </a:r>
            <a:endParaRPr lang="en-HK" altLang="zh-CN" dirty="0"/>
          </a:p>
          <a:p>
            <a:pPr lvl="1"/>
            <a:endParaRPr lang="en-HK" altLang="zh-CN" dirty="0"/>
          </a:p>
          <a:p>
            <a:pPr lvl="1"/>
            <a:endParaRPr lang="en-HK" altLang="zh-CN" dirty="0"/>
          </a:p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18339-B5BD-21DB-37EC-FBDD16BC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A3296-ACEF-12B5-A76B-2EB72BCD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03" y="1352895"/>
            <a:ext cx="439559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L-PPT" id="{E4764046-BA4C-432E-B67D-9AC5C20CBEB7}" vid="{7D08C317-EFBC-415A-BD3B-85F7BCE4BD47}"/>
    </a:ext>
  </a:extLst>
</a:theme>
</file>

<file path=ppt/theme/theme2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rmon Template" id="{F1DF93FC-968B-4E8F-B15D-5D9C9BA779A5}" vid="{AE868DDD-F774-4CE3-9356-0C46532B93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CCL-PPT</Template>
  <TotalTime>0</TotalTime>
  <Words>512</Words>
  <Application>Microsoft Office PowerPoint</Application>
  <PresentationFormat>Widescreen</PresentationFormat>
  <Paragraphs>46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DengXian</vt:lpstr>
      <vt:lpstr>微軟正黑體</vt:lpstr>
      <vt:lpstr>微軟正黑體</vt:lpstr>
      <vt:lpstr>Arial</vt:lpstr>
      <vt:lpstr>Calibri</vt:lpstr>
      <vt:lpstr>Century Gothic</vt:lpstr>
      <vt:lpstr>Wingdings 3</vt:lpstr>
      <vt:lpstr>1_Wisp</vt:lpstr>
      <vt:lpstr>2_Wisp</vt:lpstr>
      <vt:lpstr>創 37：9-11 詩 133</vt:lpstr>
      <vt:lpstr>男人像什麼？</vt:lpstr>
      <vt:lpstr>男人的。。。苦</vt:lpstr>
      <vt:lpstr>男人的。。。苦</vt:lpstr>
      <vt:lpstr>男人的。。。樂與福</vt:lpstr>
      <vt:lpstr>PowerPoint Presentation</vt:lpstr>
      <vt:lpstr>康泉堂『男子組』</vt:lpstr>
      <vt:lpstr>明白男人的苦、樂、福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2024-08-16T01:52:51Z</dcterms:created>
  <dcterms:modified xsi:type="dcterms:W3CDTF">2024-08-16T01:54:16Z</dcterms:modified>
</cp:coreProperties>
</file>