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12613" r:id="rId1"/>
  </p:sldMasterIdLst>
  <p:notesMasterIdLst>
    <p:notesMasterId r:id="rId6"/>
  </p:notesMasterIdLst>
  <p:sldIdLst>
    <p:sldId id="17353" r:id="rId2"/>
    <p:sldId id="17354" r:id="rId3"/>
    <p:sldId id="17355" r:id="rId4"/>
    <p:sldId id="17356" r:id="rId5"/>
  </p:sldIdLst>
  <p:sldSz cx="9144000" cy="5143500" type="screen16x9"/>
  <p:notesSz cx="6858000" cy="9144000"/>
  <p:defaultTextStyle>
    <a:defPPr>
      <a:defRPr lang="zh-HK"/>
    </a:defPPr>
    <a:lvl1pPr marL="0" algn="l" defTabSz="91200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5930" algn="l" defTabSz="91200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2009" algn="l" defTabSz="91200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67987" algn="l" defTabSz="91200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4014" algn="l" defTabSz="91200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79944" algn="l" defTabSz="91200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35873" algn="l" defTabSz="91200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1919" algn="l" defTabSz="91200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47917" algn="l" defTabSz="91200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B2B2B2"/>
    <a:srgbClr val="C0C0C0"/>
    <a:srgbClr val="FCEA95"/>
    <a:srgbClr val="FFFFFF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中等深淺樣式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636" autoAdjust="0"/>
    <p:restoredTop sz="99703" autoAdjust="0"/>
  </p:normalViewPr>
  <p:slideViewPr>
    <p:cSldViewPr>
      <p:cViewPr>
        <p:scale>
          <a:sx n="90" d="100"/>
          <a:sy n="90" d="100"/>
        </p:scale>
        <p:origin x="-1086" y="-58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170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6B5375-4F60-45DF-BBC0-3F5DB4B46897}" type="datetimeFigureOut">
              <a:rPr lang="zh-HK" altLang="en-US" smtClean="0"/>
              <a:pPr/>
              <a:t>2/8/2024</a:t>
            </a:fld>
            <a:endParaRPr lang="zh-HK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HK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3AAF3B-5EE5-4CAE-B9DB-F322FA2B2525}" type="slidenum">
              <a:rPr lang="zh-HK" altLang="en-US" smtClean="0"/>
              <a:pPr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0345100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200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5930" algn="l" defTabSz="91200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2009" algn="l" defTabSz="91200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67987" algn="l" defTabSz="91200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4014" algn="l" defTabSz="91200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79944" algn="l" defTabSz="91200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35873" algn="l" defTabSz="91200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1919" algn="l" defTabSz="91200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47917" algn="l" defTabSz="91200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 bwMode="white">
          <a:xfrm>
            <a:off x="0" y="4478274"/>
            <a:ext cx="9144000" cy="665226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354" tIns="45677" rIns="91354" bIns="45677" anchor="ctr"/>
          <a:lstStyle/>
          <a:p>
            <a:pPr algn="ctr" defTabSz="913365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矩形 9"/>
          <p:cNvSpPr/>
          <p:nvPr/>
        </p:nvSpPr>
        <p:spPr>
          <a:xfrm>
            <a:off x="-9144" y="4539996"/>
            <a:ext cx="2249424" cy="534924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354" tIns="45677" rIns="91354" bIns="45677" anchor="ctr"/>
          <a:lstStyle/>
          <a:p>
            <a:pPr algn="ctr" defTabSz="913365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2359152" y="4533138"/>
            <a:ext cx="6784848" cy="534924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354" tIns="45677" rIns="91354" bIns="45677" anchor="ctr"/>
          <a:lstStyle/>
          <a:p>
            <a:pPr algn="ctr" defTabSz="913365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2362200" y="3028950"/>
            <a:ext cx="6477000" cy="13716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2362200" y="4537528"/>
            <a:ext cx="6705600" cy="51435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6686" indent="0" algn="ctr">
              <a:buNone/>
            </a:lvl2pPr>
            <a:lvl3pPr marL="913433" indent="0" algn="ctr">
              <a:buNone/>
            </a:lvl3pPr>
            <a:lvl4pPr marL="1370138" indent="0" algn="ctr">
              <a:buNone/>
            </a:lvl4pPr>
            <a:lvl5pPr marL="1826864" indent="0" algn="ctr">
              <a:buNone/>
            </a:lvl5pPr>
            <a:lvl6pPr marL="2283549" indent="0" algn="ctr">
              <a:buNone/>
            </a:lvl6pPr>
            <a:lvl7pPr marL="2740235" indent="0" algn="ctr">
              <a:buNone/>
            </a:lvl7pPr>
            <a:lvl8pPr marL="3196960" indent="0" algn="ctr">
              <a:buNone/>
            </a:lvl8pPr>
            <a:lvl9pPr marL="3653673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28" name="日期版面配置區 27"/>
          <p:cNvSpPr>
            <a:spLocks noGrp="1"/>
          </p:cNvSpPr>
          <p:nvPr>
            <p:ph type="dt" sz="half" idx="10"/>
          </p:nvPr>
        </p:nvSpPr>
        <p:spPr>
          <a:xfrm>
            <a:off x="76200" y="4551524"/>
            <a:ext cx="2057400" cy="51435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3F3F9C2B-D612-4045-8032-02683F9D0C48}" type="datetimeFigureOut">
              <a:rPr lang="zh-TW" altLang="en-US" smtClean="0"/>
              <a:pPr>
                <a:defRPr/>
              </a:pPr>
              <a:t>2024/8/2</a:t>
            </a:fld>
            <a:endParaRPr lang="zh-TW" altLang="en-US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>
          <a:xfrm>
            <a:off x="2085393" y="177405"/>
            <a:ext cx="5867400" cy="273844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zh-TW" altLang="en-US">
              <a:solidFill>
                <a:srgbClr val="EBDDC3"/>
              </a:solidFill>
            </a:endParaRPr>
          </a:p>
        </p:txBody>
      </p:sp>
      <p:sp>
        <p:nvSpPr>
          <p:cNvPr id="29" name="投影片編號版面配置區 28"/>
          <p:cNvSpPr>
            <a:spLocks noGrp="1"/>
          </p:cNvSpPr>
          <p:nvPr>
            <p:ph type="sldNum" sz="quarter" idx="12"/>
          </p:nvPr>
        </p:nvSpPr>
        <p:spPr>
          <a:xfrm>
            <a:off x="8001000" y="171450"/>
            <a:ext cx="838200" cy="28575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77EAD69C-706B-4B5E-B07D-9E46C92BC889}" type="slidenum">
              <a:rPr lang="zh-TW" altLang="en-US" smtClean="0">
                <a:solidFill>
                  <a:srgbClr val="EBDDC3"/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srgbClr val="EBDDC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037073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1BB7212-2B23-4E96-A74E-DDA85EFC16EB}" type="datetimeFigureOut">
              <a:rPr lang="zh-TW" altLang="en-US" smtClean="0">
                <a:solidFill>
                  <a:srgbClr val="775F55"/>
                </a:solidFill>
              </a:rPr>
              <a:pPr>
                <a:defRPr/>
              </a:pPr>
              <a:t>2024/8/2</a:t>
            </a:fld>
            <a:endParaRPr lang="zh-TW" altLang="en-US">
              <a:solidFill>
                <a:srgbClr val="775F55"/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TW" altLang="en-US">
              <a:solidFill>
                <a:srgbClr val="775F55"/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902086C-DA68-48BC-A4B7-90E4D884FC39}" type="slidenum">
              <a:rPr lang="zh-TW" altLang="en-US" smtClean="0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365321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553200" y="457201"/>
            <a:ext cx="2057400" cy="4137422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457202"/>
            <a:ext cx="5562600" cy="4137423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6553200" y="4686303"/>
            <a:ext cx="2209800" cy="273844"/>
          </a:xfrm>
        </p:spPr>
        <p:txBody>
          <a:bodyPr/>
          <a:lstStyle/>
          <a:p>
            <a:pPr>
              <a:defRPr/>
            </a:pPr>
            <a:fld id="{8785335B-47E7-4C5A-93D8-7414E3B1CDD5}" type="datetimeFigureOut">
              <a:rPr lang="zh-TW" altLang="en-US" smtClean="0">
                <a:solidFill>
                  <a:srgbClr val="775F55"/>
                </a:solidFill>
              </a:rPr>
              <a:pPr>
                <a:defRPr/>
              </a:pPr>
              <a:t>2024/8/2</a:t>
            </a:fld>
            <a:endParaRPr lang="zh-TW" altLang="en-US">
              <a:solidFill>
                <a:srgbClr val="775F55"/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457385" y="4686156"/>
            <a:ext cx="5573483" cy="273844"/>
          </a:xfrm>
        </p:spPr>
        <p:txBody>
          <a:bodyPr/>
          <a:lstStyle/>
          <a:p>
            <a:pPr>
              <a:defRPr/>
            </a:pPr>
            <a:endParaRPr lang="zh-TW" altLang="en-US">
              <a:solidFill>
                <a:srgbClr val="775F55"/>
              </a:solidFill>
            </a:endParaRPr>
          </a:p>
        </p:txBody>
      </p:sp>
      <p:sp>
        <p:nvSpPr>
          <p:cNvPr id="7" name="矩形 6"/>
          <p:cNvSpPr/>
          <p:nvPr/>
        </p:nvSpPr>
        <p:spPr bwMode="white">
          <a:xfrm>
            <a:off x="6096318" y="0"/>
            <a:ext cx="320040" cy="51435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54" tIns="45677" rIns="91354" bIns="45677" rtlCol="0" anchor="ctr"/>
          <a:lstStyle/>
          <a:p>
            <a:pPr algn="ctr" defTabSz="913365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矩形 7"/>
          <p:cNvSpPr/>
          <p:nvPr/>
        </p:nvSpPr>
        <p:spPr>
          <a:xfrm>
            <a:off x="6142038" y="457200"/>
            <a:ext cx="228600" cy="46863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54" tIns="45677" rIns="91354" bIns="45677" rtlCol="0" anchor="ctr"/>
          <a:lstStyle/>
          <a:p>
            <a:pPr algn="ctr" defTabSz="913365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矩形 8"/>
          <p:cNvSpPr/>
          <p:nvPr/>
        </p:nvSpPr>
        <p:spPr>
          <a:xfrm>
            <a:off x="6142038" y="0"/>
            <a:ext cx="228600" cy="40005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54" tIns="45677" rIns="91354" bIns="45677" rtlCol="0" anchor="ctr"/>
          <a:lstStyle/>
          <a:p>
            <a:pPr algn="ctr" defTabSz="913365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 rot="5400000">
            <a:off x="6056313" y="77787"/>
            <a:ext cx="400050" cy="244476"/>
          </a:xfrm>
        </p:spPr>
        <p:txBody>
          <a:bodyPr/>
          <a:lstStyle/>
          <a:p>
            <a:pPr>
              <a:defRPr/>
            </a:pPr>
            <a:fld id="{582AF8B1-7B53-4682-B484-CC78DE87DDD8}" type="slidenum">
              <a:rPr lang="zh-TW" altLang="en-US" smtClean="0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8860506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12648" y="171450"/>
            <a:ext cx="8153400" cy="7429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B42A2A9-2876-40C4-AFE9-115C009B741D}" type="datetimeFigureOut">
              <a:rPr lang="zh-TW" altLang="en-US" smtClean="0">
                <a:solidFill>
                  <a:srgbClr val="775F55"/>
                </a:solidFill>
              </a:rPr>
              <a:pPr>
                <a:defRPr/>
              </a:pPr>
              <a:t>2024/8/2</a:t>
            </a:fld>
            <a:endParaRPr lang="zh-TW" altLang="en-US">
              <a:solidFill>
                <a:srgbClr val="775F55"/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TW" altLang="en-US">
              <a:solidFill>
                <a:srgbClr val="775F55"/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A8D1D492-F1D7-42BB-BADB-3C0BFD33616B}" type="slidenum">
              <a:rPr lang="zh-TW" altLang="en-US" smtClean="0"/>
              <a:pPr>
                <a:defRPr/>
              </a:pPr>
              <a:t>‹#›</a:t>
            </a:fld>
            <a:endParaRPr lang="zh-TW" altLang="en-US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612648" y="1200150"/>
            <a:ext cx="8153400" cy="3371850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5827499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371602" y="2057444"/>
            <a:ext cx="7123113" cy="1254919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7" name="矩形 6"/>
          <p:cNvSpPr/>
          <p:nvPr/>
        </p:nvSpPr>
        <p:spPr bwMode="white">
          <a:xfrm>
            <a:off x="0" y="1143000"/>
            <a:ext cx="9144000" cy="85725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354" tIns="45677" rIns="91354" bIns="45677" anchor="ctr"/>
          <a:lstStyle/>
          <a:p>
            <a:pPr algn="ctr" defTabSz="913365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矩形 7"/>
          <p:cNvSpPr/>
          <p:nvPr/>
        </p:nvSpPr>
        <p:spPr>
          <a:xfrm>
            <a:off x="0" y="1200150"/>
            <a:ext cx="1295400" cy="7429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354" tIns="45677" rIns="91354" bIns="45677" anchor="ctr"/>
          <a:lstStyle/>
          <a:p>
            <a:pPr algn="ctr" defTabSz="913365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矩形 8"/>
          <p:cNvSpPr/>
          <p:nvPr/>
        </p:nvSpPr>
        <p:spPr>
          <a:xfrm>
            <a:off x="1371600" y="1200150"/>
            <a:ext cx="7772400" cy="74295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354" tIns="45677" rIns="91354" bIns="45677" anchor="ctr"/>
          <a:lstStyle/>
          <a:p>
            <a:pPr algn="ctr" defTabSz="913365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371600" y="1200150"/>
            <a:ext cx="7620000" cy="74295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2" name="日期版面配置區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77588B5-EE44-4654-8B66-AE95185A7734}" type="datetimeFigureOut">
              <a:rPr lang="zh-TW" altLang="en-US" smtClean="0">
                <a:solidFill>
                  <a:srgbClr val="775F55"/>
                </a:solidFill>
              </a:rPr>
              <a:pPr>
                <a:defRPr/>
              </a:pPr>
              <a:t>2024/8/2</a:t>
            </a:fld>
            <a:endParaRPr lang="zh-TW" altLang="en-US" dirty="0">
              <a:solidFill>
                <a:srgbClr val="775F55"/>
              </a:solidFill>
            </a:endParaRPr>
          </a:p>
        </p:txBody>
      </p:sp>
      <p:sp>
        <p:nvSpPr>
          <p:cNvPr id="13" name="投影片編號版面配置區 12"/>
          <p:cNvSpPr>
            <a:spLocks noGrp="1"/>
          </p:cNvSpPr>
          <p:nvPr>
            <p:ph type="sldNum" sz="quarter" idx="11"/>
          </p:nvPr>
        </p:nvSpPr>
        <p:spPr>
          <a:xfrm>
            <a:off x="0" y="1314451"/>
            <a:ext cx="1295400" cy="526257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50B66AF6-9C14-4AA2-B671-CF6A077FE1A3}" type="slidenum">
              <a:rPr lang="zh-TW" altLang="en-US" smtClean="0"/>
              <a:pPr>
                <a:defRPr/>
              </a:pPr>
              <a:t>‹#›</a:t>
            </a:fld>
            <a:endParaRPr lang="zh-TW" altLang="en-US" dirty="0"/>
          </a:p>
        </p:txBody>
      </p:sp>
      <p:sp>
        <p:nvSpPr>
          <p:cNvPr id="14" name="頁尾版面配置區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zh-TW" altLang="en-US" dirty="0">
              <a:solidFill>
                <a:srgbClr val="775F5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363027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609600" y="1192175"/>
            <a:ext cx="3886200" cy="3429000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844901" y="1192175"/>
            <a:ext cx="3886200" cy="3429000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8" name="日期版面配置區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>
              <a:defRPr/>
            </a:pPr>
            <a:fld id="{C3C04176-13E7-4973-8ACE-FA41FA0EEFD9}" type="datetimeFigureOut">
              <a:rPr lang="zh-TW" altLang="en-US" smtClean="0">
                <a:solidFill>
                  <a:srgbClr val="775F55"/>
                </a:solidFill>
              </a:rPr>
              <a:pPr>
                <a:defRPr/>
              </a:pPr>
              <a:t>2024/8/2</a:t>
            </a:fld>
            <a:endParaRPr lang="zh-TW" altLang="en-US">
              <a:solidFill>
                <a:srgbClr val="775F55"/>
              </a:solidFill>
            </a:endParaRPr>
          </a:p>
        </p:txBody>
      </p:sp>
      <p:sp>
        <p:nvSpPr>
          <p:cNvPr id="10" name="投影片編號版面配置區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>
              <a:defRPr/>
            </a:pPr>
            <a:fld id="{92A4ABB9-8FA0-4B0C-964D-41837260C55E}" type="slidenum">
              <a:rPr lang="zh-TW" altLang="en-US" smtClean="0"/>
              <a:pPr>
                <a:defRPr/>
              </a:pPr>
              <a:t>‹#›</a:t>
            </a:fld>
            <a:endParaRPr lang="zh-TW" altLang="en-US"/>
          </a:p>
        </p:txBody>
      </p:sp>
      <p:sp>
        <p:nvSpPr>
          <p:cNvPr id="12" name="頁尾版面配置區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pPr>
              <a:defRPr/>
            </a:pPr>
            <a:endParaRPr lang="zh-TW" altLang="en-US">
              <a:solidFill>
                <a:srgbClr val="775F5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27711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3400" y="205243"/>
            <a:ext cx="8153400" cy="652463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609600" y="1828800"/>
            <a:ext cx="3886200" cy="2686050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4800600" y="1828800"/>
            <a:ext cx="3886200" cy="2686050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>
              <a:defRPr/>
            </a:pPr>
            <a:fld id="{A81C1E49-7CC0-4FC8-B4A3-3601EFFC3C07}" type="datetimeFigureOut">
              <a:rPr lang="zh-TW" altLang="en-US" smtClean="0">
                <a:solidFill>
                  <a:srgbClr val="775F55"/>
                </a:solidFill>
              </a:rPr>
              <a:pPr>
                <a:defRPr/>
              </a:pPr>
              <a:t>2024/8/2</a:t>
            </a:fld>
            <a:endParaRPr lang="zh-TW" altLang="en-US">
              <a:solidFill>
                <a:srgbClr val="775F55"/>
              </a:solidFill>
            </a:endParaRPr>
          </a:p>
        </p:txBody>
      </p:sp>
      <p:sp>
        <p:nvSpPr>
          <p:cNvPr id="12" name="投影片編號版面配置區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>
              <a:defRPr/>
            </a:pPr>
            <a:fld id="{4BA82B21-02A0-4EE1-A7BF-6D1407897D4D}" type="slidenum">
              <a:rPr lang="zh-TW" altLang="en-US" smtClean="0"/>
              <a:pPr>
                <a:defRPr/>
              </a:pPr>
              <a:t>‹#›</a:t>
            </a:fld>
            <a:endParaRPr lang="zh-TW" altLang="en-US"/>
          </a:p>
        </p:txBody>
      </p:sp>
      <p:sp>
        <p:nvSpPr>
          <p:cNvPr id="14" name="頁尾版面配置區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pPr>
              <a:defRPr/>
            </a:pPr>
            <a:endParaRPr lang="zh-TW" altLang="en-US">
              <a:solidFill>
                <a:srgbClr val="775F55"/>
              </a:solidFill>
            </a:endParaRPr>
          </a:p>
        </p:txBody>
      </p:sp>
      <p:sp>
        <p:nvSpPr>
          <p:cNvPr id="16" name="文字版面配置區 15"/>
          <p:cNvSpPr>
            <a:spLocks noGrp="1"/>
          </p:cNvSpPr>
          <p:nvPr>
            <p:ph type="body" sz="quarter" idx="1"/>
          </p:nvPr>
        </p:nvSpPr>
        <p:spPr>
          <a:xfrm>
            <a:off x="609600" y="1314450"/>
            <a:ext cx="3886200" cy="48006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15" name="文字版面配置區 14"/>
          <p:cNvSpPr>
            <a:spLocks noGrp="1"/>
          </p:cNvSpPr>
          <p:nvPr>
            <p:ph type="body" sz="quarter" idx="3"/>
          </p:nvPr>
        </p:nvSpPr>
        <p:spPr>
          <a:xfrm>
            <a:off x="4800600" y="1314450"/>
            <a:ext cx="3886200" cy="48006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2490556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FD13B31-EF40-4E06-9453-C3B7DE4B2672}" type="datetimeFigureOut">
              <a:rPr lang="zh-TW" altLang="en-US" smtClean="0">
                <a:solidFill>
                  <a:srgbClr val="775F55"/>
                </a:solidFill>
              </a:rPr>
              <a:pPr>
                <a:defRPr/>
              </a:pPr>
              <a:t>2024/8/2</a:t>
            </a:fld>
            <a:endParaRPr lang="zh-TW" altLang="en-US">
              <a:solidFill>
                <a:srgbClr val="775F55"/>
              </a:solidFill>
            </a:endParaRPr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TW" altLang="en-US">
              <a:solidFill>
                <a:srgbClr val="775F55"/>
              </a:solidFill>
            </a:endParaRP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44AB449A-F881-4678-9CC3-5D723C987CF0}" type="slidenum">
              <a:rPr lang="zh-TW" altLang="en-US" smtClean="0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337178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C90E279-9325-450D-B018-FF231D7435B4}" type="datetimeFigureOut">
              <a:rPr lang="zh-TW" altLang="en-US" smtClean="0">
                <a:solidFill>
                  <a:srgbClr val="775F55"/>
                </a:solidFill>
              </a:rPr>
              <a:pPr>
                <a:defRPr/>
              </a:pPr>
              <a:t>2024/8/2</a:t>
            </a:fld>
            <a:endParaRPr lang="zh-TW" altLang="en-US">
              <a:solidFill>
                <a:srgbClr val="775F55"/>
              </a:solidFill>
            </a:endParaRPr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TW" altLang="en-US">
              <a:solidFill>
                <a:srgbClr val="775F55"/>
              </a:solidFill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>
          <a:xfrm>
            <a:off x="0" y="4686300"/>
            <a:ext cx="533400" cy="28575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2CEAD343-8A24-4852-A28E-DECB29B60CAE}" type="slidenum">
              <a:rPr lang="zh-TW" altLang="en-US" smtClean="0">
                <a:solidFill>
                  <a:srgbClr val="775F55"/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srgbClr val="775F5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3705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0" y="205243"/>
            <a:ext cx="8077200" cy="652463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153C1F7-3957-4687-A8DB-780AA1D714EB}" type="datetimeFigureOut">
              <a:rPr lang="zh-TW" altLang="en-US" smtClean="0">
                <a:solidFill>
                  <a:srgbClr val="775F55"/>
                </a:solidFill>
              </a:rPr>
              <a:pPr>
                <a:defRPr/>
              </a:pPr>
              <a:t>2024/8/2</a:t>
            </a:fld>
            <a:endParaRPr lang="zh-TW" altLang="en-US">
              <a:solidFill>
                <a:srgbClr val="775F55"/>
              </a:solidFill>
            </a:endParaRP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TW" altLang="en-US">
              <a:solidFill>
                <a:srgbClr val="775F55"/>
              </a:solidFill>
            </a:endParaRP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BACA3336-4281-43D6-A90E-BD46775F8E8A}" type="slidenum">
              <a:rPr lang="zh-TW" altLang="en-US" smtClean="0"/>
              <a:pPr>
                <a:defRPr/>
              </a:pPr>
              <a:t>‹#›</a:t>
            </a:fld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09600" y="1314450"/>
            <a:ext cx="1600200" cy="325755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030" tIns="182687" rIns="137030" bIns="91354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2362200" y="1314450"/>
            <a:ext cx="6400800" cy="3314700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4191615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600200" y="4114800"/>
            <a:ext cx="7315200" cy="51435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8" name="矩形 7"/>
          <p:cNvSpPr/>
          <p:nvPr/>
        </p:nvSpPr>
        <p:spPr bwMode="white">
          <a:xfrm>
            <a:off x="-9144" y="3429000"/>
            <a:ext cx="9144000" cy="665226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354" tIns="45677" rIns="91354" bIns="45677" anchor="ctr"/>
          <a:lstStyle/>
          <a:p>
            <a:pPr algn="ctr" defTabSz="913365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矩形 8"/>
          <p:cNvSpPr/>
          <p:nvPr/>
        </p:nvSpPr>
        <p:spPr>
          <a:xfrm>
            <a:off x="-9144" y="3497580"/>
            <a:ext cx="1463040" cy="534924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354" tIns="45677" rIns="91354" bIns="45677" anchor="ctr"/>
          <a:lstStyle/>
          <a:p>
            <a:pPr algn="ctr" defTabSz="913365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矩形 9"/>
          <p:cNvSpPr/>
          <p:nvPr/>
        </p:nvSpPr>
        <p:spPr>
          <a:xfrm>
            <a:off x="1545336" y="3490722"/>
            <a:ext cx="7598664" cy="534924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354" tIns="45677" rIns="91354" bIns="45677" anchor="ctr"/>
          <a:lstStyle/>
          <a:p>
            <a:pPr algn="ctr" defTabSz="913365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600200" y="3486150"/>
            <a:ext cx="7315200" cy="51435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1" name="矩形 10"/>
          <p:cNvSpPr/>
          <p:nvPr/>
        </p:nvSpPr>
        <p:spPr bwMode="white">
          <a:xfrm>
            <a:off x="1447800" y="0"/>
            <a:ext cx="100584" cy="515035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354" tIns="45677" rIns="91354" bIns="45677" anchor="ctr"/>
          <a:lstStyle/>
          <a:p>
            <a:pPr algn="ctr" defTabSz="913365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日期版面配置區 11"/>
          <p:cNvSpPr>
            <a:spLocks noGrp="1"/>
          </p:cNvSpPr>
          <p:nvPr>
            <p:ph type="dt" sz="half" idx="10"/>
          </p:nvPr>
        </p:nvSpPr>
        <p:spPr>
          <a:xfrm>
            <a:off x="6248400" y="4686300"/>
            <a:ext cx="2667000" cy="273844"/>
          </a:xfrm>
        </p:spPr>
        <p:txBody>
          <a:bodyPr rtlCol="0"/>
          <a:lstStyle/>
          <a:p>
            <a:pPr>
              <a:defRPr/>
            </a:pPr>
            <a:fld id="{EEEE7145-FADF-47B8-BEA7-C05FD955CAFE}" type="datetimeFigureOut">
              <a:rPr lang="zh-TW" altLang="en-US" smtClean="0">
                <a:solidFill>
                  <a:srgbClr val="775F55"/>
                </a:solidFill>
              </a:rPr>
              <a:pPr>
                <a:defRPr/>
              </a:pPr>
              <a:t>2024/8/2</a:t>
            </a:fld>
            <a:endParaRPr lang="zh-TW" altLang="en-US">
              <a:solidFill>
                <a:srgbClr val="775F55"/>
              </a:solidFill>
            </a:endParaRPr>
          </a:p>
        </p:txBody>
      </p:sp>
      <p:sp>
        <p:nvSpPr>
          <p:cNvPr id="13" name="投影片編號版面配置區 12"/>
          <p:cNvSpPr>
            <a:spLocks noGrp="1"/>
          </p:cNvSpPr>
          <p:nvPr>
            <p:ph type="sldNum" sz="quarter" idx="11"/>
          </p:nvPr>
        </p:nvSpPr>
        <p:spPr>
          <a:xfrm>
            <a:off x="0" y="3500437"/>
            <a:ext cx="1447800" cy="497684"/>
          </a:xfrm>
        </p:spPr>
        <p:txBody>
          <a:bodyPr rtlCol="0"/>
          <a:lstStyle>
            <a:lvl1pPr>
              <a:defRPr sz="2800"/>
            </a:lvl1pPr>
          </a:lstStyle>
          <a:p>
            <a:pPr>
              <a:defRPr/>
            </a:pPr>
            <a:fld id="{7DE3070C-A443-4278-9F9D-869CEC32ACA2}" type="slidenum">
              <a:rPr lang="zh-TW" altLang="en-US" smtClean="0"/>
              <a:pPr>
                <a:defRPr/>
              </a:pPr>
              <a:t>‹#›</a:t>
            </a:fld>
            <a:endParaRPr lang="zh-TW" altLang="en-US"/>
          </a:p>
        </p:txBody>
      </p:sp>
      <p:sp>
        <p:nvSpPr>
          <p:cNvPr id="14" name="頁尾版面配置區 13"/>
          <p:cNvSpPr>
            <a:spLocks noGrp="1"/>
          </p:cNvSpPr>
          <p:nvPr>
            <p:ph type="ftr" sz="quarter" idx="12"/>
          </p:nvPr>
        </p:nvSpPr>
        <p:spPr>
          <a:xfrm>
            <a:off x="1600200" y="4686156"/>
            <a:ext cx="4572000" cy="273844"/>
          </a:xfrm>
        </p:spPr>
        <p:txBody>
          <a:bodyPr rtlCol="0"/>
          <a:lstStyle/>
          <a:p>
            <a:pPr>
              <a:defRPr/>
            </a:pPr>
            <a:endParaRPr lang="zh-TW" altLang="en-US">
              <a:solidFill>
                <a:srgbClr val="775F55"/>
              </a:solidFill>
            </a:endParaRP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3426714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341098289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609600" y="171450"/>
            <a:ext cx="8153400" cy="742950"/>
          </a:xfrm>
          <a:prstGeom prst="rect">
            <a:avLst/>
          </a:prstGeom>
        </p:spPr>
        <p:txBody>
          <a:bodyPr vert="horz" lIns="91354" tIns="45677" rIns="91354" bIns="45677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612648" y="1200150"/>
            <a:ext cx="8153400" cy="3394710"/>
          </a:xfrm>
          <a:prstGeom prst="rect">
            <a:avLst/>
          </a:prstGeom>
        </p:spPr>
        <p:txBody>
          <a:bodyPr vert="horz" lIns="91354" tIns="45677" rIns="91354" bIns="45677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>
            <a:off x="6096000" y="4686300"/>
            <a:ext cx="2667000" cy="273844"/>
          </a:xfrm>
          <a:prstGeom prst="rect">
            <a:avLst/>
          </a:prstGeom>
        </p:spPr>
        <p:txBody>
          <a:bodyPr vert="horz" lIns="91354" tIns="45677" rIns="91354" bIns="45677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defTabSz="913365">
              <a:defRPr/>
            </a:pPr>
            <a:fld id="{677588B5-EE44-4654-8B66-AE95185A7734}" type="datetimeFigureOut">
              <a:rPr lang="zh-TW" altLang="en-US" smtClean="0">
                <a:solidFill>
                  <a:srgbClr val="775F55"/>
                </a:solidFill>
              </a:rPr>
              <a:pPr defTabSz="913365">
                <a:defRPr/>
              </a:pPr>
              <a:t>2024/8/2</a:t>
            </a:fld>
            <a:endParaRPr lang="zh-TW" altLang="en-US" dirty="0">
              <a:solidFill>
                <a:srgbClr val="775F55"/>
              </a:solidFill>
            </a:endParaRPr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>
            <a:off x="609788" y="4686156"/>
            <a:ext cx="5421083" cy="273844"/>
          </a:xfrm>
          <a:prstGeom prst="rect">
            <a:avLst/>
          </a:prstGeom>
        </p:spPr>
        <p:txBody>
          <a:bodyPr vert="horz" lIns="91354" tIns="45677" rIns="91354" bIns="45677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defTabSz="913365">
              <a:defRPr/>
            </a:pPr>
            <a:endParaRPr lang="zh-TW" altLang="en-US" dirty="0">
              <a:solidFill>
                <a:srgbClr val="775F55"/>
              </a:solidFill>
            </a:endParaRPr>
          </a:p>
        </p:txBody>
      </p:sp>
      <p:sp>
        <p:nvSpPr>
          <p:cNvPr id="7" name="矩形 6"/>
          <p:cNvSpPr/>
          <p:nvPr/>
        </p:nvSpPr>
        <p:spPr bwMode="white">
          <a:xfrm>
            <a:off x="0" y="925830"/>
            <a:ext cx="9144000" cy="24003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354" tIns="45677" rIns="91354" bIns="45677" anchor="ctr"/>
          <a:lstStyle/>
          <a:p>
            <a:pPr algn="ctr" defTabSz="913365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矩形 7"/>
          <p:cNvSpPr/>
          <p:nvPr/>
        </p:nvSpPr>
        <p:spPr>
          <a:xfrm>
            <a:off x="0" y="960120"/>
            <a:ext cx="533400" cy="1714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354" tIns="45677" rIns="91354" bIns="45677" anchor="ctr"/>
          <a:lstStyle/>
          <a:p>
            <a:pPr algn="ctr" defTabSz="913365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矩形 8"/>
          <p:cNvSpPr/>
          <p:nvPr/>
        </p:nvSpPr>
        <p:spPr>
          <a:xfrm>
            <a:off x="590550" y="960120"/>
            <a:ext cx="8553450" cy="17145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354" tIns="45677" rIns="91354" bIns="45677" anchor="ctr"/>
          <a:lstStyle/>
          <a:p>
            <a:pPr algn="ctr" defTabSz="913365"/>
            <a:endParaRPr lang="en-US">
              <a:solidFill>
                <a:prstClr val="white"/>
              </a:solidFill>
            </a:endParaRPr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0" y="954167"/>
            <a:ext cx="533400" cy="183357"/>
          </a:xfrm>
          <a:prstGeom prst="rect">
            <a:avLst/>
          </a:prstGeom>
        </p:spPr>
        <p:txBody>
          <a:bodyPr vert="horz" lIns="91354" tIns="45677" rIns="91354" bIns="45677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 defTabSz="913365">
              <a:defRPr/>
            </a:pPr>
            <a:fld id="{50B66AF6-9C14-4AA2-B671-CF6A077FE1A3}" type="slidenum">
              <a:rPr lang="zh-TW" altLang="en-US" smtClean="0"/>
              <a:pPr defTabSz="913365">
                <a:defRPr/>
              </a:pPr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425359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512614" r:id="rId1"/>
    <p:sldLayoutId id="2147512615" r:id="rId2"/>
    <p:sldLayoutId id="2147512616" r:id="rId3"/>
    <p:sldLayoutId id="2147512617" r:id="rId4"/>
    <p:sldLayoutId id="2147512618" r:id="rId5"/>
    <p:sldLayoutId id="2147512619" r:id="rId6"/>
    <p:sldLayoutId id="2147512620" r:id="rId7"/>
    <p:sldLayoutId id="2147512621" r:id="rId8"/>
    <p:sldLayoutId id="2147512622" r:id="rId9"/>
    <p:sldLayoutId id="2147512623" r:id="rId10"/>
    <p:sldLayoutId id="2147512624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19696" indent="-319696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39392" indent="-274061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3433" indent="-228342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0138" indent="-228342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6864" indent="-228342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0863" indent="-228342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4864" indent="-228342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48922" indent="-228342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2941" indent="-228342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668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343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013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686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354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023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19696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367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-36512" y="-20517"/>
            <a:ext cx="9180512" cy="35085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354" tIns="45677" rIns="91354" bIns="45677">
            <a:spAutoFit/>
          </a:bodyPr>
          <a:lstStyle/>
          <a:p>
            <a:pPr defTabSz="913292"/>
            <a:r>
              <a:rPr kumimoji="1" lang="en-US" altLang="zh-TW" sz="3700" b="1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1 </a:t>
            </a:r>
            <a:r>
              <a:rPr kumimoji="1" lang="zh-TW" altLang="en-US" sz="3700" b="1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萬</a:t>
            </a:r>
            <a:r>
              <a:rPr kumimoji="1" lang="zh-TW" altLang="en-US" sz="3700" b="1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軍之耶和華啊，你的居所何等可愛！</a:t>
            </a:r>
          </a:p>
          <a:p>
            <a:pPr defTabSz="913292"/>
            <a:r>
              <a:rPr kumimoji="1" lang="en-US" altLang="zh-TW" sz="3700" b="1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2 </a:t>
            </a:r>
            <a:r>
              <a:rPr kumimoji="1" lang="zh-TW" altLang="en-US" sz="3700" b="1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我</a:t>
            </a:r>
            <a:r>
              <a:rPr kumimoji="1" lang="zh-TW" altLang="en-US" sz="3700" b="1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羨慕渴想耶和華的院宇；我的心腸，</a:t>
            </a:r>
            <a:r>
              <a:rPr kumimoji="1" lang="zh-TW" altLang="en-US" sz="3700" b="1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我</a:t>
            </a:r>
            <a:endParaRPr kumimoji="1" lang="en-US" altLang="zh-TW" sz="3700" b="1" dirty="0" smtClean="0">
              <a:solidFill>
                <a:prstClr val="black"/>
              </a:solidFill>
              <a:latin typeface="標楷體" pitchFamily="65" charset="-120"/>
              <a:ea typeface="標楷體" pitchFamily="65" charset="-120"/>
            </a:endParaRPr>
          </a:p>
          <a:p>
            <a:pPr defTabSz="913292"/>
            <a:r>
              <a:rPr kumimoji="1" lang="en-US" altLang="zh-TW" sz="3700" b="1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 </a:t>
            </a:r>
            <a:r>
              <a:rPr kumimoji="1" lang="en-US" altLang="zh-TW" sz="3700" b="1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 </a:t>
            </a:r>
            <a:r>
              <a:rPr kumimoji="1" lang="zh-TW" altLang="en-US" sz="3700" b="1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的</a:t>
            </a:r>
            <a:r>
              <a:rPr kumimoji="1" lang="zh-TW" altLang="en-US" sz="3700" b="1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肉體向</a:t>
            </a:r>
            <a:r>
              <a:rPr kumimoji="1" lang="zh-TW" altLang="en-US" sz="3700" b="1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永生  神呼籲。</a:t>
            </a:r>
            <a:endParaRPr kumimoji="1" lang="zh-TW" altLang="en-US" sz="3700" b="1" dirty="0">
              <a:solidFill>
                <a:prstClr val="black"/>
              </a:solidFill>
              <a:latin typeface="標楷體" pitchFamily="65" charset="-120"/>
              <a:ea typeface="標楷體" pitchFamily="65" charset="-120"/>
            </a:endParaRPr>
          </a:p>
          <a:p>
            <a:pPr defTabSz="913292"/>
            <a:r>
              <a:rPr kumimoji="1" lang="en-US" altLang="zh-TW" sz="3700" b="1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3 </a:t>
            </a:r>
            <a:r>
              <a:rPr kumimoji="1" lang="zh-TW" altLang="en-US" sz="3700" b="1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萬</a:t>
            </a:r>
            <a:r>
              <a:rPr kumimoji="1" lang="zh-TW" altLang="en-US" sz="3700" b="1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軍之耶和華</a:t>
            </a:r>
            <a:r>
              <a:rPr kumimoji="1" lang="en-US" altLang="zh-TW" sz="3700" b="1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——</a:t>
            </a:r>
            <a:r>
              <a:rPr kumimoji="1" lang="zh-TW" altLang="en-US" sz="3700" b="1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我的王，我</a:t>
            </a:r>
            <a:r>
              <a:rPr kumimoji="1" lang="zh-TW" altLang="en-US" sz="3700" b="1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的  神</a:t>
            </a:r>
            <a:r>
              <a:rPr kumimoji="1" lang="zh-TW" altLang="en-US" sz="3700" b="1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啊</a:t>
            </a:r>
            <a:r>
              <a:rPr kumimoji="1" lang="zh-TW" altLang="en-US" sz="3700" b="1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，</a:t>
            </a:r>
            <a:endParaRPr kumimoji="1" lang="en-US" altLang="zh-TW" sz="3700" b="1" dirty="0" smtClean="0">
              <a:solidFill>
                <a:prstClr val="black"/>
              </a:solidFill>
              <a:latin typeface="標楷體" pitchFamily="65" charset="-120"/>
              <a:ea typeface="標楷體" pitchFamily="65" charset="-120"/>
            </a:endParaRPr>
          </a:p>
          <a:p>
            <a:pPr defTabSz="913292"/>
            <a:r>
              <a:rPr kumimoji="1" lang="en-US" altLang="zh-TW" sz="3700" b="1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 </a:t>
            </a:r>
            <a:r>
              <a:rPr kumimoji="1" lang="en-US" altLang="zh-TW" sz="3700" b="1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 </a:t>
            </a:r>
            <a:r>
              <a:rPr kumimoji="1" lang="zh-TW" altLang="en-US" sz="3700" b="1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在</a:t>
            </a:r>
            <a:r>
              <a:rPr kumimoji="1" lang="zh-TW" altLang="en-US" sz="3700" b="1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你祭壇那裡，麻雀為自己找著房屋，</a:t>
            </a:r>
            <a:r>
              <a:rPr kumimoji="1" lang="zh-TW" altLang="en-US" sz="3700" b="1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燕</a:t>
            </a:r>
            <a:endParaRPr kumimoji="1" lang="en-US" altLang="zh-TW" sz="3700" b="1" dirty="0" smtClean="0">
              <a:solidFill>
                <a:prstClr val="black"/>
              </a:solidFill>
              <a:latin typeface="標楷體" pitchFamily="65" charset="-120"/>
              <a:ea typeface="標楷體" pitchFamily="65" charset="-120"/>
            </a:endParaRPr>
          </a:p>
          <a:p>
            <a:pPr defTabSz="913292"/>
            <a:r>
              <a:rPr kumimoji="1" lang="en-US" altLang="zh-TW" sz="3700" b="1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 </a:t>
            </a:r>
            <a:r>
              <a:rPr kumimoji="1" lang="en-US" altLang="zh-TW" sz="3700" b="1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 </a:t>
            </a:r>
            <a:r>
              <a:rPr kumimoji="1" lang="zh-TW" altLang="en-US" sz="3700" b="1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子</a:t>
            </a:r>
            <a:r>
              <a:rPr kumimoji="1" lang="zh-TW" altLang="en-US" sz="3700" b="1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為自己找著抱雛之窩</a:t>
            </a:r>
            <a:r>
              <a:rPr kumimoji="1" lang="zh-TW" altLang="en-US" sz="3700" b="1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。</a:t>
            </a:r>
            <a:endParaRPr kumimoji="1" lang="zh-TW" altLang="en-US" sz="3700" b="1" dirty="0">
              <a:solidFill>
                <a:prstClr val="black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911960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-36512" y="-20517"/>
            <a:ext cx="9180512" cy="35085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354" tIns="45677" rIns="91354" bIns="45677">
            <a:spAutoFit/>
          </a:bodyPr>
          <a:lstStyle/>
          <a:p>
            <a:pPr defTabSz="912032"/>
            <a:r>
              <a:rPr kumimoji="1" lang="en-US" altLang="zh-TW" sz="3700" b="1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4 </a:t>
            </a:r>
            <a:r>
              <a:rPr kumimoji="1" lang="zh-TW" altLang="en-US" sz="3700" b="1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如此</a:t>
            </a:r>
            <a:r>
              <a:rPr kumimoji="1" lang="zh-TW" altLang="en-US" sz="3700" b="1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住在你殿中的便為有福！他們仍要</a:t>
            </a:r>
            <a:r>
              <a:rPr kumimoji="1" lang="zh-TW" altLang="en-US" sz="3700" b="1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讚</a:t>
            </a:r>
            <a:endParaRPr kumimoji="1" lang="en-US" altLang="zh-TW" sz="3700" b="1" dirty="0" smtClean="0">
              <a:solidFill>
                <a:prstClr val="black"/>
              </a:solidFill>
              <a:latin typeface="標楷體" pitchFamily="65" charset="-120"/>
              <a:ea typeface="標楷體" pitchFamily="65" charset="-120"/>
            </a:endParaRPr>
          </a:p>
          <a:p>
            <a:pPr defTabSz="912032"/>
            <a:r>
              <a:rPr kumimoji="1" lang="en-US" altLang="zh-TW" sz="3700" b="1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 </a:t>
            </a:r>
            <a:r>
              <a:rPr kumimoji="1" lang="en-US" altLang="zh-TW" sz="3700" b="1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 </a:t>
            </a:r>
            <a:r>
              <a:rPr kumimoji="1" lang="zh-TW" altLang="en-US" sz="3700" b="1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美</a:t>
            </a:r>
            <a:r>
              <a:rPr kumimoji="1" lang="zh-TW" altLang="en-US" sz="3700" b="1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你。</a:t>
            </a:r>
          </a:p>
          <a:p>
            <a:pPr defTabSz="912032"/>
            <a:r>
              <a:rPr kumimoji="1" lang="en-US" altLang="zh-TW" sz="3700" b="1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5 </a:t>
            </a:r>
            <a:r>
              <a:rPr kumimoji="1" lang="zh-TW" altLang="en-US" sz="3700" b="1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靠</a:t>
            </a:r>
            <a:r>
              <a:rPr kumimoji="1" lang="zh-TW" altLang="en-US" sz="3700" b="1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你有力量、心中想往錫安大道的，這</a:t>
            </a:r>
            <a:r>
              <a:rPr kumimoji="1" lang="zh-TW" altLang="en-US" sz="3700" b="1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人</a:t>
            </a:r>
            <a:endParaRPr kumimoji="1" lang="en-US" altLang="zh-TW" sz="3700" b="1" dirty="0" smtClean="0">
              <a:solidFill>
                <a:prstClr val="black"/>
              </a:solidFill>
              <a:latin typeface="標楷體" pitchFamily="65" charset="-120"/>
              <a:ea typeface="標楷體" pitchFamily="65" charset="-120"/>
            </a:endParaRPr>
          </a:p>
          <a:p>
            <a:pPr defTabSz="912032"/>
            <a:r>
              <a:rPr kumimoji="1" lang="en-US" altLang="zh-TW" sz="3700" b="1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 </a:t>
            </a:r>
            <a:r>
              <a:rPr kumimoji="1" lang="en-US" altLang="zh-TW" sz="3700" b="1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 </a:t>
            </a:r>
            <a:r>
              <a:rPr kumimoji="1" lang="zh-TW" altLang="en-US" sz="3700" b="1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便</a:t>
            </a:r>
            <a:r>
              <a:rPr kumimoji="1" lang="zh-TW" altLang="en-US" sz="3700" b="1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為有福！</a:t>
            </a:r>
          </a:p>
          <a:p>
            <a:pPr defTabSz="912032"/>
            <a:r>
              <a:rPr kumimoji="1" lang="en-US" altLang="zh-TW" sz="3700" b="1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6 </a:t>
            </a:r>
            <a:r>
              <a:rPr kumimoji="1" lang="zh-TW" altLang="en-US" sz="3700" b="1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他們</a:t>
            </a:r>
            <a:r>
              <a:rPr kumimoji="1" lang="zh-TW" altLang="en-US" sz="3700" b="1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經過流淚谷，叫這谷變為泉源之地</a:t>
            </a:r>
            <a:r>
              <a:rPr kumimoji="1" lang="zh-TW" altLang="en-US" sz="3700" b="1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；</a:t>
            </a:r>
            <a:endParaRPr kumimoji="1" lang="en-US" altLang="zh-TW" sz="3700" b="1" dirty="0" smtClean="0">
              <a:solidFill>
                <a:prstClr val="black"/>
              </a:solidFill>
              <a:latin typeface="標楷體" pitchFamily="65" charset="-120"/>
              <a:ea typeface="標楷體" pitchFamily="65" charset="-120"/>
            </a:endParaRPr>
          </a:p>
          <a:p>
            <a:pPr defTabSz="912032"/>
            <a:r>
              <a:rPr kumimoji="1" lang="en-US" altLang="zh-TW" sz="3700" b="1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 </a:t>
            </a:r>
            <a:r>
              <a:rPr kumimoji="1" lang="en-US" altLang="zh-TW" sz="3700" b="1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 </a:t>
            </a:r>
            <a:r>
              <a:rPr kumimoji="1" lang="zh-TW" altLang="en-US" sz="3700" b="1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並</a:t>
            </a:r>
            <a:r>
              <a:rPr kumimoji="1" lang="zh-TW" altLang="en-US" sz="3700" b="1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有秋雨之福蓋滿了全谷</a:t>
            </a:r>
            <a:r>
              <a:rPr kumimoji="1" lang="zh-TW" altLang="en-US" sz="3700" b="1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。</a:t>
            </a:r>
            <a:endParaRPr kumimoji="1" lang="zh-TW" altLang="en-US" sz="3700" b="1" dirty="0">
              <a:solidFill>
                <a:prstClr val="black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3501684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-36512" y="-20517"/>
            <a:ext cx="9180512" cy="40779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354" tIns="45677" rIns="91354" bIns="45677">
            <a:spAutoFit/>
          </a:bodyPr>
          <a:lstStyle/>
          <a:p>
            <a:pPr defTabSz="912032"/>
            <a:r>
              <a:rPr kumimoji="1" lang="en-US" altLang="zh-TW" sz="3700" b="1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7 </a:t>
            </a:r>
            <a:r>
              <a:rPr kumimoji="1" lang="zh-TW" altLang="en-US" sz="3700" b="1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他們行走，力上加力，各人到錫安朝見  </a:t>
            </a:r>
            <a:endParaRPr kumimoji="1" lang="en-US" altLang="zh-TW" sz="3700" b="1" dirty="0">
              <a:solidFill>
                <a:prstClr val="black"/>
              </a:solidFill>
              <a:latin typeface="標楷體" pitchFamily="65" charset="-120"/>
              <a:ea typeface="標楷體" pitchFamily="65" charset="-120"/>
            </a:endParaRPr>
          </a:p>
          <a:p>
            <a:pPr defTabSz="912032"/>
            <a:r>
              <a:rPr kumimoji="1" lang="en-US" altLang="zh-TW" sz="3700" b="1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  </a:t>
            </a:r>
            <a:r>
              <a:rPr kumimoji="1" lang="zh-TW" altLang="en-US" sz="3700" b="1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神</a:t>
            </a:r>
            <a:r>
              <a:rPr kumimoji="1" lang="zh-TW" altLang="en-US" sz="3700" b="1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。</a:t>
            </a:r>
            <a:endParaRPr kumimoji="1" lang="en-US" altLang="zh-TW" sz="3700" b="1" dirty="0" smtClean="0">
              <a:solidFill>
                <a:prstClr val="black"/>
              </a:solidFill>
              <a:latin typeface="標楷體" pitchFamily="65" charset="-120"/>
              <a:ea typeface="標楷體" pitchFamily="65" charset="-120"/>
            </a:endParaRPr>
          </a:p>
          <a:p>
            <a:pPr defTabSz="912032"/>
            <a:r>
              <a:rPr kumimoji="1" lang="en-US" altLang="zh-TW" sz="3700" b="1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8 </a:t>
            </a:r>
            <a:r>
              <a:rPr kumimoji="1" lang="zh-TW" altLang="en-US" sz="3700" b="1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耶和華</a:t>
            </a:r>
            <a:r>
              <a:rPr kumimoji="1" lang="en-US" altLang="zh-TW" sz="3700" b="1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——</a:t>
            </a:r>
            <a:r>
              <a:rPr kumimoji="1" lang="zh-TW" altLang="en-US" sz="3700" b="1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萬軍</a:t>
            </a:r>
            <a:r>
              <a:rPr kumimoji="1" lang="zh-TW" altLang="en-US" sz="3700" b="1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之  神</a:t>
            </a:r>
            <a:r>
              <a:rPr kumimoji="1" lang="zh-TW" altLang="en-US" sz="3700" b="1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啊，求你聽我的</a:t>
            </a:r>
            <a:r>
              <a:rPr kumimoji="1" lang="zh-TW" altLang="en-US" sz="3700" b="1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禱</a:t>
            </a:r>
            <a:endParaRPr kumimoji="1" lang="en-US" altLang="zh-TW" sz="3700" b="1" dirty="0" smtClean="0">
              <a:solidFill>
                <a:prstClr val="black"/>
              </a:solidFill>
              <a:latin typeface="標楷體" pitchFamily="65" charset="-120"/>
              <a:ea typeface="標楷體" pitchFamily="65" charset="-120"/>
            </a:endParaRPr>
          </a:p>
          <a:p>
            <a:pPr defTabSz="912032"/>
            <a:r>
              <a:rPr kumimoji="1" lang="en-US" altLang="zh-TW" sz="3700" b="1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 </a:t>
            </a:r>
            <a:r>
              <a:rPr kumimoji="1" lang="en-US" altLang="zh-TW" sz="3700" b="1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 </a:t>
            </a:r>
            <a:r>
              <a:rPr kumimoji="1" lang="zh-TW" altLang="en-US" sz="3700" b="1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告！雅各的  神</a:t>
            </a:r>
            <a:r>
              <a:rPr kumimoji="1" lang="zh-TW" altLang="en-US" sz="3700" b="1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啊，求你留心聽！</a:t>
            </a:r>
          </a:p>
          <a:p>
            <a:pPr marL="742950" indent="-742950" defTabSz="912032">
              <a:buAutoNum type="arabicPlain" startAt="9"/>
            </a:pPr>
            <a:r>
              <a:rPr kumimoji="1" lang="zh-TW" altLang="en-US" sz="3700" b="1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 神</a:t>
            </a:r>
            <a:r>
              <a:rPr kumimoji="1" lang="zh-TW" altLang="en-US" sz="3700" b="1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啊，你是我們的盾牌；求你垂顧</a:t>
            </a:r>
            <a:r>
              <a:rPr kumimoji="1" lang="zh-TW" altLang="en-US" sz="3700" b="1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觀看</a:t>
            </a:r>
            <a:endParaRPr kumimoji="1" lang="en-US" altLang="zh-TW" sz="3700" b="1" dirty="0" smtClean="0">
              <a:solidFill>
                <a:prstClr val="black"/>
              </a:solidFill>
              <a:latin typeface="標楷體" pitchFamily="65" charset="-120"/>
              <a:ea typeface="標楷體" pitchFamily="65" charset="-120"/>
            </a:endParaRPr>
          </a:p>
          <a:p>
            <a:pPr defTabSz="912032"/>
            <a:r>
              <a:rPr kumimoji="1" lang="en-US" altLang="zh-TW" sz="3700" b="1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  </a:t>
            </a:r>
            <a:r>
              <a:rPr kumimoji="1" lang="zh-TW" altLang="en-US" sz="3700" b="1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你受</a:t>
            </a:r>
            <a:r>
              <a:rPr kumimoji="1" lang="zh-TW" altLang="en-US" sz="3700" b="1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膏者的面！</a:t>
            </a:r>
          </a:p>
          <a:p>
            <a:pPr defTabSz="912032"/>
            <a:endParaRPr kumimoji="1" lang="zh-TW" altLang="en-US" sz="3700" b="1" dirty="0">
              <a:solidFill>
                <a:prstClr val="black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5253024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-36512" y="-20517"/>
            <a:ext cx="9180512" cy="46473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354" tIns="45677" rIns="91354" bIns="45677">
            <a:spAutoFit/>
          </a:bodyPr>
          <a:lstStyle/>
          <a:p>
            <a:pPr defTabSz="912032"/>
            <a:r>
              <a:rPr kumimoji="1" lang="en-US" altLang="zh-TW" sz="3700" b="1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10 </a:t>
            </a:r>
            <a:r>
              <a:rPr kumimoji="1" lang="zh-TW" altLang="en-US" sz="3700" b="1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在</a:t>
            </a:r>
            <a:r>
              <a:rPr kumimoji="1" lang="zh-TW" altLang="en-US" sz="3700" b="1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你的院宇住一日，勝似在別處住千日</a:t>
            </a:r>
            <a:r>
              <a:rPr kumimoji="1" lang="zh-TW" altLang="en-US" sz="3700" b="1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；</a:t>
            </a:r>
            <a:endParaRPr kumimoji="1" lang="en-US" altLang="zh-TW" sz="3700" b="1" dirty="0" smtClean="0">
              <a:solidFill>
                <a:prstClr val="black"/>
              </a:solidFill>
              <a:latin typeface="標楷體" pitchFamily="65" charset="-120"/>
              <a:ea typeface="標楷體" pitchFamily="65" charset="-120"/>
            </a:endParaRPr>
          </a:p>
          <a:p>
            <a:pPr defTabSz="912032"/>
            <a:r>
              <a:rPr kumimoji="1" lang="en-US" altLang="zh-TW" sz="3700" b="1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 </a:t>
            </a:r>
            <a:r>
              <a:rPr kumimoji="1" lang="en-US" altLang="zh-TW" sz="3700" b="1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  </a:t>
            </a:r>
            <a:r>
              <a:rPr kumimoji="1" lang="zh-TW" altLang="en-US" sz="3700" b="1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寧可</a:t>
            </a:r>
            <a:r>
              <a:rPr kumimoji="1" lang="zh-TW" altLang="en-US" sz="3700" b="1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在</a:t>
            </a:r>
            <a:r>
              <a:rPr kumimoji="1" lang="zh-TW" altLang="en-US" sz="3700" b="1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我  神殿</a:t>
            </a:r>
            <a:r>
              <a:rPr kumimoji="1" lang="zh-TW" altLang="en-US" sz="3700" b="1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中看門，不願住在</a:t>
            </a:r>
            <a:r>
              <a:rPr kumimoji="1" lang="zh-TW" altLang="en-US" sz="3700" b="1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惡人</a:t>
            </a:r>
            <a:endParaRPr kumimoji="1" lang="en-US" altLang="zh-TW" sz="3700" b="1" dirty="0" smtClean="0">
              <a:solidFill>
                <a:prstClr val="black"/>
              </a:solidFill>
              <a:latin typeface="標楷體" pitchFamily="65" charset="-120"/>
              <a:ea typeface="標楷體" pitchFamily="65" charset="-120"/>
            </a:endParaRPr>
          </a:p>
          <a:p>
            <a:pPr defTabSz="912032"/>
            <a:r>
              <a:rPr kumimoji="1" lang="en-US" altLang="zh-TW" sz="3700" b="1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 </a:t>
            </a:r>
            <a:r>
              <a:rPr kumimoji="1" lang="en-US" altLang="zh-TW" sz="3700" b="1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  </a:t>
            </a:r>
            <a:r>
              <a:rPr kumimoji="1" lang="zh-TW" altLang="en-US" sz="3700" b="1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的帳棚</a:t>
            </a:r>
            <a:r>
              <a:rPr kumimoji="1" lang="zh-TW" altLang="en-US" sz="3700" b="1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裡</a:t>
            </a:r>
            <a:r>
              <a:rPr kumimoji="1" lang="zh-TW" altLang="en-US" sz="3700" b="1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。</a:t>
            </a:r>
            <a:endParaRPr kumimoji="1" lang="en-US" altLang="zh-TW" sz="3700" b="1" dirty="0" smtClean="0">
              <a:solidFill>
                <a:prstClr val="black"/>
              </a:solidFill>
              <a:latin typeface="標楷體" pitchFamily="65" charset="-120"/>
              <a:ea typeface="標楷體" pitchFamily="65" charset="-120"/>
            </a:endParaRPr>
          </a:p>
          <a:p>
            <a:pPr defTabSz="912032"/>
            <a:r>
              <a:rPr kumimoji="1" lang="en-US" altLang="zh-TW" sz="3700" b="1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11 </a:t>
            </a:r>
            <a:r>
              <a:rPr kumimoji="1" lang="zh-TW" altLang="en-US" sz="3700" b="1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因為</a:t>
            </a:r>
            <a:r>
              <a:rPr kumimoji="1" lang="zh-TW" altLang="en-US" sz="3700" b="1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耶和華</a:t>
            </a:r>
            <a:r>
              <a:rPr kumimoji="1" lang="en-US" altLang="zh-TW" sz="3700" b="1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——  </a:t>
            </a:r>
            <a:r>
              <a:rPr kumimoji="1" lang="zh-TW" altLang="en-US" sz="3700" b="1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神</a:t>
            </a:r>
            <a:r>
              <a:rPr kumimoji="1" lang="zh-TW" altLang="en-US" sz="3700" b="1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是日頭，是盾牌</a:t>
            </a:r>
            <a:r>
              <a:rPr kumimoji="1" lang="zh-TW" altLang="en-US" sz="3700" b="1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，</a:t>
            </a:r>
            <a:endParaRPr kumimoji="1" lang="en-US" altLang="zh-TW" sz="3700" b="1" dirty="0" smtClean="0">
              <a:solidFill>
                <a:prstClr val="black"/>
              </a:solidFill>
              <a:latin typeface="標楷體" pitchFamily="65" charset="-120"/>
              <a:ea typeface="標楷體" pitchFamily="65" charset="-120"/>
            </a:endParaRPr>
          </a:p>
          <a:p>
            <a:pPr defTabSz="912032"/>
            <a:r>
              <a:rPr kumimoji="1" lang="en-US" altLang="zh-TW" sz="3700" b="1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 </a:t>
            </a:r>
            <a:r>
              <a:rPr kumimoji="1" lang="en-US" altLang="zh-TW" sz="3700" b="1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  </a:t>
            </a:r>
            <a:r>
              <a:rPr kumimoji="1" lang="zh-TW" altLang="en-US" sz="3700" b="1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要賜</a:t>
            </a:r>
            <a:r>
              <a:rPr kumimoji="1" lang="zh-TW" altLang="en-US" sz="3700" b="1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下恩惠和榮耀。他未嘗留下一樣</a:t>
            </a:r>
            <a:r>
              <a:rPr kumimoji="1" lang="zh-TW" altLang="en-US" sz="3700" b="1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好</a:t>
            </a:r>
            <a:endParaRPr kumimoji="1" lang="en-US" altLang="zh-TW" sz="3700" b="1" dirty="0" smtClean="0">
              <a:solidFill>
                <a:prstClr val="black"/>
              </a:solidFill>
              <a:latin typeface="標楷體" pitchFamily="65" charset="-120"/>
              <a:ea typeface="標楷體" pitchFamily="65" charset="-120"/>
            </a:endParaRPr>
          </a:p>
          <a:p>
            <a:pPr defTabSz="912032"/>
            <a:r>
              <a:rPr kumimoji="1" lang="en-US" altLang="zh-TW" sz="3700" b="1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 </a:t>
            </a:r>
            <a:r>
              <a:rPr kumimoji="1" lang="en-US" altLang="zh-TW" sz="3700" b="1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  </a:t>
            </a:r>
            <a:r>
              <a:rPr kumimoji="1" lang="zh-TW" altLang="en-US" sz="3700" b="1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處不</a:t>
            </a:r>
            <a:r>
              <a:rPr kumimoji="1" lang="zh-TW" altLang="en-US" sz="3700" b="1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給那些行動正直的人。</a:t>
            </a:r>
          </a:p>
          <a:p>
            <a:pPr defTabSz="912032"/>
            <a:r>
              <a:rPr kumimoji="1" lang="en-US" altLang="zh-TW" sz="3700" b="1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12 </a:t>
            </a:r>
            <a:r>
              <a:rPr kumimoji="1" lang="zh-TW" altLang="en-US" sz="3700" b="1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萬</a:t>
            </a:r>
            <a:r>
              <a:rPr kumimoji="1" lang="zh-TW" altLang="en-US" sz="3700" b="1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軍之耶和華啊，倚靠你的人便為有福！</a:t>
            </a:r>
          </a:p>
          <a:p>
            <a:pPr defTabSz="912032"/>
            <a:endParaRPr kumimoji="1" lang="zh-TW" altLang="en-US" sz="3700" b="1" dirty="0">
              <a:solidFill>
                <a:prstClr val="black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4211487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2_中庸">
  <a:themeElements>
    <a:clrScheme name="中庸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中庸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中庸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42968</TotalTime>
  <Words>294</Words>
  <Application>Microsoft Office PowerPoint</Application>
  <PresentationFormat>如螢幕大小 (16:9)</PresentationFormat>
  <Paragraphs>25</Paragraphs>
  <Slides>4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5" baseType="lpstr">
      <vt:lpstr>2_中庸</vt:lpstr>
      <vt:lpstr>PowerPoint 簡報</vt:lpstr>
      <vt:lpstr>PowerPoint 簡報</vt:lpstr>
      <vt:lpstr>PowerPoint 簡報</vt:lpstr>
      <vt:lpstr>PowerPoint 簡報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Andrew</dc:creator>
  <cp:lastModifiedBy>Andrew</cp:lastModifiedBy>
  <cp:revision>3032</cp:revision>
  <dcterms:created xsi:type="dcterms:W3CDTF">2018-06-29T08:19:19Z</dcterms:created>
  <dcterms:modified xsi:type="dcterms:W3CDTF">2024-08-02T08:05:43Z</dcterms:modified>
</cp:coreProperties>
</file>