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4"/>
    <p:sldMasterId id="2147483661" r:id="rId5"/>
  </p:sldMasterIdLst>
  <p:notesMasterIdLst>
    <p:notesMasterId r:id="rId33"/>
  </p:notesMasterIdLst>
  <p:sldIdLst>
    <p:sldId id="369" r:id="rId6"/>
    <p:sldId id="384" r:id="rId7"/>
    <p:sldId id="417" r:id="rId8"/>
    <p:sldId id="386" r:id="rId9"/>
    <p:sldId id="418" r:id="rId10"/>
    <p:sldId id="419" r:id="rId11"/>
    <p:sldId id="421" r:id="rId12"/>
    <p:sldId id="420" r:id="rId13"/>
    <p:sldId id="422" r:id="rId14"/>
    <p:sldId id="425" r:id="rId15"/>
    <p:sldId id="424" r:id="rId16"/>
    <p:sldId id="435" r:id="rId17"/>
    <p:sldId id="370" r:id="rId18"/>
    <p:sldId id="427" r:id="rId19"/>
    <p:sldId id="428" r:id="rId20"/>
    <p:sldId id="423" r:id="rId21"/>
    <p:sldId id="431" r:id="rId22"/>
    <p:sldId id="426" r:id="rId23"/>
    <p:sldId id="432" r:id="rId24"/>
    <p:sldId id="430" r:id="rId25"/>
    <p:sldId id="416" r:id="rId26"/>
    <p:sldId id="399" r:id="rId27"/>
    <p:sldId id="397" r:id="rId28"/>
    <p:sldId id="433" r:id="rId29"/>
    <p:sldId id="429" r:id="rId30"/>
    <p:sldId id="403" r:id="rId31"/>
    <p:sldId id="434" r:id="rId32"/>
  </p:sldIdLst>
  <p:sldSz cx="9144000" cy="5143500" type="screen16x9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E49A95E-EBE0-40A5-AA69-8F3BA0F9C7A7}">
          <p14:sldIdLst>
            <p14:sldId id="369"/>
            <p14:sldId id="384"/>
            <p14:sldId id="417"/>
            <p14:sldId id="386"/>
            <p14:sldId id="418"/>
            <p14:sldId id="419"/>
            <p14:sldId id="421"/>
          </p14:sldIdLst>
        </p14:section>
        <p14:section name="Untitled Section" id="{FBC8EDA6-A9D9-497A-B028-4F3670C341A5}">
          <p14:sldIdLst>
            <p14:sldId id="420"/>
            <p14:sldId id="422"/>
            <p14:sldId id="425"/>
            <p14:sldId id="424"/>
            <p14:sldId id="435"/>
            <p14:sldId id="370"/>
            <p14:sldId id="427"/>
            <p14:sldId id="428"/>
            <p14:sldId id="423"/>
            <p14:sldId id="431"/>
            <p14:sldId id="426"/>
            <p14:sldId id="432"/>
            <p14:sldId id="430"/>
            <p14:sldId id="416"/>
            <p14:sldId id="399"/>
            <p14:sldId id="397"/>
            <p14:sldId id="433"/>
            <p14:sldId id="429"/>
            <p14:sldId id="403"/>
            <p14:sldId id="43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n KO" initials="MK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AC14A1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中等深淺樣式 1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中等深淺樣式 3 - 輔色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中等深淺樣式 3 - 輔色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8646" autoAdjust="0"/>
  </p:normalViewPr>
  <p:slideViewPr>
    <p:cSldViewPr>
      <p:cViewPr varScale="1">
        <p:scale>
          <a:sx n="81" d="100"/>
          <a:sy n="81" d="100"/>
        </p:scale>
        <p:origin x="-1242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IU, KIT-YEE JUDY" userId="bff1a618-0d3e-426b-846f-ac48250ae52d" providerId="ADAL" clId="{32217CEB-F6B1-47A7-ADF7-D25E3976BF12}"/>
    <pc:docChg chg="modSld">
      <pc:chgData name="CHIU, KIT-YEE JUDY" userId="bff1a618-0d3e-426b-846f-ac48250ae52d" providerId="ADAL" clId="{32217CEB-F6B1-47A7-ADF7-D25E3976BF12}" dt="2024-07-14T06:00:21.087" v="4"/>
      <pc:docMkLst>
        <pc:docMk/>
      </pc:docMkLst>
      <pc:sldChg chg="modSp">
        <pc:chgData name="CHIU, KIT-YEE JUDY" userId="bff1a618-0d3e-426b-846f-ac48250ae52d" providerId="ADAL" clId="{32217CEB-F6B1-47A7-ADF7-D25E3976BF12}" dt="2024-07-14T05:59:53.743" v="3" actId="2711"/>
        <pc:sldMkLst>
          <pc:docMk/>
          <pc:sldMk cId="3113649940" sldId="369"/>
        </pc:sldMkLst>
        <pc:spChg chg="mod">
          <ac:chgData name="CHIU, KIT-YEE JUDY" userId="bff1a618-0d3e-426b-846f-ac48250ae52d" providerId="ADAL" clId="{32217CEB-F6B1-47A7-ADF7-D25E3976BF12}" dt="2024-07-14T05:59:53.743" v="3" actId="2711"/>
          <ac:spMkLst>
            <pc:docMk/>
            <pc:sldMk cId="3113649940" sldId="369"/>
            <ac:spMk id="4" creationId="{00000000-0000-0000-0000-000000000000}"/>
          </ac:spMkLst>
        </pc:spChg>
      </pc:sldChg>
      <pc:sldChg chg="addSp">
        <pc:chgData name="CHIU, KIT-YEE JUDY" userId="bff1a618-0d3e-426b-846f-ac48250ae52d" providerId="ADAL" clId="{32217CEB-F6B1-47A7-ADF7-D25E3976BF12}" dt="2024-07-14T06:00:21.087" v="4"/>
        <pc:sldMkLst>
          <pc:docMk/>
          <pc:sldMk cId="3280930693" sldId="403"/>
        </pc:sldMkLst>
        <pc:picChg chg="add">
          <ac:chgData name="CHIU, KIT-YEE JUDY" userId="bff1a618-0d3e-426b-846f-ac48250ae52d" providerId="ADAL" clId="{32217CEB-F6B1-47A7-ADF7-D25E3976BF12}" dt="2024-07-14T06:00:21.087" v="4"/>
          <ac:picMkLst>
            <pc:docMk/>
            <pc:sldMk cId="3280930693" sldId="403"/>
            <ac:picMk id="4" creationId="{E38E0A98-0971-4F95-8621-FC9FD35EC06F}"/>
          </ac:picMkLst>
        </pc:picChg>
      </pc:sldChg>
    </pc:docChg>
  </pc:docChgLst>
  <pc:docChgLst>
    <pc:chgData name="CHIU, KIT-YEE JUDY" userId="bff1a618-0d3e-426b-846f-ac48250ae52d" providerId="ADAL" clId="{EE99018E-0A39-4C55-B787-075435519596}"/>
    <pc:docChg chg="undo custSel addSld delSld modSld sldOrd modSection">
      <pc:chgData name="CHIU, KIT-YEE JUDY" userId="bff1a618-0d3e-426b-846f-ac48250ae52d" providerId="ADAL" clId="{EE99018E-0A39-4C55-B787-075435519596}" dt="2024-07-18T02:23:23.001" v="1046"/>
      <pc:docMkLst>
        <pc:docMk/>
      </pc:docMkLst>
      <pc:sldChg chg="addSp modSp">
        <pc:chgData name="CHIU, KIT-YEE JUDY" userId="bff1a618-0d3e-426b-846f-ac48250ae52d" providerId="ADAL" clId="{EE99018E-0A39-4C55-B787-075435519596}" dt="2024-07-18T02:22:28.325" v="1036" actId="1076"/>
        <pc:sldMkLst>
          <pc:docMk/>
          <pc:sldMk cId="3113649940" sldId="369"/>
        </pc:sldMkLst>
        <pc:spChg chg="mod">
          <ac:chgData name="CHIU, KIT-YEE JUDY" userId="bff1a618-0d3e-426b-846f-ac48250ae52d" providerId="ADAL" clId="{EE99018E-0A39-4C55-B787-075435519596}" dt="2024-07-18T02:22:28.325" v="1036" actId="1076"/>
          <ac:spMkLst>
            <pc:docMk/>
            <pc:sldMk cId="3113649940" sldId="369"/>
            <ac:spMk id="4" creationId="{00000000-0000-0000-0000-000000000000}"/>
          </ac:spMkLst>
        </pc:spChg>
        <pc:spChg chg="mod">
          <ac:chgData name="CHIU, KIT-YEE JUDY" userId="bff1a618-0d3e-426b-846f-ac48250ae52d" providerId="ADAL" clId="{EE99018E-0A39-4C55-B787-075435519596}" dt="2024-07-18T02:21:58.484" v="1034" actId="1076"/>
          <ac:spMkLst>
            <pc:docMk/>
            <pc:sldMk cId="3113649940" sldId="369"/>
            <ac:spMk id="5" creationId="{00000000-0000-0000-0000-000000000000}"/>
          </ac:spMkLst>
        </pc:spChg>
        <pc:picChg chg="add mod">
          <ac:chgData name="CHIU, KIT-YEE JUDY" userId="bff1a618-0d3e-426b-846f-ac48250ae52d" providerId="ADAL" clId="{EE99018E-0A39-4C55-B787-075435519596}" dt="2024-07-18T02:21:41.937" v="1033" actId="1076"/>
          <ac:picMkLst>
            <pc:docMk/>
            <pc:sldMk cId="3113649940" sldId="369"/>
            <ac:picMk id="2" creationId="{EB6B4469-C821-4DB9-93D2-9EC53848D43E}"/>
          </ac:picMkLst>
        </pc:picChg>
      </pc:sldChg>
      <pc:sldChg chg="modSp ord">
        <pc:chgData name="CHIU, KIT-YEE JUDY" userId="bff1a618-0d3e-426b-846f-ac48250ae52d" providerId="ADAL" clId="{EE99018E-0A39-4C55-B787-075435519596}" dt="2024-07-15T11:53:45.344" v="900" actId="20577"/>
        <pc:sldMkLst>
          <pc:docMk/>
          <pc:sldMk cId="34845331" sldId="370"/>
        </pc:sldMkLst>
        <pc:spChg chg="mod">
          <ac:chgData name="CHIU, KIT-YEE JUDY" userId="bff1a618-0d3e-426b-846f-ac48250ae52d" providerId="ADAL" clId="{EE99018E-0A39-4C55-B787-075435519596}" dt="2024-07-15T11:53:45.344" v="900" actId="20577"/>
          <ac:spMkLst>
            <pc:docMk/>
            <pc:sldMk cId="34845331" sldId="370"/>
            <ac:spMk id="4" creationId="{7AAC5B0B-B4B4-4535-BF02-14C7997ECFAE}"/>
          </ac:spMkLst>
        </pc:spChg>
      </pc:sldChg>
      <pc:sldChg chg="addSp delSp modSp ord">
        <pc:chgData name="CHIU, KIT-YEE JUDY" userId="bff1a618-0d3e-426b-846f-ac48250ae52d" providerId="ADAL" clId="{EE99018E-0A39-4C55-B787-075435519596}" dt="2024-07-15T11:31:16.506" v="829"/>
        <pc:sldMkLst>
          <pc:docMk/>
          <pc:sldMk cId="3249792596" sldId="384"/>
        </pc:sldMkLst>
        <pc:spChg chg="mod">
          <ac:chgData name="CHIU, KIT-YEE JUDY" userId="bff1a618-0d3e-426b-846f-ac48250ae52d" providerId="ADAL" clId="{EE99018E-0A39-4C55-B787-075435519596}" dt="2024-07-15T07:21:43.369" v="15"/>
          <ac:spMkLst>
            <pc:docMk/>
            <pc:sldMk cId="3249792596" sldId="384"/>
            <ac:spMk id="2" creationId="{52354E77-BBFB-4B71-9498-B125C6B33E0F}"/>
          </ac:spMkLst>
        </pc:spChg>
        <pc:spChg chg="del mod">
          <ac:chgData name="CHIU, KIT-YEE JUDY" userId="bff1a618-0d3e-426b-846f-ac48250ae52d" providerId="ADAL" clId="{EE99018E-0A39-4C55-B787-075435519596}" dt="2024-07-15T07:22:00.454" v="21" actId="478"/>
          <ac:spMkLst>
            <pc:docMk/>
            <pc:sldMk cId="3249792596" sldId="384"/>
            <ac:spMk id="3" creationId="{E4CA0B0B-FAEA-41DB-8995-E98C340FFA43}"/>
          </ac:spMkLst>
        </pc:spChg>
        <pc:spChg chg="mod">
          <ac:chgData name="CHIU, KIT-YEE JUDY" userId="bff1a618-0d3e-426b-846f-ac48250ae52d" providerId="ADAL" clId="{EE99018E-0A39-4C55-B787-075435519596}" dt="2024-07-15T07:31:05.855" v="77" actId="20577"/>
          <ac:spMkLst>
            <pc:docMk/>
            <pc:sldMk cId="3249792596" sldId="384"/>
            <ac:spMk id="4" creationId="{88161AC4-9B82-4948-B0C8-E87220C43BDC}"/>
          </ac:spMkLst>
        </pc:spChg>
        <pc:spChg chg="del mod">
          <ac:chgData name="CHIU, KIT-YEE JUDY" userId="bff1a618-0d3e-426b-846f-ac48250ae52d" providerId="ADAL" clId="{EE99018E-0A39-4C55-B787-075435519596}" dt="2024-07-15T07:22:05.401" v="23" actId="478"/>
          <ac:spMkLst>
            <pc:docMk/>
            <pc:sldMk cId="3249792596" sldId="384"/>
            <ac:spMk id="5" creationId="{EC3AC010-B6D6-44B1-AA09-2551D348D55B}"/>
          </ac:spMkLst>
        </pc:spChg>
        <pc:spChg chg="del">
          <ac:chgData name="CHIU, KIT-YEE JUDY" userId="bff1a618-0d3e-426b-846f-ac48250ae52d" providerId="ADAL" clId="{EE99018E-0A39-4C55-B787-075435519596}" dt="2024-07-15T07:26:44.999" v="40"/>
          <ac:spMkLst>
            <pc:docMk/>
            <pc:sldMk cId="3249792596" sldId="384"/>
            <ac:spMk id="6" creationId="{DAFF19B5-C021-48EF-BC59-10924D8445F6}"/>
          </ac:spMkLst>
        </pc:spChg>
        <pc:spChg chg="del mod">
          <ac:chgData name="CHIU, KIT-YEE JUDY" userId="bff1a618-0d3e-426b-846f-ac48250ae52d" providerId="ADAL" clId="{EE99018E-0A39-4C55-B787-075435519596}" dt="2024-07-15T07:27:13.400" v="48"/>
          <ac:spMkLst>
            <pc:docMk/>
            <pc:sldMk cId="3249792596" sldId="384"/>
            <ac:spMk id="9" creationId="{78232182-5EA1-B982-4197-63D1948A7F4F}"/>
          </ac:spMkLst>
        </pc:spChg>
        <pc:picChg chg="add mod">
          <ac:chgData name="CHIU, KIT-YEE JUDY" userId="bff1a618-0d3e-426b-846f-ac48250ae52d" providerId="ADAL" clId="{EE99018E-0A39-4C55-B787-075435519596}" dt="2024-07-15T07:29:12.037" v="61" actId="14100"/>
          <ac:picMkLst>
            <pc:docMk/>
            <pc:sldMk cId="3249792596" sldId="384"/>
            <ac:picMk id="7" creationId="{3A360664-F285-41EA-816A-201C5497F483}"/>
          </ac:picMkLst>
        </pc:picChg>
        <pc:picChg chg="add mod">
          <ac:chgData name="CHIU, KIT-YEE JUDY" userId="bff1a618-0d3e-426b-846f-ac48250ae52d" providerId="ADAL" clId="{EE99018E-0A39-4C55-B787-075435519596}" dt="2024-07-15T07:29:09.225" v="60" actId="14100"/>
          <ac:picMkLst>
            <pc:docMk/>
            <pc:sldMk cId="3249792596" sldId="384"/>
            <ac:picMk id="8" creationId="{E74DE45F-950F-490F-955D-6C0A09265E37}"/>
          </ac:picMkLst>
        </pc:picChg>
        <pc:picChg chg="del mod">
          <ac:chgData name="CHIU, KIT-YEE JUDY" userId="bff1a618-0d3e-426b-846f-ac48250ae52d" providerId="ADAL" clId="{EE99018E-0A39-4C55-B787-075435519596}" dt="2024-07-15T07:21:28.967" v="12" actId="478"/>
          <ac:picMkLst>
            <pc:docMk/>
            <pc:sldMk cId="3249792596" sldId="384"/>
            <ac:picMk id="10" creationId="{DE54095B-31CE-3103-5315-AA2F969FBAF6}"/>
          </ac:picMkLst>
        </pc:picChg>
      </pc:sldChg>
      <pc:sldChg chg="addSp delSp modSp ord">
        <pc:chgData name="CHIU, KIT-YEE JUDY" userId="bff1a618-0d3e-426b-846f-ac48250ae52d" providerId="ADAL" clId="{EE99018E-0A39-4C55-B787-075435519596}" dt="2024-07-18T02:23:12.130" v="1044" actId="14100"/>
        <pc:sldMkLst>
          <pc:docMk/>
          <pc:sldMk cId="3122532491" sldId="386"/>
        </pc:sldMkLst>
        <pc:spChg chg="mod">
          <ac:chgData name="CHIU, KIT-YEE JUDY" userId="bff1a618-0d3e-426b-846f-ac48250ae52d" providerId="ADAL" clId="{EE99018E-0A39-4C55-B787-075435519596}" dt="2024-07-15T07:37:59.900" v="97" actId="20577"/>
          <ac:spMkLst>
            <pc:docMk/>
            <pc:sldMk cId="3122532491" sldId="386"/>
            <ac:spMk id="2" creationId="{A12B359E-C63B-4081-9F9E-10937F2BA560}"/>
          </ac:spMkLst>
        </pc:spChg>
        <pc:spChg chg="add mod">
          <ac:chgData name="CHIU, KIT-YEE JUDY" userId="bff1a618-0d3e-426b-846f-ac48250ae52d" providerId="ADAL" clId="{EE99018E-0A39-4C55-B787-075435519596}" dt="2024-07-15T11:33:03.138" v="841" actId="113"/>
          <ac:spMkLst>
            <pc:docMk/>
            <pc:sldMk cId="3122532491" sldId="386"/>
            <ac:spMk id="3" creationId="{ADD3F298-8F64-4330-894B-DE54B12A956A}"/>
          </ac:spMkLst>
        </pc:spChg>
        <pc:spChg chg="add mod">
          <ac:chgData name="CHIU, KIT-YEE JUDY" userId="bff1a618-0d3e-426b-846f-ac48250ae52d" providerId="ADAL" clId="{EE99018E-0A39-4C55-B787-075435519596}" dt="2024-07-15T11:33:07.141" v="842" actId="113"/>
          <ac:spMkLst>
            <pc:docMk/>
            <pc:sldMk cId="3122532491" sldId="386"/>
            <ac:spMk id="6" creationId="{C49AD25F-318C-4697-A628-425FCEAF0DD6}"/>
          </ac:spMkLst>
        </pc:spChg>
        <pc:picChg chg="del mod">
          <ac:chgData name="CHIU, KIT-YEE JUDY" userId="bff1a618-0d3e-426b-846f-ac48250ae52d" providerId="ADAL" clId="{EE99018E-0A39-4C55-B787-075435519596}" dt="2024-07-18T02:22:53.754" v="1039" actId="478"/>
          <ac:picMkLst>
            <pc:docMk/>
            <pc:sldMk cId="3122532491" sldId="386"/>
            <ac:picMk id="5" creationId="{E9CB9501-1536-965B-AFE2-61D9ADE93E8D}"/>
          </ac:picMkLst>
        </pc:picChg>
        <pc:picChg chg="add mod">
          <ac:chgData name="CHIU, KIT-YEE JUDY" userId="bff1a618-0d3e-426b-846f-ac48250ae52d" providerId="ADAL" clId="{EE99018E-0A39-4C55-B787-075435519596}" dt="2024-07-18T02:23:12.130" v="1044" actId="14100"/>
          <ac:picMkLst>
            <pc:docMk/>
            <pc:sldMk cId="3122532491" sldId="386"/>
            <ac:picMk id="7" creationId="{50DDE844-401A-4B33-B66B-2EF05DB8C2C4}"/>
          </ac:picMkLst>
        </pc:picChg>
      </pc:sldChg>
      <pc:sldChg chg="addSp delSp modSp add del ord">
        <pc:chgData name="CHIU, KIT-YEE JUDY" userId="bff1a618-0d3e-426b-846f-ac48250ae52d" providerId="ADAL" clId="{EE99018E-0A39-4C55-B787-075435519596}" dt="2024-07-16T08:48:55.102" v="972" actId="6549"/>
        <pc:sldMkLst>
          <pc:docMk/>
          <pc:sldMk cId="718240603" sldId="397"/>
        </pc:sldMkLst>
        <pc:spChg chg="mod">
          <ac:chgData name="CHIU, KIT-YEE JUDY" userId="bff1a618-0d3e-426b-846f-ac48250ae52d" providerId="ADAL" clId="{EE99018E-0A39-4C55-B787-075435519596}" dt="2024-07-15T11:24:04.021" v="744"/>
          <ac:spMkLst>
            <pc:docMk/>
            <pc:sldMk cId="718240603" sldId="397"/>
            <ac:spMk id="2" creationId="{E695DC72-9C90-4B5E-9607-6DE4E17E8C35}"/>
          </ac:spMkLst>
        </pc:spChg>
        <pc:spChg chg="add del mod">
          <ac:chgData name="CHIU, KIT-YEE JUDY" userId="bff1a618-0d3e-426b-846f-ac48250ae52d" providerId="ADAL" clId="{EE99018E-0A39-4C55-B787-075435519596}" dt="2024-07-15T09:39:17.094" v="342"/>
          <ac:spMkLst>
            <pc:docMk/>
            <pc:sldMk cId="718240603" sldId="397"/>
            <ac:spMk id="5" creationId="{14B904FA-3803-4074-8959-0ED454541FDB}"/>
          </ac:spMkLst>
        </pc:spChg>
        <pc:spChg chg="add mod">
          <ac:chgData name="CHIU, KIT-YEE JUDY" userId="bff1a618-0d3e-426b-846f-ac48250ae52d" providerId="ADAL" clId="{EE99018E-0A39-4C55-B787-075435519596}" dt="2024-07-16T08:48:55.102" v="972" actId="6549"/>
          <ac:spMkLst>
            <pc:docMk/>
            <pc:sldMk cId="718240603" sldId="397"/>
            <ac:spMk id="7" creationId="{860FD660-0A01-4161-AAF1-80D504C16BA1}"/>
          </ac:spMkLst>
        </pc:spChg>
        <pc:picChg chg="add mod">
          <ac:chgData name="CHIU, KIT-YEE JUDY" userId="bff1a618-0d3e-426b-846f-ac48250ae52d" providerId="ADAL" clId="{EE99018E-0A39-4C55-B787-075435519596}" dt="2024-07-15T11:14:27.209" v="676" actId="1076"/>
          <ac:picMkLst>
            <pc:docMk/>
            <pc:sldMk cId="718240603" sldId="397"/>
            <ac:picMk id="6" creationId="{1084798D-06F3-4513-B96F-A27C949D172F}"/>
          </ac:picMkLst>
        </pc:picChg>
        <pc:picChg chg="del mod">
          <ac:chgData name="CHIU, KIT-YEE JUDY" userId="bff1a618-0d3e-426b-846f-ac48250ae52d" providerId="ADAL" clId="{EE99018E-0A39-4C55-B787-075435519596}" dt="2024-07-15T09:39:14.287" v="341" actId="478"/>
          <ac:picMkLst>
            <pc:docMk/>
            <pc:sldMk cId="718240603" sldId="397"/>
            <ac:picMk id="8" creationId="{12E51FDA-D1BE-436C-B653-84333E017CAE}"/>
          </ac:picMkLst>
        </pc:picChg>
      </pc:sldChg>
      <pc:sldChg chg="modSp ord">
        <pc:chgData name="CHIU, KIT-YEE JUDY" userId="bff1a618-0d3e-426b-846f-ac48250ae52d" providerId="ADAL" clId="{EE99018E-0A39-4C55-B787-075435519596}" dt="2024-07-15T11:21:02.693" v="725"/>
        <pc:sldMkLst>
          <pc:docMk/>
          <pc:sldMk cId="1152687807" sldId="399"/>
        </pc:sldMkLst>
        <pc:spChg chg="mod">
          <ac:chgData name="CHIU, KIT-YEE JUDY" userId="bff1a618-0d3e-426b-846f-ac48250ae52d" providerId="ADAL" clId="{EE99018E-0A39-4C55-B787-075435519596}" dt="2024-07-15T11:21:02.693" v="725"/>
          <ac:spMkLst>
            <pc:docMk/>
            <pc:sldMk cId="1152687807" sldId="399"/>
            <ac:spMk id="2" creationId="{C2E94DF8-5D4E-4C69-A65D-17AC8327ABDF}"/>
          </ac:spMkLst>
        </pc:spChg>
      </pc:sldChg>
      <pc:sldChg chg="modSp">
        <pc:chgData name="CHIU, KIT-YEE JUDY" userId="bff1a618-0d3e-426b-846f-ac48250ae52d" providerId="ADAL" clId="{EE99018E-0A39-4C55-B787-075435519596}" dt="2024-07-15T11:29:54.834" v="822" actId="1076"/>
        <pc:sldMkLst>
          <pc:docMk/>
          <pc:sldMk cId="3280930693" sldId="403"/>
        </pc:sldMkLst>
        <pc:spChg chg="mod">
          <ac:chgData name="CHIU, KIT-YEE JUDY" userId="bff1a618-0d3e-426b-846f-ac48250ae52d" providerId="ADAL" clId="{EE99018E-0A39-4C55-B787-075435519596}" dt="2024-07-15T11:29:54.834" v="822" actId="1076"/>
          <ac:spMkLst>
            <pc:docMk/>
            <pc:sldMk cId="3280930693" sldId="403"/>
            <ac:spMk id="2" creationId="{BA6A7FA5-1EC3-43DD-A2D9-F2A0FACB89AF}"/>
          </ac:spMkLst>
        </pc:spChg>
        <pc:picChg chg="mod">
          <ac:chgData name="CHIU, KIT-YEE JUDY" userId="bff1a618-0d3e-426b-846f-ac48250ae52d" providerId="ADAL" clId="{EE99018E-0A39-4C55-B787-075435519596}" dt="2024-07-15T11:29:48.088" v="821" actId="14100"/>
          <ac:picMkLst>
            <pc:docMk/>
            <pc:sldMk cId="3280930693" sldId="403"/>
            <ac:picMk id="4" creationId="{E38E0A98-0971-4F95-8621-FC9FD35EC06F}"/>
          </ac:picMkLst>
        </pc:picChg>
      </pc:sldChg>
      <pc:sldChg chg="modSp ord">
        <pc:chgData name="CHIU, KIT-YEE JUDY" userId="bff1a618-0d3e-426b-846f-ac48250ae52d" providerId="ADAL" clId="{EE99018E-0A39-4C55-B787-075435519596}" dt="2024-07-15T11:20:54.958" v="724" actId="6549"/>
        <pc:sldMkLst>
          <pc:docMk/>
          <pc:sldMk cId="2692958989" sldId="416"/>
        </pc:sldMkLst>
        <pc:spChg chg="mod">
          <ac:chgData name="CHIU, KIT-YEE JUDY" userId="bff1a618-0d3e-426b-846f-ac48250ae52d" providerId="ADAL" clId="{EE99018E-0A39-4C55-B787-075435519596}" dt="2024-07-15T11:20:54.958" v="724" actId="6549"/>
          <ac:spMkLst>
            <pc:docMk/>
            <pc:sldMk cId="2692958989" sldId="416"/>
            <ac:spMk id="2" creationId="{C2E94DF8-5D4E-4C69-A65D-17AC8327ABDF}"/>
          </ac:spMkLst>
        </pc:spChg>
      </pc:sldChg>
      <pc:sldChg chg="addSp delSp modSp add">
        <pc:chgData name="CHIU, KIT-YEE JUDY" userId="bff1a618-0d3e-426b-846f-ac48250ae52d" providerId="ADAL" clId="{EE99018E-0A39-4C55-B787-075435519596}" dt="2024-07-15T07:37:06.208" v="91" actId="14100"/>
        <pc:sldMkLst>
          <pc:docMk/>
          <pc:sldMk cId="1774933413" sldId="417"/>
        </pc:sldMkLst>
        <pc:spChg chg="mod">
          <ac:chgData name="CHIU, KIT-YEE JUDY" userId="bff1a618-0d3e-426b-846f-ac48250ae52d" providerId="ADAL" clId="{EE99018E-0A39-4C55-B787-075435519596}" dt="2024-07-15T07:30:31.823" v="74" actId="255"/>
          <ac:spMkLst>
            <pc:docMk/>
            <pc:sldMk cId="1774933413" sldId="417"/>
            <ac:spMk id="4" creationId="{88161AC4-9B82-4948-B0C8-E87220C43BDC}"/>
          </ac:spMkLst>
        </pc:spChg>
        <pc:spChg chg="add del">
          <ac:chgData name="CHIU, KIT-YEE JUDY" userId="bff1a618-0d3e-426b-846f-ac48250ae52d" providerId="ADAL" clId="{EE99018E-0A39-4C55-B787-075435519596}" dt="2024-07-15T07:36:29.496" v="83"/>
          <ac:spMkLst>
            <pc:docMk/>
            <pc:sldMk cId="1774933413" sldId="417"/>
            <ac:spMk id="5" creationId="{2E67AF50-9549-423F-A691-97BB3F9E3BD7}"/>
          </ac:spMkLst>
        </pc:spChg>
        <pc:picChg chg="add del mod">
          <ac:chgData name="CHIU, KIT-YEE JUDY" userId="bff1a618-0d3e-426b-846f-ac48250ae52d" providerId="ADAL" clId="{EE99018E-0A39-4C55-B787-075435519596}" dt="2024-07-15T07:32:12.475" v="81" actId="478"/>
          <ac:picMkLst>
            <pc:docMk/>
            <pc:sldMk cId="1774933413" sldId="417"/>
            <ac:picMk id="3" creationId="{77F9FCFD-4992-4263-A4D6-50856A161A96}"/>
          </ac:picMkLst>
        </pc:picChg>
        <pc:picChg chg="add del mod">
          <ac:chgData name="CHIU, KIT-YEE JUDY" userId="bff1a618-0d3e-426b-846f-ac48250ae52d" providerId="ADAL" clId="{EE99018E-0A39-4C55-B787-075435519596}" dt="2024-07-15T07:36:45.763" v="84" actId="478"/>
          <ac:picMkLst>
            <pc:docMk/>
            <pc:sldMk cId="1774933413" sldId="417"/>
            <ac:picMk id="6" creationId="{F1EC3E06-55AC-4C9F-8109-B9D07EA192F0}"/>
          </ac:picMkLst>
        </pc:picChg>
        <pc:picChg chg="del">
          <ac:chgData name="CHIU, KIT-YEE JUDY" userId="bff1a618-0d3e-426b-846f-ac48250ae52d" providerId="ADAL" clId="{EE99018E-0A39-4C55-B787-075435519596}" dt="2024-07-15T07:36:47.414" v="85" actId="478"/>
          <ac:picMkLst>
            <pc:docMk/>
            <pc:sldMk cId="1774933413" sldId="417"/>
            <ac:picMk id="8" creationId="{E74DE45F-950F-490F-955D-6C0A09265E37}"/>
          </ac:picMkLst>
        </pc:picChg>
        <pc:picChg chg="add mod">
          <ac:chgData name="CHIU, KIT-YEE JUDY" userId="bff1a618-0d3e-426b-846f-ac48250ae52d" providerId="ADAL" clId="{EE99018E-0A39-4C55-B787-075435519596}" dt="2024-07-15T07:37:06.208" v="91" actId="14100"/>
          <ac:picMkLst>
            <pc:docMk/>
            <pc:sldMk cId="1774933413" sldId="417"/>
            <ac:picMk id="9" creationId="{FFFADE7E-3731-4F8F-9E27-922C0735C23F}"/>
          </ac:picMkLst>
        </pc:picChg>
      </pc:sldChg>
      <pc:sldChg chg="addSp delSp modSp add">
        <pc:chgData name="CHIU, KIT-YEE JUDY" userId="bff1a618-0d3e-426b-846f-ac48250ae52d" providerId="ADAL" clId="{EE99018E-0A39-4C55-B787-075435519596}" dt="2024-07-18T02:23:23.001" v="1046"/>
        <pc:sldMkLst>
          <pc:docMk/>
          <pc:sldMk cId="3235590338" sldId="418"/>
        </pc:sldMkLst>
        <pc:spChg chg="mod">
          <ac:chgData name="CHIU, KIT-YEE JUDY" userId="bff1a618-0d3e-426b-846f-ac48250ae52d" providerId="ADAL" clId="{EE99018E-0A39-4C55-B787-075435519596}" dt="2024-07-15T09:14:11.114" v="219" actId="207"/>
          <ac:spMkLst>
            <pc:docMk/>
            <pc:sldMk cId="3235590338" sldId="418"/>
            <ac:spMk id="3" creationId="{ADD3F298-8F64-4330-894B-DE54B12A956A}"/>
          </ac:spMkLst>
        </pc:spChg>
        <pc:spChg chg="mod">
          <ac:chgData name="CHIU, KIT-YEE JUDY" userId="bff1a618-0d3e-426b-846f-ac48250ae52d" providerId="ADAL" clId="{EE99018E-0A39-4C55-B787-075435519596}" dt="2024-07-15T09:12:51.826" v="214" actId="13926"/>
          <ac:spMkLst>
            <pc:docMk/>
            <pc:sldMk cId="3235590338" sldId="418"/>
            <ac:spMk id="6" creationId="{C49AD25F-318C-4697-A628-425FCEAF0DD6}"/>
          </ac:spMkLst>
        </pc:spChg>
        <pc:picChg chg="del">
          <ac:chgData name="CHIU, KIT-YEE JUDY" userId="bff1a618-0d3e-426b-846f-ac48250ae52d" providerId="ADAL" clId="{EE99018E-0A39-4C55-B787-075435519596}" dt="2024-07-18T02:23:21.312" v="1045" actId="478"/>
          <ac:picMkLst>
            <pc:docMk/>
            <pc:sldMk cId="3235590338" sldId="418"/>
            <ac:picMk id="5" creationId="{E9CB9501-1536-965B-AFE2-61D9ADE93E8D}"/>
          </ac:picMkLst>
        </pc:picChg>
        <pc:picChg chg="add">
          <ac:chgData name="CHIU, KIT-YEE JUDY" userId="bff1a618-0d3e-426b-846f-ac48250ae52d" providerId="ADAL" clId="{EE99018E-0A39-4C55-B787-075435519596}" dt="2024-07-18T02:23:23.001" v="1046"/>
          <ac:picMkLst>
            <pc:docMk/>
            <pc:sldMk cId="3235590338" sldId="418"/>
            <ac:picMk id="7" creationId="{EC090F4B-048F-4C1D-8184-E2AB20290448}"/>
          </ac:picMkLst>
        </pc:picChg>
      </pc:sldChg>
      <pc:sldChg chg="addSp delSp modSp add">
        <pc:chgData name="CHIU, KIT-YEE JUDY" userId="bff1a618-0d3e-426b-846f-ac48250ae52d" providerId="ADAL" clId="{EE99018E-0A39-4C55-B787-075435519596}" dt="2024-07-15T11:33:31.340" v="845" actId="1076"/>
        <pc:sldMkLst>
          <pc:docMk/>
          <pc:sldMk cId="2707258996" sldId="419"/>
        </pc:sldMkLst>
        <pc:spChg chg="mod">
          <ac:chgData name="CHIU, KIT-YEE JUDY" userId="bff1a618-0d3e-426b-846f-ac48250ae52d" providerId="ADAL" clId="{EE99018E-0A39-4C55-B787-075435519596}" dt="2024-07-15T08:52:25.555" v="181"/>
          <ac:spMkLst>
            <pc:docMk/>
            <pc:sldMk cId="2707258996" sldId="419"/>
            <ac:spMk id="2" creationId="{A12B359E-C63B-4081-9F9E-10937F2BA560}"/>
          </ac:spMkLst>
        </pc:spChg>
        <pc:spChg chg="del mod">
          <ac:chgData name="CHIU, KIT-YEE JUDY" userId="bff1a618-0d3e-426b-846f-ac48250ae52d" providerId="ADAL" clId="{EE99018E-0A39-4C55-B787-075435519596}" dt="2024-07-15T08:52:26.521" v="183"/>
          <ac:spMkLst>
            <pc:docMk/>
            <pc:sldMk cId="2707258996" sldId="419"/>
            <ac:spMk id="3" creationId="{ADD3F298-8F64-4330-894B-DE54B12A956A}"/>
          </ac:spMkLst>
        </pc:spChg>
        <pc:spChg chg="del mod">
          <ac:chgData name="CHIU, KIT-YEE JUDY" userId="bff1a618-0d3e-426b-846f-ac48250ae52d" providerId="ADAL" clId="{EE99018E-0A39-4C55-B787-075435519596}" dt="2024-07-15T09:10:18.984" v="208"/>
          <ac:spMkLst>
            <pc:docMk/>
            <pc:sldMk cId="2707258996" sldId="419"/>
            <ac:spMk id="6" creationId="{C49AD25F-318C-4697-A628-425FCEAF0DD6}"/>
          </ac:spMkLst>
        </pc:spChg>
        <pc:spChg chg="add mod">
          <ac:chgData name="CHIU, KIT-YEE JUDY" userId="bff1a618-0d3e-426b-846f-ac48250ae52d" providerId="ADAL" clId="{EE99018E-0A39-4C55-B787-075435519596}" dt="2024-07-15T11:33:31.340" v="845" actId="1076"/>
          <ac:spMkLst>
            <pc:docMk/>
            <pc:sldMk cId="2707258996" sldId="419"/>
            <ac:spMk id="8" creationId="{D6A7EBC2-8C91-49C5-BC8F-BB1A21624883}"/>
          </ac:spMkLst>
        </pc:spChg>
        <pc:picChg chg="del">
          <ac:chgData name="CHIU, KIT-YEE JUDY" userId="bff1a618-0d3e-426b-846f-ac48250ae52d" providerId="ADAL" clId="{EE99018E-0A39-4C55-B787-075435519596}" dt="2024-07-15T08:54:01.471" v="185" actId="478"/>
          <ac:picMkLst>
            <pc:docMk/>
            <pc:sldMk cId="2707258996" sldId="419"/>
            <ac:picMk id="5" creationId="{E9CB9501-1536-965B-AFE2-61D9ADE93E8D}"/>
          </ac:picMkLst>
        </pc:picChg>
        <pc:picChg chg="add mod">
          <ac:chgData name="CHIU, KIT-YEE JUDY" userId="bff1a618-0d3e-426b-846f-ac48250ae52d" providerId="ADAL" clId="{EE99018E-0A39-4C55-B787-075435519596}" dt="2024-07-15T09:10:15.098" v="206" actId="1076"/>
          <ac:picMkLst>
            <pc:docMk/>
            <pc:sldMk cId="2707258996" sldId="419"/>
            <ac:picMk id="7" creationId="{59F4F01D-C2D4-433B-88CF-9ED83490F68C}"/>
          </ac:picMkLst>
        </pc:picChg>
      </pc:sldChg>
      <pc:sldChg chg="addSp delSp modSp add ord">
        <pc:chgData name="CHIU, KIT-YEE JUDY" userId="bff1a618-0d3e-426b-846f-ac48250ae52d" providerId="ADAL" clId="{EE99018E-0A39-4C55-B787-075435519596}" dt="2024-07-15T11:33:40.869" v="846" actId="14100"/>
        <pc:sldMkLst>
          <pc:docMk/>
          <pc:sldMk cId="614146379" sldId="420"/>
        </pc:sldMkLst>
        <pc:spChg chg="mod">
          <ac:chgData name="CHIU, KIT-YEE JUDY" userId="bff1a618-0d3e-426b-846f-ac48250ae52d" providerId="ADAL" clId="{EE99018E-0A39-4C55-B787-075435519596}" dt="2024-07-15T09:30:20.040" v="260" actId="20577"/>
          <ac:spMkLst>
            <pc:docMk/>
            <pc:sldMk cId="614146379" sldId="420"/>
            <ac:spMk id="2" creationId="{52354E77-BBFB-4B71-9498-B125C6B33E0F}"/>
          </ac:spMkLst>
        </pc:spChg>
        <pc:spChg chg="mod">
          <ac:chgData name="CHIU, KIT-YEE JUDY" userId="bff1a618-0d3e-426b-846f-ac48250ae52d" providerId="ADAL" clId="{EE99018E-0A39-4C55-B787-075435519596}" dt="2024-07-15T09:32:29.485" v="267"/>
          <ac:spMkLst>
            <pc:docMk/>
            <pc:sldMk cId="614146379" sldId="420"/>
            <ac:spMk id="4" creationId="{88161AC4-9B82-4948-B0C8-E87220C43BDC}"/>
          </ac:spMkLst>
        </pc:spChg>
        <pc:spChg chg="add del mod">
          <ac:chgData name="CHIU, KIT-YEE JUDY" userId="bff1a618-0d3e-426b-846f-ac48250ae52d" providerId="ADAL" clId="{EE99018E-0A39-4C55-B787-075435519596}" dt="2024-07-15T09:32:19.435" v="264"/>
          <ac:spMkLst>
            <pc:docMk/>
            <pc:sldMk cId="614146379" sldId="420"/>
            <ac:spMk id="5" creationId="{DEDAFB66-81A6-4022-B763-EC2ADFF9202D}"/>
          </ac:spMkLst>
        </pc:spChg>
        <pc:spChg chg="add mod">
          <ac:chgData name="CHIU, KIT-YEE JUDY" userId="bff1a618-0d3e-426b-846f-ac48250ae52d" providerId="ADAL" clId="{EE99018E-0A39-4C55-B787-075435519596}" dt="2024-07-15T11:33:40.869" v="846" actId="14100"/>
          <ac:spMkLst>
            <pc:docMk/>
            <pc:sldMk cId="614146379" sldId="420"/>
            <ac:spMk id="9" creationId="{C0D7B116-6511-49B5-AEFE-E55396882E38}"/>
          </ac:spMkLst>
        </pc:spChg>
        <pc:picChg chg="add mod">
          <ac:chgData name="CHIU, KIT-YEE JUDY" userId="bff1a618-0d3e-426b-846f-ac48250ae52d" providerId="ADAL" clId="{EE99018E-0A39-4C55-B787-075435519596}" dt="2024-07-15T09:33:31.092" v="279" actId="14100"/>
          <ac:picMkLst>
            <pc:docMk/>
            <pc:sldMk cId="614146379" sldId="420"/>
            <ac:picMk id="6" creationId="{8F18ABB5-CEA4-4EB2-8DDD-9DC0233440A0}"/>
          </ac:picMkLst>
        </pc:picChg>
        <pc:picChg chg="del">
          <ac:chgData name="CHIU, KIT-YEE JUDY" userId="bff1a618-0d3e-426b-846f-ac48250ae52d" providerId="ADAL" clId="{EE99018E-0A39-4C55-B787-075435519596}" dt="2024-07-15T09:32:15.565" v="263" actId="478"/>
          <ac:picMkLst>
            <pc:docMk/>
            <pc:sldMk cId="614146379" sldId="420"/>
            <ac:picMk id="7" creationId="{3A360664-F285-41EA-816A-201C5497F483}"/>
          </ac:picMkLst>
        </pc:picChg>
        <pc:picChg chg="del">
          <ac:chgData name="CHIU, KIT-YEE JUDY" userId="bff1a618-0d3e-426b-846f-ac48250ae52d" providerId="ADAL" clId="{EE99018E-0A39-4C55-B787-075435519596}" dt="2024-07-15T09:32:12.823" v="262" actId="478"/>
          <ac:picMkLst>
            <pc:docMk/>
            <pc:sldMk cId="614146379" sldId="420"/>
            <ac:picMk id="8" creationId="{E74DE45F-950F-490F-955D-6C0A09265E37}"/>
          </ac:picMkLst>
        </pc:picChg>
      </pc:sldChg>
      <pc:sldChg chg="modSp add">
        <pc:chgData name="CHIU, KIT-YEE JUDY" userId="bff1a618-0d3e-426b-846f-ac48250ae52d" providerId="ADAL" clId="{EE99018E-0A39-4C55-B787-075435519596}" dt="2024-07-15T11:32:49.798" v="840"/>
        <pc:sldMkLst>
          <pc:docMk/>
          <pc:sldMk cId="53568783" sldId="421"/>
        </pc:sldMkLst>
        <pc:spChg chg="mod">
          <ac:chgData name="CHIU, KIT-YEE JUDY" userId="bff1a618-0d3e-426b-846f-ac48250ae52d" providerId="ADAL" clId="{EE99018E-0A39-4C55-B787-075435519596}" dt="2024-07-15T11:32:49.798" v="840"/>
          <ac:spMkLst>
            <pc:docMk/>
            <pc:sldMk cId="53568783" sldId="421"/>
            <ac:spMk id="8" creationId="{D6A7EBC2-8C91-49C5-BC8F-BB1A21624883}"/>
          </ac:spMkLst>
        </pc:spChg>
      </pc:sldChg>
      <pc:sldChg chg="modSp add">
        <pc:chgData name="CHIU, KIT-YEE JUDY" userId="bff1a618-0d3e-426b-846f-ac48250ae52d" providerId="ADAL" clId="{EE99018E-0A39-4C55-B787-075435519596}" dt="2024-07-15T09:36:36.745" v="334" actId="1076"/>
        <pc:sldMkLst>
          <pc:docMk/>
          <pc:sldMk cId="3909658313" sldId="422"/>
        </pc:sldMkLst>
        <pc:spChg chg="mod">
          <ac:chgData name="CHIU, KIT-YEE JUDY" userId="bff1a618-0d3e-426b-846f-ac48250ae52d" providerId="ADAL" clId="{EE99018E-0A39-4C55-B787-075435519596}" dt="2024-07-15T09:36:36.745" v="334" actId="1076"/>
          <ac:spMkLst>
            <pc:docMk/>
            <pc:sldMk cId="3909658313" sldId="422"/>
            <ac:spMk id="9" creationId="{C0D7B116-6511-49B5-AEFE-E55396882E38}"/>
          </ac:spMkLst>
        </pc:spChg>
      </pc:sldChg>
      <pc:sldChg chg="addSp delSp modSp add del ord">
        <pc:chgData name="CHIU, KIT-YEE JUDY" userId="bff1a618-0d3e-426b-846f-ac48250ae52d" providerId="ADAL" clId="{EE99018E-0A39-4C55-B787-075435519596}" dt="2024-07-15T11:01:02.587" v="564"/>
        <pc:sldMkLst>
          <pc:docMk/>
          <pc:sldMk cId="2805230514" sldId="423"/>
        </pc:sldMkLst>
        <pc:spChg chg="mod">
          <ac:chgData name="CHIU, KIT-YEE JUDY" userId="bff1a618-0d3e-426b-846f-ac48250ae52d" providerId="ADAL" clId="{EE99018E-0A39-4C55-B787-075435519596}" dt="2024-07-15T10:45:09.600" v="528"/>
          <ac:spMkLst>
            <pc:docMk/>
            <pc:sldMk cId="2805230514" sldId="423"/>
            <ac:spMk id="2" creationId="{E695DC72-9C90-4B5E-9607-6DE4E17E8C35}"/>
          </ac:spMkLst>
        </pc:spChg>
        <pc:spChg chg="add mod">
          <ac:chgData name="CHIU, KIT-YEE JUDY" userId="bff1a618-0d3e-426b-846f-ac48250ae52d" providerId="ADAL" clId="{EE99018E-0A39-4C55-B787-075435519596}" dt="2024-07-15T10:44:16.485" v="515" actId="478"/>
          <ac:spMkLst>
            <pc:docMk/>
            <pc:sldMk cId="2805230514" sldId="423"/>
            <ac:spMk id="6" creationId="{CF2C7434-6CED-4FAC-B749-65D7D3B3C0D0}"/>
          </ac:spMkLst>
        </pc:spChg>
        <pc:picChg chg="add mod">
          <ac:chgData name="CHIU, KIT-YEE JUDY" userId="bff1a618-0d3e-426b-846f-ac48250ae52d" providerId="ADAL" clId="{EE99018E-0A39-4C55-B787-075435519596}" dt="2024-07-15T10:44:30.428" v="519" actId="14100"/>
          <ac:picMkLst>
            <pc:docMk/>
            <pc:sldMk cId="2805230514" sldId="423"/>
            <ac:picMk id="4" creationId="{D2189A45-0F2C-4DF8-A549-AE98CF775CBF}"/>
          </ac:picMkLst>
        </pc:picChg>
        <pc:picChg chg="del mod">
          <ac:chgData name="CHIU, KIT-YEE JUDY" userId="bff1a618-0d3e-426b-846f-ac48250ae52d" providerId="ADAL" clId="{EE99018E-0A39-4C55-B787-075435519596}" dt="2024-07-15T10:44:16.485" v="515" actId="478"/>
          <ac:picMkLst>
            <pc:docMk/>
            <pc:sldMk cId="2805230514" sldId="423"/>
            <ac:picMk id="8" creationId="{12E51FDA-D1BE-436C-B653-84333E017CAE}"/>
          </ac:picMkLst>
        </pc:picChg>
      </pc:sldChg>
      <pc:sldChg chg="addSp delSp modSp add">
        <pc:chgData name="CHIU, KIT-YEE JUDY" userId="bff1a618-0d3e-426b-846f-ac48250ae52d" providerId="ADAL" clId="{EE99018E-0A39-4C55-B787-075435519596}" dt="2024-07-15T11:13:40.371" v="668" actId="20577"/>
        <pc:sldMkLst>
          <pc:docMk/>
          <pc:sldMk cId="3363552956" sldId="424"/>
        </pc:sldMkLst>
        <pc:spChg chg="add mod">
          <ac:chgData name="CHIU, KIT-YEE JUDY" userId="bff1a618-0d3e-426b-846f-ac48250ae52d" providerId="ADAL" clId="{EE99018E-0A39-4C55-B787-075435519596}" dt="2024-07-15T11:13:40.371" v="668" actId="20577"/>
          <ac:spMkLst>
            <pc:docMk/>
            <pc:sldMk cId="3363552956" sldId="424"/>
            <ac:spMk id="4" creationId="{578E58EB-1D8D-4179-8AA5-8B523838B72D}"/>
          </ac:spMkLst>
        </pc:spChg>
        <pc:picChg chg="add del mod">
          <ac:chgData name="CHIU, KIT-YEE JUDY" userId="bff1a618-0d3e-426b-846f-ac48250ae52d" providerId="ADAL" clId="{EE99018E-0A39-4C55-B787-075435519596}" dt="2024-07-15T09:45:12.104" v="373" actId="478"/>
          <ac:picMkLst>
            <pc:docMk/>
            <pc:sldMk cId="3363552956" sldId="424"/>
            <ac:picMk id="5" creationId="{E1A89CF5-407B-4112-B54D-35B68B2A4449}"/>
          </ac:picMkLst>
        </pc:picChg>
        <pc:picChg chg="mod">
          <ac:chgData name="CHIU, KIT-YEE JUDY" userId="bff1a618-0d3e-426b-846f-ac48250ae52d" providerId="ADAL" clId="{EE99018E-0A39-4C55-B787-075435519596}" dt="2024-07-15T11:12:49.604" v="652" actId="1076"/>
          <ac:picMkLst>
            <pc:docMk/>
            <pc:sldMk cId="3363552956" sldId="424"/>
            <ac:picMk id="6" creationId="{1084798D-06F3-4513-B96F-A27C949D172F}"/>
          </ac:picMkLst>
        </pc:picChg>
      </pc:sldChg>
      <pc:sldChg chg="addSp modSp add">
        <pc:chgData name="CHIU, KIT-YEE JUDY" userId="bff1a618-0d3e-426b-846f-ac48250ae52d" providerId="ADAL" clId="{EE99018E-0A39-4C55-B787-075435519596}" dt="2024-07-16T08:46:48.614" v="940" actId="1076"/>
        <pc:sldMkLst>
          <pc:docMk/>
          <pc:sldMk cId="2488705832" sldId="425"/>
        </pc:sldMkLst>
        <pc:spChg chg="mod">
          <ac:chgData name="CHIU, KIT-YEE JUDY" userId="bff1a618-0d3e-426b-846f-ac48250ae52d" providerId="ADAL" clId="{EE99018E-0A39-4C55-B787-075435519596}" dt="2024-07-16T08:46:48.614" v="940" actId="1076"/>
          <ac:spMkLst>
            <pc:docMk/>
            <pc:sldMk cId="2488705832" sldId="425"/>
            <ac:spMk id="2" creationId="{52354E77-BBFB-4B71-9498-B125C6B33E0F}"/>
          </ac:spMkLst>
        </pc:spChg>
        <pc:picChg chg="mod">
          <ac:chgData name="CHIU, KIT-YEE JUDY" userId="bff1a618-0d3e-426b-846f-ac48250ae52d" providerId="ADAL" clId="{EE99018E-0A39-4C55-B787-075435519596}" dt="2024-07-16T08:44:55.982" v="925" actId="1076"/>
          <ac:picMkLst>
            <pc:docMk/>
            <pc:sldMk cId="2488705832" sldId="425"/>
            <ac:picMk id="6" creationId="{8F18ABB5-CEA4-4EB2-8DDD-9DC0233440A0}"/>
          </ac:picMkLst>
        </pc:picChg>
        <pc:picChg chg="add mod">
          <ac:chgData name="CHIU, KIT-YEE JUDY" userId="bff1a618-0d3e-426b-846f-ac48250ae52d" providerId="ADAL" clId="{EE99018E-0A39-4C55-B787-075435519596}" dt="2024-07-16T08:44:55.982" v="925" actId="1076"/>
          <ac:picMkLst>
            <pc:docMk/>
            <pc:sldMk cId="2488705832" sldId="425"/>
            <ac:picMk id="3074" creationId="{3C7DC549-E3BD-4D0A-85D9-279485D8D715}"/>
          </ac:picMkLst>
        </pc:picChg>
      </pc:sldChg>
      <pc:sldChg chg="addSp delSp modSp add ord">
        <pc:chgData name="CHIU, KIT-YEE JUDY" userId="bff1a618-0d3e-426b-846f-ac48250ae52d" providerId="ADAL" clId="{EE99018E-0A39-4C55-B787-075435519596}" dt="2024-07-15T11:11:04.998" v="649" actId="113"/>
        <pc:sldMkLst>
          <pc:docMk/>
          <pc:sldMk cId="333169930" sldId="426"/>
        </pc:sldMkLst>
        <pc:spChg chg="mod">
          <ac:chgData name="CHIU, KIT-YEE JUDY" userId="bff1a618-0d3e-426b-846f-ac48250ae52d" providerId="ADAL" clId="{EE99018E-0A39-4C55-B787-075435519596}" dt="2024-07-15T09:55:05.023" v="386" actId="20577"/>
          <ac:spMkLst>
            <pc:docMk/>
            <pc:sldMk cId="333169930" sldId="426"/>
            <ac:spMk id="2" creationId="{52354E77-BBFB-4B71-9498-B125C6B33E0F}"/>
          </ac:spMkLst>
        </pc:spChg>
        <pc:spChg chg="mod">
          <ac:chgData name="CHIU, KIT-YEE JUDY" userId="bff1a618-0d3e-426b-846f-ac48250ae52d" providerId="ADAL" clId="{EE99018E-0A39-4C55-B787-075435519596}" dt="2024-07-15T11:09:33.599" v="634" actId="6549"/>
          <ac:spMkLst>
            <pc:docMk/>
            <pc:sldMk cId="333169930" sldId="426"/>
            <ac:spMk id="4" creationId="{88161AC4-9B82-4948-B0C8-E87220C43BDC}"/>
          </ac:spMkLst>
        </pc:spChg>
        <pc:spChg chg="add del mod">
          <ac:chgData name="CHIU, KIT-YEE JUDY" userId="bff1a618-0d3e-426b-846f-ac48250ae52d" providerId="ADAL" clId="{EE99018E-0A39-4C55-B787-075435519596}" dt="2024-07-15T10:42:29.298" v="502"/>
          <ac:spMkLst>
            <pc:docMk/>
            <pc:sldMk cId="333169930" sldId="426"/>
            <ac:spMk id="5" creationId="{939A4D64-24AC-4627-B7A6-AB55D3F414E8}"/>
          </ac:spMkLst>
        </pc:spChg>
        <pc:spChg chg="add mod">
          <ac:chgData name="CHIU, KIT-YEE JUDY" userId="bff1a618-0d3e-426b-846f-ac48250ae52d" providerId="ADAL" clId="{EE99018E-0A39-4C55-B787-075435519596}" dt="2024-07-15T11:11:04.998" v="649" actId="113"/>
          <ac:spMkLst>
            <pc:docMk/>
            <pc:sldMk cId="333169930" sldId="426"/>
            <ac:spMk id="6" creationId="{E9A9A962-AD68-4B7B-9C44-35F77D9DAA98}"/>
          </ac:spMkLst>
        </pc:spChg>
        <pc:picChg chg="del">
          <ac:chgData name="CHIU, KIT-YEE JUDY" userId="bff1a618-0d3e-426b-846f-ac48250ae52d" providerId="ADAL" clId="{EE99018E-0A39-4C55-B787-075435519596}" dt="2024-07-15T09:55:11.314" v="388" actId="478"/>
          <ac:picMkLst>
            <pc:docMk/>
            <pc:sldMk cId="333169930" sldId="426"/>
            <ac:picMk id="7" creationId="{3A360664-F285-41EA-816A-201C5497F483}"/>
          </ac:picMkLst>
        </pc:picChg>
        <pc:picChg chg="del mod">
          <ac:chgData name="CHIU, KIT-YEE JUDY" userId="bff1a618-0d3e-426b-846f-ac48250ae52d" providerId="ADAL" clId="{EE99018E-0A39-4C55-B787-075435519596}" dt="2024-07-15T10:42:33.095" v="505" actId="478"/>
          <ac:picMkLst>
            <pc:docMk/>
            <pc:sldMk cId="333169930" sldId="426"/>
            <ac:picMk id="8" creationId="{E74DE45F-950F-490F-955D-6C0A09265E37}"/>
          </ac:picMkLst>
        </pc:picChg>
        <pc:picChg chg="add mod modCrop">
          <ac:chgData name="CHIU, KIT-YEE JUDY" userId="bff1a618-0d3e-426b-846f-ac48250ae52d" providerId="ADAL" clId="{EE99018E-0A39-4C55-B787-075435519596}" dt="2024-07-15T11:10:22.198" v="642" actId="14100"/>
          <ac:picMkLst>
            <pc:docMk/>
            <pc:sldMk cId="333169930" sldId="426"/>
            <ac:picMk id="1026" creationId="{778F1247-139A-4544-9E65-CD23D2BFCBAB}"/>
          </ac:picMkLst>
        </pc:picChg>
      </pc:sldChg>
      <pc:sldChg chg="add modAnim">
        <pc:chgData name="CHIU, KIT-YEE JUDY" userId="bff1a618-0d3e-426b-846f-ac48250ae52d" providerId="ADAL" clId="{EE99018E-0A39-4C55-B787-075435519596}" dt="2024-07-16T08:47:20.551" v="942"/>
        <pc:sldMkLst>
          <pc:docMk/>
          <pc:sldMk cId="1399938519" sldId="427"/>
        </pc:sldMkLst>
      </pc:sldChg>
      <pc:sldChg chg="addSp delSp modSp add ord">
        <pc:chgData name="CHIU, KIT-YEE JUDY" userId="bff1a618-0d3e-426b-846f-ac48250ae52d" providerId="ADAL" clId="{EE99018E-0A39-4C55-B787-075435519596}" dt="2024-07-15T11:55:20.081" v="922" actId="20577"/>
        <pc:sldMkLst>
          <pc:docMk/>
          <pc:sldMk cId="2754573448" sldId="428"/>
        </pc:sldMkLst>
        <pc:spChg chg="add mod">
          <ac:chgData name="CHIU, KIT-YEE JUDY" userId="bff1a618-0d3e-426b-846f-ac48250ae52d" providerId="ADAL" clId="{EE99018E-0A39-4C55-B787-075435519596}" dt="2024-07-15T11:55:20.081" v="922" actId="20577"/>
          <ac:spMkLst>
            <pc:docMk/>
            <pc:sldMk cId="2754573448" sldId="428"/>
            <ac:spMk id="2" creationId="{E76388D2-AAEE-4349-A7AF-3BEBC8BCA7EB}"/>
          </ac:spMkLst>
        </pc:spChg>
        <pc:picChg chg="mod modCrop">
          <ac:chgData name="CHIU, KIT-YEE JUDY" userId="bff1a618-0d3e-426b-846f-ac48250ae52d" providerId="ADAL" clId="{EE99018E-0A39-4C55-B787-075435519596}" dt="2024-07-15T11:54:19.371" v="902" actId="14100"/>
          <ac:picMkLst>
            <pc:docMk/>
            <pc:sldMk cId="2754573448" sldId="428"/>
            <ac:picMk id="5" creationId="{AB349322-821D-433A-B16E-3F558CE8CCE2}"/>
          </ac:picMkLst>
        </pc:picChg>
        <pc:picChg chg="del mod">
          <ac:chgData name="CHIU, KIT-YEE JUDY" userId="bff1a618-0d3e-426b-846f-ac48250ae52d" providerId="ADAL" clId="{EE99018E-0A39-4C55-B787-075435519596}" dt="2024-07-15T10:35:38.572" v="432" actId="478"/>
          <ac:picMkLst>
            <pc:docMk/>
            <pc:sldMk cId="2754573448" sldId="428"/>
            <ac:picMk id="10" creationId="{41136719-CC7B-4C9B-856A-3038902F40F9}"/>
          </ac:picMkLst>
        </pc:picChg>
      </pc:sldChg>
      <pc:sldChg chg="addSp delSp modSp add">
        <pc:chgData name="CHIU, KIT-YEE JUDY" userId="bff1a618-0d3e-426b-846f-ac48250ae52d" providerId="ADAL" clId="{EE99018E-0A39-4C55-B787-075435519596}" dt="2024-07-16T08:56:13.195" v="998" actId="1076"/>
        <pc:sldMkLst>
          <pc:docMk/>
          <pc:sldMk cId="3831706302" sldId="429"/>
        </pc:sldMkLst>
        <pc:spChg chg="mod">
          <ac:chgData name="CHIU, KIT-YEE JUDY" userId="bff1a618-0d3e-426b-846f-ac48250ae52d" providerId="ADAL" clId="{EE99018E-0A39-4C55-B787-075435519596}" dt="2024-07-16T08:49:48.386" v="973"/>
          <ac:spMkLst>
            <pc:docMk/>
            <pc:sldMk cId="3831706302" sldId="429"/>
            <ac:spMk id="2" creationId="{E695DC72-9C90-4B5E-9607-6DE4E17E8C35}"/>
          </ac:spMkLst>
        </pc:spChg>
        <pc:spChg chg="add mod">
          <ac:chgData name="CHIU, KIT-YEE JUDY" userId="bff1a618-0d3e-426b-846f-ac48250ae52d" providerId="ADAL" clId="{EE99018E-0A39-4C55-B787-075435519596}" dt="2024-07-16T08:56:13.195" v="998" actId="1076"/>
          <ac:spMkLst>
            <pc:docMk/>
            <pc:sldMk cId="3831706302" sldId="429"/>
            <ac:spMk id="5" creationId="{E294C070-EE51-4BBE-9E58-A9ACEC8385BA}"/>
          </ac:spMkLst>
        </pc:spChg>
        <pc:picChg chg="del mod">
          <ac:chgData name="CHIU, KIT-YEE JUDY" userId="bff1a618-0d3e-426b-846f-ac48250ae52d" providerId="ADAL" clId="{EE99018E-0A39-4C55-B787-075435519596}" dt="2024-07-15T11:20:23.546" v="721" actId="478"/>
          <ac:picMkLst>
            <pc:docMk/>
            <pc:sldMk cId="3831706302" sldId="429"/>
            <ac:picMk id="4" creationId="{D2189A45-0F2C-4DF8-A549-AE98CF775CBF}"/>
          </ac:picMkLst>
        </pc:picChg>
        <pc:picChg chg="mod">
          <ac:chgData name="CHIU, KIT-YEE JUDY" userId="bff1a618-0d3e-426b-846f-ac48250ae52d" providerId="ADAL" clId="{EE99018E-0A39-4C55-B787-075435519596}" dt="2024-07-16T08:55:28.283" v="992" actId="14100"/>
          <ac:picMkLst>
            <pc:docMk/>
            <pc:sldMk cId="3831706302" sldId="429"/>
            <ac:picMk id="8" creationId="{12E51FDA-D1BE-436C-B653-84333E017CAE}"/>
          </ac:picMkLst>
        </pc:picChg>
      </pc:sldChg>
      <pc:sldChg chg="addSp delSp modSp add">
        <pc:chgData name="CHIU, KIT-YEE JUDY" userId="bff1a618-0d3e-426b-846f-ac48250ae52d" providerId="ADAL" clId="{EE99018E-0A39-4C55-B787-075435519596}" dt="2024-07-15T10:57:49.164" v="558" actId="14100"/>
        <pc:sldMkLst>
          <pc:docMk/>
          <pc:sldMk cId="695997267" sldId="430"/>
        </pc:sldMkLst>
        <pc:spChg chg="mod">
          <ac:chgData name="CHIU, KIT-YEE JUDY" userId="bff1a618-0d3e-426b-846f-ac48250ae52d" providerId="ADAL" clId="{EE99018E-0A39-4C55-B787-075435519596}" dt="2024-07-15T10:51:49.638" v="538" actId="6549"/>
          <ac:spMkLst>
            <pc:docMk/>
            <pc:sldMk cId="695997267" sldId="430"/>
            <ac:spMk id="2" creationId="{E695DC72-9C90-4B5E-9607-6DE4E17E8C35}"/>
          </ac:spMkLst>
        </pc:spChg>
        <pc:spChg chg="del">
          <ac:chgData name="CHIU, KIT-YEE JUDY" userId="bff1a618-0d3e-426b-846f-ac48250ae52d" providerId="ADAL" clId="{EE99018E-0A39-4C55-B787-075435519596}" dt="2024-07-15T10:57:15.441" v="547"/>
          <ac:spMkLst>
            <pc:docMk/>
            <pc:sldMk cId="695997267" sldId="430"/>
            <ac:spMk id="6" creationId="{CF2C7434-6CED-4FAC-B749-65D7D3B3C0D0}"/>
          </ac:spMkLst>
        </pc:spChg>
        <pc:picChg chg="del">
          <ac:chgData name="CHIU, KIT-YEE JUDY" userId="bff1a618-0d3e-426b-846f-ac48250ae52d" providerId="ADAL" clId="{EE99018E-0A39-4C55-B787-075435519596}" dt="2024-07-15T10:51:17.706" v="530" actId="478"/>
          <ac:picMkLst>
            <pc:docMk/>
            <pc:sldMk cId="695997267" sldId="430"/>
            <ac:picMk id="4" creationId="{D2189A45-0F2C-4DF8-A549-AE98CF775CBF}"/>
          </ac:picMkLst>
        </pc:picChg>
        <pc:picChg chg="add mod">
          <ac:chgData name="CHIU, KIT-YEE JUDY" userId="bff1a618-0d3e-426b-846f-ac48250ae52d" providerId="ADAL" clId="{EE99018E-0A39-4C55-B787-075435519596}" dt="2024-07-15T10:57:49.164" v="558" actId="14100"/>
          <ac:picMkLst>
            <pc:docMk/>
            <pc:sldMk cId="695997267" sldId="430"/>
            <ac:picMk id="5" creationId="{94FDF1E8-1156-447D-BFDF-8B8507762D67}"/>
          </ac:picMkLst>
        </pc:picChg>
      </pc:sldChg>
      <pc:sldChg chg="addSp delSp modSp add ord">
        <pc:chgData name="CHIU, KIT-YEE JUDY" userId="bff1a618-0d3e-426b-846f-ac48250ae52d" providerId="ADAL" clId="{EE99018E-0A39-4C55-B787-075435519596}" dt="2024-07-15T11:01:06.611" v="565"/>
        <pc:sldMkLst>
          <pc:docMk/>
          <pc:sldMk cId="2408600457" sldId="431"/>
        </pc:sldMkLst>
        <pc:spChg chg="del">
          <ac:chgData name="CHIU, KIT-YEE JUDY" userId="bff1a618-0d3e-426b-846f-ac48250ae52d" providerId="ADAL" clId="{EE99018E-0A39-4C55-B787-075435519596}" dt="2024-07-15T10:52:49.104" v="541"/>
          <ac:spMkLst>
            <pc:docMk/>
            <pc:sldMk cId="2408600457" sldId="431"/>
            <ac:spMk id="6" creationId="{CF2C7434-6CED-4FAC-B749-65D7D3B3C0D0}"/>
          </ac:spMkLst>
        </pc:spChg>
        <pc:picChg chg="del">
          <ac:chgData name="CHIU, KIT-YEE JUDY" userId="bff1a618-0d3e-426b-846f-ac48250ae52d" providerId="ADAL" clId="{EE99018E-0A39-4C55-B787-075435519596}" dt="2024-07-15T10:52:43.603" v="540" actId="478"/>
          <ac:picMkLst>
            <pc:docMk/>
            <pc:sldMk cId="2408600457" sldId="431"/>
            <ac:picMk id="4" creationId="{D2189A45-0F2C-4DF8-A549-AE98CF775CBF}"/>
          </ac:picMkLst>
        </pc:picChg>
        <pc:picChg chg="add mod">
          <ac:chgData name="CHIU, KIT-YEE JUDY" userId="bff1a618-0d3e-426b-846f-ac48250ae52d" providerId="ADAL" clId="{EE99018E-0A39-4C55-B787-075435519596}" dt="2024-07-15T10:53:25.168" v="546" actId="1076"/>
          <ac:picMkLst>
            <pc:docMk/>
            <pc:sldMk cId="2408600457" sldId="431"/>
            <ac:picMk id="2050" creationId="{4CDD9822-068C-43C8-9CB1-D4D470A9D9F3}"/>
          </ac:picMkLst>
        </pc:picChg>
      </pc:sldChg>
      <pc:sldChg chg="addSp delSp modSp add ord">
        <pc:chgData name="CHIU, KIT-YEE JUDY" userId="bff1a618-0d3e-426b-846f-ac48250ae52d" providerId="ADAL" clId="{EE99018E-0A39-4C55-B787-075435519596}" dt="2024-07-15T11:09:22.180" v="632" actId="1076"/>
        <pc:sldMkLst>
          <pc:docMk/>
          <pc:sldMk cId="2050100689" sldId="432"/>
        </pc:sldMkLst>
        <pc:spChg chg="mod">
          <ac:chgData name="CHIU, KIT-YEE JUDY" userId="bff1a618-0d3e-426b-846f-ac48250ae52d" providerId="ADAL" clId="{EE99018E-0A39-4C55-B787-075435519596}" dt="2024-07-15T11:00:29.331" v="562" actId="20577"/>
          <ac:spMkLst>
            <pc:docMk/>
            <pc:sldMk cId="2050100689" sldId="432"/>
            <ac:spMk id="2" creationId="{52354E77-BBFB-4B71-9498-B125C6B33E0F}"/>
          </ac:spMkLst>
        </pc:spChg>
        <pc:spChg chg="mod">
          <ac:chgData name="CHIU, KIT-YEE JUDY" userId="bff1a618-0d3e-426b-846f-ac48250ae52d" providerId="ADAL" clId="{EE99018E-0A39-4C55-B787-075435519596}" dt="2024-07-15T11:08:43.024" v="625" actId="6549"/>
          <ac:spMkLst>
            <pc:docMk/>
            <pc:sldMk cId="2050100689" sldId="432"/>
            <ac:spMk id="4" creationId="{88161AC4-9B82-4948-B0C8-E87220C43BDC}"/>
          </ac:spMkLst>
        </pc:spChg>
        <pc:spChg chg="add del mod">
          <ac:chgData name="CHIU, KIT-YEE JUDY" userId="bff1a618-0d3e-426b-846f-ac48250ae52d" providerId="ADAL" clId="{EE99018E-0A39-4C55-B787-075435519596}" dt="2024-07-15T11:08:20.790" v="619" actId="478"/>
          <ac:spMkLst>
            <pc:docMk/>
            <pc:sldMk cId="2050100689" sldId="432"/>
            <ac:spMk id="5" creationId="{AD2B47FB-4352-46BA-9CD8-4DAA12D6462E}"/>
          </ac:spMkLst>
        </pc:spChg>
        <pc:spChg chg="add mod">
          <ac:chgData name="CHIU, KIT-YEE JUDY" userId="bff1a618-0d3e-426b-846f-ac48250ae52d" providerId="ADAL" clId="{EE99018E-0A39-4C55-B787-075435519596}" dt="2024-07-15T11:09:22.180" v="632" actId="1076"/>
          <ac:spMkLst>
            <pc:docMk/>
            <pc:sldMk cId="2050100689" sldId="432"/>
            <ac:spMk id="6" creationId="{84CA80AC-A2D2-40AE-8FA6-549F731F9FB5}"/>
          </ac:spMkLst>
        </pc:spChg>
        <pc:picChg chg="del">
          <ac:chgData name="CHIU, KIT-YEE JUDY" userId="bff1a618-0d3e-426b-846f-ac48250ae52d" providerId="ADAL" clId="{EE99018E-0A39-4C55-B787-075435519596}" dt="2024-07-15T11:08:14.345" v="617" actId="478"/>
          <ac:picMkLst>
            <pc:docMk/>
            <pc:sldMk cId="2050100689" sldId="432"/>
            <ac:picMk id="7" creationId="{3A360664-F285-41EA-816A-201C5497F483}"/>
          </ac:picMkLst>
        </pc:picChg>
        <pc:picChg chg="mod">
          <ac:chgData name="CHIU, KIT-YEE JUDY" userId="bff1a618-0d3e-426b-846f-ac48250ae52d" providerId="ADAL" clId="{EE99018E-0A39-4C55-B787-075435519596}" dt="2024-07-15T11:08:49.126" v="626" actId="14100"/>
          <ac:picMkLst>
            <pc:docMk/>
            <pc:sldMk cId="2050100689" sldId="432"/>
            <ac:picMk id="9" creationId="{FFFADE7E-3731-4F8F-9E27-922C0735C23F}"/>
          </ac:picMkLst>
        </pc:picChg>
      </pc:sldChg>
      <pc:sldChg chg="addSp modSp add ord modAnim">
        <pc:chgData name="CHIU, KIT-YEE JUDY" userId="bff1a618-0d3e-426b-846f-ac48250ae52d" providerId="ADAL" clId="{EE99018E-0A39-4C55-B787-075435519596}" dt="2024-07-16T08:48:25.955" v="950" actId="20577"/>
        <pc:sldMkLst>
          <pc:docMk/>
          <pc:sldMk cId="1567193122" sldId="433"/>
        </pc:sldMkLst>
        <pc:spChg chg="mod">
          <ac:chgData name="CHIU, KIT-YEE JUDY" userId="bff1a618-0d3e-426b-846f-ac48250ae52d" providerId="ADAL" clId="{EE99018E-0A39-4C55-B787-075435519596}" dt="2024-07-15T11:19:47.742" v="718"/>
          <ac:spMkLst>
            <pc:docMk/>
            <pc:sldMk cId="1567193122" sldId="433"/>
            <ac:spMk id="2" creationId="{E695DC72-9C90-4B5E-9607-6DE4E17E8C35}"/>
          </ac:spMkLst>
        </pc:spChg>
        <pc:spChg chg="add mod">
          <ac:chgData name="CHIU, KIT-YEE JUDY" userId="bff1a618-0d3e-426b-846f-ac48250ae52d" providerId="ADAL" clId="{EE99018E-0A39-4C55-B787-075435519596}" dt="2024-07-16T08:48:25.955" v="950" actId="20577"/>
          <ac:spMkLst>
            <pc:docMk/>
            <pc:sldMk cId="1567193122" sldId="433"/>
            <ac:spMk id="4" creationId="{CDCEC483-BFF6-40B2-83FA-DBAF30E6EA22}"/>
          </ac:spMkLst>
        </pc:spChg>
        <pc:picChg chg="mod">
          <ac:chgData name="CHIU, KIT-YEE JUDY" userId="bff1a618-0d3e-426b-846f-ac48250ae52d" providerId="ADAL" clId="{EE99018E-0A39-4C55-B787-075435519596}" dt="2024-07-16T08:48:22.022" v="948" actId="1076"/>
          <ac:picMkLst>
            <pc:docMk/>
            <pc:sldMk cId="1567193122" sldId="433"/>
            <ac:picMk id="5" creationId="{94FDF1E8-1156-447D-BFDF-8B8507762D67}"/>
          </ac:picMkLst>
        </pc:picChg>
      </pc:sldChg>
      <pc:sldChg chg="addSp delSp modSp add">
        <pc:chgData name="CHIU, KIT-YEE JUDY" userId="bff1a618-0d3e-426b-846f-ac48250ae52d" providerId="ADAL" clId="{EE99018E-0A39-4C55-B787-075435519596}" dt="2024-07-15T11:29:24.811" v="819" actId="14100"/>
        <pc:sldMkLst>
          <pc:docMk/>
          <pc:sldMk cId="1532860012" sldId="434"/>
        </pc:sldMkLst>
        <pc:spChg chg="mod">
          <ac:chgData name="CHIU, KIT-YEE JUDY" userId="bff1a618-0d3e-426b-846f-ac48250ae52d" providerId="ADAL" clId="{EE99018E-0A39-4C55-B787-075435519596}" dt="2024-07-15T11:28:55.064" v="811" actId="1076"/>
          <ac:spMkLst>
            <pc:docMk/>
            <pc:sldMk cId="1532860012" sldId="434"/>
            <ac:spMk id="2" creationId="{BA6A7FA5-1EC3-43DD-A2D9-F2A0FACB89AF}"/>
          </ac:spMkLst>
        </pc:spChg>
        <pc:spChg chg="del mod">
          <ac:chgData name="CHIU, KIT-YEE JUDY" userId="bff1a618-0d3e-426b-846f-ac48250ae52d" providerId="ADAL" clId="{EE99018E-0A39-4C55-B787-075435519596}" dt="2024-07-15T11:28:36.833" v="807" actId="478"/>
          <ac:spMkLst>
            <pc:docMk/>
            <pc:sldMk cId="1532860012" sldId="434"/>
            <ac:spMk id="3" creationId="{9D3BCE7C-3E9C-455D-9901-876E96BD4037}"/>
          </ac:spMkLst>
        </pc:spChg>
        <pc:picChg chg="del">
          <ac:chgData name="CHIU, KIT-YEE JUDY" userId="bff1a618-0d3e-426b-846f-ac48250ae52d" providerId="ADAL" clId="{EE99018E-0A39-4C55-B787-075435519596}" dt="2024-07-15T11:27:28.184" v="790" actId="478"/>
          <ac:picMkLst>
            <pc:docMk/>
            <pc:sldMk cId="1532860012" sldId="434"/>
            <ac:picMk id="4" creationId="{E38E0A98-0971-4F95-8621-FC9FD35EC06F}"/>
          </ac:picMkLst>
        </pc:picChg>
        <pc:picChg chg="add mod modCrop">
          <ac:chgData name="CHIU, KIT-YEE JUDY" userId="bff1a618-0d3e-426b-846f-ac48250ae52d" providerId="ADAL" clId="{EE99018E-0A39-4C55-B787-075435519596}" dt="2024-07-15T11:29:24.811" v="819" actId="14100"/>
          <ac:picMkLst>
            <pc:docMk/>
            <pc:sldMk cId="1532860012" sldId="434"/>
            <ac:picMk id="5" creationId="{65934D63-C22B-47CC-B6CE-68446C2E58E7}"/>
          </ac:picMkLst>
        </pc:picChg>
      </pc:sldChg>
      <pc:sldChg chg="addSp delSp modSp add ord">
        <pc:chgData name="CHIU, KIT-YEE JUDY" userId="bff1a618-0d3e-426b-846f-ac48250ae52d" providerId="ADAL" clId="{EE99018E-0A39-4C55-B787-075435519596}" dt="2024-07-15T11:52:41.489" v="882" actId="14100"/>
        <pc:sldMkLst>
          <pc:docMk/>
          <pc:sldMk cId="505942496" sldId="435"/>
        </pc:sldMkLst>
        <pc:spChg chg="mod">
          <ac:chgData name="CHIU, KIT-YEE JUDY" userId="bff1a618-0d3e-426b-846f-ac48250ae52d" providerId="ADAL" clId="{EE99018E-0A39-4C55-B787-075435519596}" dt="2024-07-15T11:52:19.059" v="876" actId="6549"/>
          <ac:spMkLst>
            <pc:docMk/>
            <pc:sldMk cId="505942496" sldId="435"/>
            <ac:spMk id="2" creationId="{52354E77-BBFB-4B71-9498-B125C6B33E0F}"/>
          </ac:spMkLst>
        </pc:spChg>
        <pc:spChg chg="del">
          <ac:chgData name="CHIU, KIT-YEE JUDY" userId="bff1a618-0d3e-426b-846f-ac48250ae52d" providerId="ADAL" clId="{EE99018E-0A39-4C55-B787-075435519596}" dt="2024-07-15T11:36:08.241" v="854"/>
          <ac:spMkLst>
            <pc:docMk/>
            <pc:sldMk cId="505942496" sldId="435"/>
            <ac:spMk id="4" creationId="{88161AC4-9B82-4948-B0C8-E87220C43BDC}"/>
          </ac:spMkLst>
        </pc:spChg>
        <pc:spChg chg="add del mod">
          <ac:chgData name="CHIU, KIT-YEE JUDY" userId="bff1a618-0d3e-426b-846f-ac48250ae52d" providerId="ADAL" clId="{EE99018E-0A39-4C55-B787-075435519596}" dt="2024-07-15T11:35:41.118" v="851" actId="478"/>
          <ac:spMkLst>
            <pc:docMk/>
            <pc:sldMk cId="505942496" sldId="435"/>
            <ac:spMk id="5" creationId="{1CF0DD73-2364-47D7-BDC0-6FDC0EE0BE35}"/>
          </ac:spMkLst>
        </pc:spChg>
        <pc:spChg chg="add del mod">
          <ac:chgData name="CHIU, KIT-YEE JUDY" userId="bff1a618-0d3e-426b-846f-ac48250ae52d" providerId="ADAL" clId="{EE99018E-0A39-4C55-B787-075435519596}" dt="2024-07-15T11:36:57.232" v="862" actId="478"/>
          <ac:spMkLst>
            <pc:docMk/>
            <pc:sldMk cId="505942496" sldId="435"/>
            <ac:spMk id="8" creationId="{75BE126C-9C00-41E6-A544-A26C59638081}"/>
          </ac:spMkLst>
        </pc:spChg>
        <pc:spChg chg="mod">
          <ac:chgData name="CHIU, KIT-YEE JUDY" userId="bff1a618-0d3e-426b-846f-ac48250ae52d" providerId="ADAL" clId="{EE99018E-0A39-4C55-B787-075435519596}" dt="2024-07-15T11:51:59.958" v="873" actId="13926"/>
          <ac:spMkLst>
            <pc:docMk/>
            <pc:sldMk cId="505942496" sldId="435"/>
            <ac:spMk id="9" creationId="{C0D7B116-6511-49B5-AEFE-E55396882E38}"/>
          </ac:spMkLst>
        </pc:spChg>
        <pc:spChg chg="add del mod">
          <ac:chgData name="CHIU, KIT-YEE JUDY" userId="bff1a618-0d3e-426b-846f-ac48250ae52d" providerId="ADAL" clId="{EE99018E-0A39-4C55-B787-075435519596}" dt="2024-07-15T11:52:25.429" v="878" actId="478"/>
          <ac:spMkLst>
            <pc:docMk/>
            <pc:sldMk cId="505942496" sldId="435"/>
            <ac:spMk id="12" creationId="{C177D005-08D3-4DAD-B3A4-A291AFBAD34C}"/>
          </ac:spMkLst>
        </pc:spChg>
        <pc:picChg chg="add del mod">
          <ac:chgData name="CHIU, KIT-YEE JUDY" userId="bff1a618-0d3e-426b-846f-ac48250ae52d" providerId="ADAL" clId="{EE99018E-0A39-4C55-B787-075435519596}" dt="2024-07-15T11:35:50.204" v="853" actId="478"/>
          <ac:picMkLst>
            <pc:docMk/>
            <pc:sldMk cId="505942496" sldId="435"/>
            <ac:picMk id="6" creationId="{8F18ABB5-CEA4-4EB2-8DDD-9DC0233440A0}"/>
          </ac:picMkLst>
        </pc:picChg>
        <pc:picChg chg="add del mod">
          <ac:chgData name="CHIU, KIT-YEE JUDY" userId="bff1a618-0d3e-426b-846f-ac48250ae52d" providerId="ADAL" clId="{EE99018E-0A39-4C55-B787-075435519596}" dt="2024-07-15T11:37:59.192" v="868" actId="478"/>
          <ac:picMkLst>
            <pc:docMk/>
            <pc:sldMk cId="505942496" sldId="435"/>
            <ac:picMk id="10" creationId="{8B45AD75-1528-4672-9D24-ADABFAC55758}"/>
          </ac:picMkLst>
        </pc:picChg>
        <pc:picChg chg="add mod">
          <ac:chgData name="CHIU, KIT-YEE JUDY" userId="bff1a618-0d3e-426b-846f-ac48250ae52d" providerId="ADAL" clId="{EE99018E-0A39-4C55-B787-075435519596}" dt="2024-07-15T11:52:41.489" v="882" actId="14100"/>
          <ac:picMkLst>
            <pc:docMk/>
            <pc:sldMk cId="505942496" sldId="435"/>
            <ac:picMk id="13" creationId="{0B9E2184-67FD-4F00-88B4-387DF226D22C}"/>
          </ac:picMkLst>
        </pc:picChg>
      </pc:sldChg>
      <pc:sldMasterChg chg="delSldLayout">
        <pc:chgData name="CHIU, KIT-YEE JUDY" userId="bff1a618-0d3e-426b-846f-ac48250ae52d" providerId="ADAL" clId="{EE99018E-0A39-4C55-B787-075435519596}" dt="2024-07-15T11:18:30.769" v="712" actId="2696"/>
        <pc:sldMasterMkLst>
          <pc:docMk/>
          <pc:sldMasterMk cId="1398766069" sldId="2147483671"/>
        </pc:sldMasterMkLst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274C21-3590-44B0-BD60-42762CB07D9B}" type="datetimeFigureOut">
              <a:rPr lang="zh-HK" altLang="en-US" smtClean="0"/>
              <a:t>18/7/2024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897CC-CB5C-4C63-A7FA-2C8444DB1B3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506912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897CC-CB5C-4C63-A7FA-2C8444DB1B36}" type="slidenum">
              <a:rPr lang="zh-HK" altLang="en-US" smtClean="0"/>
              <a:t>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30568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897CC-CB5C-4C63-A7FA-2C8444DB1B36}" type="slidenum">
              <a:rPr lang="zh-HK" altLang="en-US" smtClean="0"/>
              <a:t>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87195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94E74-4396-4A71-AF69-213BE2530ED3}" type="slidenum">
              <a:rPr lang="zh-HK" altLang="en-US" smtClean="0"/>
              <a:t>14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19557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897CC-CB5C-4C63-A7FA-2C8444DB1B36}" type="slidenum">
              <a:rPr lang="zh-HK" altLang="en-US" smtClean="0"/>
              <a:t>15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00398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sz="18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全人的關懷是針對身體、心理、社交和性需要的關懷，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897CC-CB5C-4C63-A7FA-2C8444DB1B36}" type="slidenum">
              <a:rPr lang="zh-HK" altLang="en-US" smtClean="0"/>
              <a:t>21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452087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sz="18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全人的關懷是針對身體、心理、社交和性需要的關懷，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897CC-CB5C-4C63-A7FA-2C8444DB1B36}" type="slidenum">
              <a:rPr lang="zh-HK" altLang="en-US" smtClean="0"/>
              <a:t>22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33738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estherlo\Documents\福音事工部\HOHCS\Powpoint template\HOHCSPowerpointTemplate_2011 (revised)P2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12"/>
          <a:stretch/>
        </p:blipFill>
        <p:spPr bwMode="auto">
          <a:xfrm>
            <a:off x="0" y="4578350"/>
            <a:ext cx="914400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estherlo\Documents\福音事工部\HOHCS\Powpoint template\HOHCSPowerpointTemplate_2011 (revised)P2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38"/>
          <a:stretch/>
        </p:blipFill>
        <p:spPr bwMode="auto">
          <a:xfrm>
            <a:off x="0" y="1329612"/>
            <a:ext cx="9144000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1FE1-F5DB-4D4C-B1B7-C6DCA8F92C0B}" type="datetimeFigureOut">
              <a:rPr lang="zh-HK" altLang="en-US" smtClean="0"/>
              <a:t>18/7/2024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400D9-C493-4EDF-9871-7FAC221309D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295836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1FE1-F5DB-4D4C-B1B7-C6DCA8F92C0B}" type="datetimeFigureOut">
              <a:rPr lang="zh-HK" altLang="en-US" smtClean="0"/>
              <a:t>18/7/2024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400D9-C493-4EDF-9871-7FAC221309D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879286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1FE1-F5DB-4D4C-B1B7-C6DCA8F92C0B}" type="datetimeFigureOut">
              <a:rPr lang="zh-HK" altLang="en-US" smtClean="0"/>
              <a:t>18/7/2024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400D9-C493-4EDF-9871-7FAC221309D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186324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1FE1-F5DB-4D4C-B1B7-C6DCA8F92C0B}" type="datetimeFigureOut">
              <a:rPr lang="zh-HK" altLang="en-US" smtClean="0"/>
              <a:t>18/7/2024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400D9-C493-4EDF-9871-7FAC221309D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00650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28803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63040" y="141587"/>
            <a:ext cx="6217920" cy="745629"/>
          </a:xfrm>
        </p:spPr>
        <p:txBody>
          <a:bodyPr>
            <a:normAutofit/>
          </a:bodyPr>
          <a:lstStyle>
            <a:lvl1pPr algn="ctr">
              <a:defRPr sz="3200" baseline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408867" y="1359585"/>
            <a:ext cx="4109799" cy="274320"/>
          </a:xfrm>
        </p:spPr>
        <p:txBody>
          <a:bodyPr anchor="t">
            <a:normAutofit/>
          </a:bodyPr>
          <a:lstStyle>
            <a:lvl1pPr marL="0" indent="0">
              <a:buNone/>
              <a:defRPr lang="en-US" sz="2000" b="0" kern="1200" baseline="0" dirty="0" smtClean="0">
                <a:solidFill>
                  <a:srgbClr val="FF3399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+mn-cs"/>
              </a:defRPr>
            </a:lvl1pPr>
            <a:lvl2pPr marL="342882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8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2" indent="0">
              <a:buNone/>
              <a:defRPr sz="1200" b="1"/>
            </a:lvl9pPr>
          </a:lstStyle>
          <a:p>
            <a:pPr marL="0" lvl="0" indent="0" algn="l" defTabSz="685766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0"/>
          </p:nvPr>
        </p:nvSpPr>
        <p:spPr>
          <a:xfrm>
            <a:off x="408867" y="1634443"/>
            <a:ext cx="4109799" cy="2072581"/>
          </a:xfrm>
        </p:spPr>
        <p:txBody>
          <a:bodyPr>
            <a:normAutofit/>
          </a:bodyPr>
          <a:lstStyle>
            <a:lvl1pPr>
              <a:defRPr sz="160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1pPr>
            <a:lvl2pPr>
              <a:defRPr sz="120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2pPr>
            <a:lvl3pPr>
              <a:defRPr sz="110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3pPr>
            <a:lvl4pPr>
              <a:defRPr sz="105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4pPr>
            <a:lvl5pPr>
              <a:defRPr sz="105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615107" y="1359585"/>
            <a:ext cx="4109799" cy="274320"/>
          </a:xfrm>
        </p:spPr>
        <p:txBody>
          <a:bodyPr anchor="t">
            <a:normAutofit/>
          </a:bodyPr>
          <a:lstStyle>
            <a:lvl1pPr marL="0" indent="0">
              <a:buNone/>
              <a:defRPr lang="en-US" sz="2000" b="0" kern="1200" baseline="0" dirty="0" smtClean="0">
                <a:solidFill>
                  <a:srgbClr val="FF3399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+mn-cs"/>
              </a:defRPr>
            </a:lvl1pPr>
            <a:lvl2pPr marL="342882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8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2" indent="0">
              <a:buNone/>
              <a:defRPr sz="1200" b="1"/>
            </a:lvl9pPr>
          </a:lstStyle>
          <a:p>
            <a:pPr marL="0" lvl="0" indent="0" algn="l" defTabSz="685766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2"/>
          </p:nvPr>
        </p:nvSpPr>
        <p:spPr>
          <a:xfrm>
            <a:off x="4615107" y="1634443"/>
            <a:ext cx="4109799" cy="2072581"/>
          </a:xfrm>
        </p:spPr>
        <p:txBody>
          <a:bodyPr>
            <a:normAutofit/>
          </a:bodyPr>
          <a:lstStyle>
            <a:lvl1pPr>
              <a:defRPr sz="160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1pPr>
            <a:lvl2pPr>
              <a:defRPr sz="120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2pPr>
            <a:lvl3pPr>
              <a:defRPr sz="110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3pPr>
            <a:lvl4pPr>
              <a:defRPr sz="105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4pPr>
            <a:lvl5pPr>
              <a:defRPr sz="105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6748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28803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8867" y="1358033"/>
            <a:ext cx="7884153" cy="274320"/>
          </a:xfrm>
        </p:spPr>
        <p:txBody>
          <a:bodyPr anchor="t">
            <a:normAutofit/>
          </a:bodyPr>
          <a:lstStyle>
            <a:lvl1pPr marL="0" indent="0">
              <a:buNone/>
              <a:defRPr lang="en-US" sz="2000" b="0" kern="1200" baseline="0" dirty="0" smtClean="0">
                <a:solidFill>
                  <a:srgbClr val="FF3399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+mn-cs"/>
              </a:defRPr>
            </a:lvl1pPr>
            <a:lvl2pPr marL="342882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8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2" indent="0">
              <a:buNone/>
              <a:defRPr sz="1200" b="1"/>
            </a:lvl9pPr>
          </a:lstStyle>
          <a:p>
            <a:pPr marL="0" lvl="0" indent="0" algn="l" defTabSz="685766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08867" y="1638071"/>
            <a:ext cx="7884153" cy="2072581"/>
          </a:xfrm>
        </p:spPr>
        <p:txBody>
          <a:bodyPr>
            <a:normAutofit/>
          </a:bodyPr>
          <a:lstStyle>
            <a:lvl1pPr>
              <a:defRPr sz="160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1pPr>
            <a:lvl2pPr>
              <a:defRPr sz="120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2pPr>
            <a:lvl3pPr>
              <a:defRPr sz="110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3pPr>
            <a:lvl4pPr>
              <a:defRPr sz="105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4pPr>
            <a:lvl5pPr>
              <a:defRPr sz="105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63040" y="141587"/>
            <a:ext cx="6217920" cy="745629"/>
          </a:xfrm>
        </p:spPr>
        <p:txBody>
          <a:bodyPr>
            <a:normAutofit/>
          </a:bodyPr>
          <a:lstStyle>
            <a:lvl1pPr algn="ctr">
              <a:defRPr sz="3200" baseline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19829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" y="0"/>
            <a:ext cx="9143086" cy="5143500"/>
          </a:xfrm>
          <a:prstGeom prst="rect">
            <a:avLst/>
          </a:prstGeom>
        </p:spPr>
      </p:pic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7130" y="3190629"/>
            <a:ext cx="5607051" cy="571500"/>
          </a:xfrm>
        </p:spPr>
        <p:txBody>
          <a:bodyPr anchor="b">
            <a:normAutofit/>
          </a:bodyPr>
          <a:lstStyle>
            <a:lvl1pPr marL="0" indent="0" algn="l">
              <a:buNone/>
              <a:defRPr sz="1400" baseline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</a:defRPr>
            </a:lvl1pPr>
            <a:lvl2pPr marL="342882" indent="0" algn="ctr">
              <a:buNone/>
              <a:defRPr sz="1500"/>
            </a:lvl2pPr>
            <a:lvl3pPr marL="685766" indent="0" algn="ctr">
              <a:buNone/>
              <a:defRPr sz="1351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4" indent="0" algn="ctr">
              <a:buNone/>
              <a:defRPr sz="1200"/>
            </a:lvl6pPr>
            <a:lvl7pPr marL="2057298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2" indent="0" algn="ctr">
              <a:buNone/>
              <a:defRPr sz="1200"/>
            </a:lvl9pPr>
          </a:lstStyle>
          <a:p>
            <a:r>
              <a:rPr lang="en-US" dirty="0"/>
              <a:t>Click to add date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7137" y="1341867"/>
            <a:ext cx="5167313" cy="1231744"/>
          </a:xfrm>
        </p:spPr>
        <p:txBody>
          <a:bodyPr anchor="t">
            <a:normAutofit/>
          </a:bodyPr>
          <a:lstStyle>
            <a:lvl1pPr>
              <a:defRPr sz="4200" baseline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8626724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1189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70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"/>
          <a:stretch/>
        </p:blipFill>
        <p:spPr>
          <a:xfrm>
            <a:off x="457" y="1"/>
            <a:ext cx="9144000" cy="51533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98211" y="1151959"/>
            <a:ext cx="7886700" cy="1084514"/>
          </a:xfrm>
        </p:spPr>
        <p:txBody>
          <a:bodyPr anchor="t">
            <a:normAutofit/>
          </a:bodyPr>
          <a:lstStyle>
            <a:lvl1pPr>
              <a:defRPr sz="4100" baseline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898211" y="2327885"/>
            <a:ext cx="7886700" cy="843855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</a:defRPr>
            </a:lvl1pPr>
            <a:lvl2pPr marL="3428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68989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"/>
          <a:stretch/>
        </p:blipFill>
        <p:spPr>
          <a:xfrm>
            <a:off x="457" y="1"/>
            <a:ext cx="9144000" cy="51533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98211" y="1151959"/>
            <a:ext cx="7886700" cy="1084514"/>
          </a:xfrm>
        </p:spPr>
        <p:txBody>
          <a:bodyPr anchor="t">
            <a:normAutofit/>
          </a:bodyPr>
          <a:lstStyle>
            <a:lvl1pPr>
              <a:defRPr sz="4100" baseline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898211" y="2327885"/>
            <a:ext cx="7886700" cy="843855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</a:defRPr>
            </a:lvl1pPr>
            <a:lvl2pPr marL="3428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16435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28803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8867" y="1358033"/>
            <a:ext cx="7884153" cy="274320"/>
          </a:xfrm>
        </p:spPr>
        <p:txBody>
          <a:bodyPr anchor="t">
            <a:normAutofit/>
          </a:bodyPr>
          <a:lstStyle>
            <a:lvl1pPr marL="0" indent="0">
              <a:buNone/>
              <a:defRPr lang="en-US" sz="2000" b="0" kern="1200" baseline="0" dirty="0" smtClean="0">
                <a:solidFill>
                  <a:srgbClr val="FF3399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+mn-cs"/>
              </a:defRPr>
            </a:lvl1pPr>
            <a:lvl2pPr marL="342882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8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2" indent="0">
              <a:buNone/>
              <a:defRPr sz="1200" b="1"/>
            </a:lvl9pPr>
          </a:lstStyle>
          <a:p>
            <a:pPr marL="0" lvl="0" indent="0" algn="l" defTabSz="685766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08867" y="1638071"/>
            <a:ext cx="7884153" cy="2072581"/>
          </a:xfrm>
        </p:spPr>
        <p:txBody>
          <a:bodyPr>
            <a:normAutofit/>
          </a:bodyPr>
          <a:lstStyle>
            <a:lvl1pPr>
              <a:defRPr sz="160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1pPr>
            <a:lvl2pPr>
              <a:defRPr sz="120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2pPr>
            <a:lvl3pPr>
              <a:defRPr sz="110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3pPr>
            <a:lvl4pPr>
              <a:defRPr sz="105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4pPr>
            <a:lvl5pPr>
              <a:defRPr sz="105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63040" y="141587"/>
            <a:ext cx="6217920" cy="745629"/>
          </a:xfrm>
        </p:spPr>
        <p:txBody>
          <a:bodyPr>
            <a:normAutofit/>
          </a:bodyPr>
          <a:lstStyle>
            <a:lvl1pPr algn="ctr">
              <a:defRPr sz="3200" baseline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12871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28803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63040" y="141587"/>
            <a:ext cx="6217920" cy="745629"/>
          </a:xfrm>
        </p:spPr>
        <p:txBody>
          <a:bodyPr>
            <a:normAutofit/>
          </a:bodyPr>
          <a:lstStyle>
            <a:lvl1pPr algn="ctr">
              <a:defRPr sz="3200" baseline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408867" y="1359585"/>
            <a:ext cx="4109799" cy="274320"/>
          </a:xfrm>
        </p:spPr>
        <p:txBody>
          <a:bodyPr anchor="t">
            <a:normAutofit/>
          </a:bodyPr>
          <a:lstStyle>
            <a:lvl1pPr marL="0" indent="0">
              <a:buNone/>
              <a:defRPr lang="en-US" sz="2000" b="0" kern="1200" baseline="0" dirty="0" smtClean="0">
                <a:solidFill>
                  <a:srgbClr val="FF3399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+mn-cs"/>
              </a:defRPr>
            </a:lvl1pPr>
            <a:lvl2pPr marL="342882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8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2" indent="0">
              <a:buNone/>
              <a:defRPr sz="1200" b="1"/>
            </a:lvl9pPr>
          </a:lstStyle>
          <a:p>
            <a:pPr marL="0" lvl="0" indent="0" algn="l" defTabSz="685766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0"/>
          </p:nvPr>
        </p:nvSpPr>
        <p:spPr>
          <a:xfrm>
            <a:off x="408867" y="1634443"/>
            <a:ext cx="4109799" cy="2072581"/>
          </a:xfrm>
        </p:spPr>
        <p:txBody>
          <a:bodyPr>
            <a:normAutofit/>
          </a:bodyPr>
          <a:lstStyle>
            <a:lvl1pPr>
              <a:defRPr sz="160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1pPr>
            <a:lvl2pPr>
              <a:defRPr sz="120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2pPr>
            <a:lvl3pPr>
              <a:defRPr sz="110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3pPr>
            <a:lvl4pPr>
              <a:defRPr sz="105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4pPr>
            <a:lvl5pPr>
              <a:defRPr sz="105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615107" y="1359585"/>
            <a:ext cx="4109799" cy="274320"/>
          </a:xfrm>
        </p:spPr>
        <p:txBody>
          <a:bodyPr anchor="t">
            <a:normAutofit/>
          </a:bodyPr>
          <a:lstStyle>
            <a:lvl1pPr marL="0" indent="0">
              <a:buNone/>
              <a:defRPr lang="en-US" sz="2000" b="0" kern="1200" baseline="0" dirty="0" smtClean="0">
                <a:solidFill>
                  <a:srgbClr val="FF3399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+mn-cs"/>
              </a:defRPr>
            </a:lvl1pPr>
            <a:lvl2pPr marL="342882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8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2" indent="0">
              <a:buNone/>
              <a:defRPr sz="1200" b="1"/>
            </a:lvl9pPr>
          </a:lstStyle>
          <a:p>
            <a:pPr marL="0" lvl="0" indent="0" algn="l" defTabSz="685766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2"/>
          </p:nvPr>
        </p:nvSpPr>
        <p:spPr>
          <a:xfrm>
            <a:off x="4615107" y="1634443"/>
            <a:ext cx="4109799" cy="2072581"/>
          </a:xfrm>
        </p:spPr>
        <p:txBody>
          <a:bodyPr>
            <a:normAutofit/>
          </a:bodyPr>
          <a:lstStyle>
            <a:lvl1pPr>
              <a:defRPr sz="160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1pPr>
            <a:lvl2pPr>
              <a:defRPr sz="120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2pPr>
            <a:lvl3pPr>
              <a:defRPr sz="110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3pPr>
            <a:lvl4pPr>
              <a:defRPr sz="105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4pPr>
            <a:lvl5pPr>
              <a:defRPr sz="105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547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estherlo\Documents\福音事工部\HOHCS\Powpoint template\HOHCSPowerpointTemplate_2011 (revised)P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zh-HK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zh-HK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1FE1-F5DB-4D4C-B1B7-C6DCA8F92C0B}" type="datetimeFigureOut">
              <a:rPr lang="zh-HK" altLang="en-US" smtClean="0"/>
              <a:t>18/7/2024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400D9-C493-4EDF-9871-7FAC221309D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090876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solidFill>
          <a:srgbClr val="FFF8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28803"/>
          </a:xfrm>
          <a:prstGeom prst="rect">
            <a:avLst/>
          </a:prstGeom>
        </p:spPr>
      </p:pic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86400" y="1028803"/>
            <a:ext cx="3657600" cy="411469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82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8" indent="0">
              <a:buNone/>
              <a:defRPr sz="1500"/>
            </a:lvl7pPr>
            <a:lvl8pPr marL="2400180" indent="0">
              <a:buNone/>
              <a:defRPr sz="1500"/>
            </a:lvl8pPr>
            <a:lvl9pPr marL="2743062" indent="0">
              <a:buNone/>
              <a:defRPr sz="15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463040" y="141587"/>
            <a:ext cx="6217920" cy="745629"/>
          </a:xfrm>
        </p:spPr>
        <p:txBody>
          <a:bodyPr>
            <a:normAutofit/>
          </a:bodyPr>
          <a:lstStyle>
            <a:lvl1pPr algn="ctr">
              <a:defRPr sz="3200" baseline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0"/>
          </p:nvPr>
        </p:nvSpPr>
        <p:spPr>
          <a:xfrm>
            <a:off x="408862" y="2741849"/>
            <a:ext cx="3812619" cy="274320"/>
          </a:xfrm>
        </p:spPr>
        <p:txBody>
          <a:bodyPr anchor="t">
            <a:normAutofit/>
          </a:bodyPr>
          <a:lstStyle>
            <a:lvl1pPr marL="0" indent="0">
              <a:buNone/>
              <a:defRPr lang="en-US" sz="2000" b="0" kern="1200" baseline="0" dirty="0" smtClean="0">
                <a:solidFill>
                  <a:srgbClr val="FF3399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+mn-cs"/>
              </a:defRPr>
            </a:lvl1pPr>
            <a:lvl2pPr marL="342882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8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2" indent="0">
              <a:buNone/>
              <a:defRPr sz="1200" b="1"/>
            </a:lvl9pPr>
          </a:lstStyle>
          <a:p>
            <a:pPr marL="0" lvl="0" indent="0" algn="l" defTabSz="685766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408862" y="3016707"/>
            <a:ext cx="3812619" cy="1379816"/>
          </a:xfrm>
        </p:spPr>
        <p:txBody>
          <a:bodyPr>
            <a:normAutofit/>
          </a:bodyPr>
          <a:lstStyle>
            <a:lvl1pPr>
              <a:defRPr sz="160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1pPr>
            <a:lvl2pPr>
              <a:defRPr sz="120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2pPr>
            <a:lvl3pPr>
              <a:defRPr sz="110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3pPr>
            <a:lvl4pPr>
              <a:defRPr sz="105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4pPr>
            <a:lvl5pPr>
              <a:defRPr sz="105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31109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">
    <p:bg>
      <p:bgPr>
        <a:solidFill>
          <a:srgbClr val="FFF8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28803"/>
          </a:xfrm>
          <a:prstGeom prst="rect">
            <a:avLst/>
          </a:prstGeom>
        </p:spPr>
      </p:pic>
      <p:sp>
        <p:nvSpPr>
          <p:cNvPr id="6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-1" y="1028803"/>
            <a:ext cx="3657601" cy="411469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82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8" indent="0">
              <a:buNone/>
              <a:defRPr sz="1500"/>
            </a:lvl7pPr>
            <a:lvl8pPr marL="2400180" indent="0">
              <a:buNone/>
              <a:defRPr sz="1500"/>
            </a:lvl8pPr>
            <a:lvl9pPr marL="2743062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63040" y="141587"/>
            <a:ext cx="6217920" cy="745629"/>
          </a:xfrm>
        </p:spPr>
        <p:txBody>
          <a:bodyPr>
            <a:normAutofit/>
          </a:bodyPr>
          <a:lstStyle>
            <a:lvl1pPr algn="ctr">
              <a:defRPr sz="3200" baseline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0"/>
          </p:nvPr>
        </p:nvSpPr>
        <p:spPr>
          <a:xfrm>
            <a:off x="4142662" y="1350169"/>
            <a:ext cx="4315539" cy="274320"/>
          </a:xfrm>
        </p:spPr>
        <p:txBody>
          <a:bodyPr anchor="t">
            <a:normAutofit/>
          </a:bodyPr>
          <a:lstStyle>
            <a:lvl1pPr marL="0" indent="0">
              <a:buNone/>
              <a:defRPr lang="en-US" sz="2000" b="0" kern="1200" baseline="0" dirty="0" smtClean="0">
                <a:solidFill>
                  <a:srgbClr val="FF3399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+mn-cs"/>
              </a:defRPr>
            </a:lvl1pPr>
            <a:lvl2pPr marL="342882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8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2" indent="0">
              <a:buNone/>
              <a:defRPr sz="1200" b="1"/>
            </a:lvl9pPr>
          </a:lstStyle>
          <a:p>
            <a:pPr marL="0" lvl="0" indent="0" algn="l" defTabSz="685766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142662" y="1657686"/>
            <a:ext cx="4315539" cy="2072581"/>
          </a:xfrm>
        </p:spPr>
        <p:txBody>
          <a:bodyPr>
            <a:normAutofit/>
          </a:bodyPr>
          <a:lstStyle>
            <a:lvl1pPr>
              <a:defRPr sz="160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1pPr>
            <a:lvl2pPr>
              <a:defRPr sz="120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2pPr>
            <a:lvl3pPr>
              <a:defRPr sz="110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3pPr>
            <a:lvl4pPr>
              <a:defRPr sz="105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4pPr>
            <a:lvl5pPr>
              <a:defRPr sz="105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58384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" y="1"/>
            <a:ext cx="9141291" cy="5143499"/>
          </a:xfrm>
        </p:spPr>
        <p:txBody>
          <a:bodyPr anchor="t"/>
          <a:lstStyle>
            <a:lvl1pPr marL="0" indent="0" algn="ctr">
              <a:buNone/>
              <a:defRPr sz="2400"/>
            </a:lvl1pPr>
            <a:lvl2pPr marL="342882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8" indent="0">
              <a:buNone/>
              <a:defRPr sz="1500"/>
            </a:lvl7pPr>
            <a:lvl8pPr marL="2400180" indent="0">
              <a:buNone/>
              <a:defRPr sz="1500"/>
            </a:lvl8pPr>
            <a:lvl9pPr marL="2743062" indent="0">
              <a:buNone/>
              <a:defRPr sz="15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625600" y="1747007"/>
            <a:ext cx="6580191" cy="824742"/>
          </a:xfrm>
        </p:spPr>
        <p:txBody>
          <a:bodyPr anchor="t">
            <a:normAutofit/>
          </a:bodyPr>
          <a:lstStyle>
            <a:lvl1pPr algn="l">
              <a:defRPr sz="3200" baseline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78291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" y="0"/>
            <a:ext cx="9143086" cy="51435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43930" y="1503293"/>
            <a:ext cx="6616699" cy="1231744"/>
          </a:xfrm>
        </p:spPr>
        <p:txBody>
          <a:bodyPr anchor="t">
            <a:normAutofit/>
          </a:bodyPr>
          <a:lstStyle>
            <a:lvl1pPr>
              <a:defRPr sz="4200" baseline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697400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118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1FE1-F5DB-4D4C-B1B7-C6DCA8F92C0B}" type="datetimeFigureOut">
              <a:rPr lang="zh-HK" altLang="en-US" smtClean="0"/>
              <a:t>18/7/2024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400D9-C493-4EDF-9871-7FAC221309D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54201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1FE1-F5DB-4D4C-B1B7-C6DCA8F92C0B}" type="datetimeFigureOut">
              <a:rPr lang="zh-HK" altLang="en-US" smtClean="0"/>
              <a:t>18/7/2024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400D9-C493-4EDF-9871-7FAC221309D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48040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1FE1-F5DB-4D4C-B1B7-C6DCA8F92C0B}" type="datetimeFigureOut">
              <a:rPr lang="zh-HK" altLang="en-US" smtClean="0"/>
              <a:t>18/7/2024</a:t>
            </a:fld>
            <a:endParaRPr lang="zh-HK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400D9-C493-4EDF-9871-7FAC221309D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14040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1FE1-F5DB-4D4C-B1B7-C6DCA8F92C0B}" type="datetimeFigureOut">
              <a:rPr lang="zh-HK" altLang="en-US" smtClean="0"/>
              <a:t>18/7/2024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400D9-C493-4EDF-9871-7FAC221309D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586617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estherlo\Documents\福音事工部\HOHCS\Powpoint template\HOHCSPowerpointTemplate_2011 (revised)P2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12"/>
          <a:stretch/>
        </p:blipFill>
        <p:spPr bwMode="auto">
          <a:xfrm>
            <a:off x="0" y="4578350"/>
            <a:ext cx="914400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1FE1-F5DB-4D4C-B1B7-C6DCA8F92C0B}" type="datetimeFigureOut">
              <a:rPr lang="zh-HK" altLang="en-US" smtClean="0"/>
              <a:t>18/7/2024</a:t>
            </a:fld>
            <a:endParaRPr lang="zh-HK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400D9-C493-4EDF-9871-7FAC221309D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486364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estherlo\Documents\福音事工部\HOHCS\Powpoint template\HOHCSPowerpointTemplate_2011 (revised)P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70C0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zh-HK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1FE1-F5DB-4D4C-B1B7-C6DCA8F92C0B}" type="datetimeFigureOut">
              <a:rPr lang="zh-HK" altLang="en-US" smtClean="0"/>
              <a:t>18/7/2024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400D9-C493-4EDF-9871-7FAC221309D3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7" name="內容版面配置區 6"/>
          <p:cNvSpPr>
            <a:spLocks noGrp="1"/>
          </p:cNvSpPr>
          <p:nvPr>
            <p:ph sz="quarter" idx="13"/>
          </p:nvPr>
        </p:nvSpPr>
        <p:spPr>
          <a:xfrm>
            <a:off x="468314" y="1113235"/>
            <a:ext cx="8207375" cy="3294459"/>
          </a:xfrm>
        </p:spPr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4239372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1FE1-F5DB-4D4C-B1B7-C6DCA8F92C0B}" type="datetimeFigureOut">
              <a:rPr lang="zh-HK" altLang="en-US" smtClean="0"/>
              <a:t>18/7/2024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400D9-C493-4EDF-9871-7FAC221309D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47568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C1FE1-F5DB-4D4C-B1B7-C6DCA8F92C0B}" type="datetimeFigureOut">
              <a:rPr lang="zh-HK" altLang="en-US" smtClean="0"/>
              <a:t>18/7/2024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400D9-C493-4EDF-9871-7FAC221309D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98766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AE6BD-0F8E-474E-B3BE-DCD3D5522C6C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DB9D3E-EFBE-44E5-A02E-1DE96BCA7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878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113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27584" y="195486"/>
            <a:ext cx="7886700" cy="1084514"/>
          </a:xfrm>
        </p:spPr>
        <p:txBody>
          <a:bodyPr>
            <a:normAutofit fontScale="90000"/>
          </a:bodyPr>
          <a:lstStyle/>
          <a:p>
            <a:r>
              <a:rPr lang="zh-TW" altLang="zh-HK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主題：</a:t>
            </a:r>
            <a:r>
              <a:rPr lang="en-US" altLang="zh-TW" b="1" dirty="0"/>
              <a:t/>
            </a:r>
            <a:br>
              <a:rPr lang="en-US" altLang="zh-TW" b="1" dirty="0"/>
            </a:br>
            <a:r>
              <a:rPr lang="zh-TW" altLang="en-US" sz="6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「讚美全人醫治的主</a:t>
            </a:r>
            <a:r>
              <a:rPr lang="zh-TW" altLang="en-US" b="1" dirty="0"/>
              <a:t>」</a:t>
            </a:r>
            <a:r>
              <a:rPr lang="en-US" altLang="zh-TW" b="1" dirty="0"/>
              <a:t/>
            </a:r>
            <a:br>
              <a:rPr lang="en-US" altLang="zh-TW" b="1" dirty="0"/>
            </a:br>
            <a:r>
              <a:rPr lang="en-US" altLang="zh-TW" b="1" dirty="0"/>
              <a:t/>
            </a:r>
            <a:br>
              <a:rPr lang="en-US" altLang="zh-TW" b="1" dirty="0"/>
            </a:br>
            <a:r>
              <a:rPr lang="zh-TW" altLang="en-US" b="1" dirty="0"/>
              <a:t>講道經文：</a:t>
            </a:r>
            <a:r>
              <a:rPr lang="en-US" altLang="zh-TW" b="1" dirty="0"/>
              <a:t/>
            </a:r>
            <a:br>
              <a:rPr lang="en-US" altLang="zh-TW" b="1" dirty="0"/>
            </a:br>
            <a:r>
              <a:rPr lang="zh-TW" altLang="en-US" b="1" dirty="0"/>
              <a:t>詩篇</a:t>
            </a:r>
            <a:r>
              <a:rPr lang="en-US" altLang="zh-TW" b="1" dirty="0"/>
              <a:t>147</a:t>
            </a:r>
            <a:r>
              <a:rPr lang="zh-TW" altLang="en-US" b="1" dirty="0"/>
              <a:t>篇第</a:t>
            </a:r>
            <a:r>
              <a:rPr lang="en-US" altLang="zh-TW" b="1" dirty="0"/>
              <a:t>1</a:t>
            </a:r>
            <a:r>
              <a:rPr lang="zh-TW" altLang="en-US" b="1" dirty="0"/>
              <a:t>至第</a:t>
            </a:r>
            <a:r>
              <a:rPr lang="en-US" altLang="zh-TW" b="1" dirty="0"/>
              <a:t>5</a:t>
            </a:r>
            <a:r>
              <a:rPr lang="zh-TW" altLang="en-US" b="1" dirty="0"/>
              <a:t>節</a:t>
            </a:r>
            <a:r>
              <a:rPr lang="en-US" altLang="zh-TW" b="1" dirty="0"/>
              <a:t/>
            </a:r>
            <a:br>
              <a:rPr lang="en-US" altLang="zh-TW" b="1" dirty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067944" y="3813888"/>
            <a:ext cx="7886700" cy="1618592"/>
          </a:xfrm>
        </p:spPr>
        <p:txBody>
          <a:bodyPr>
            <a:normAutofit fontScale="62500" lnSpcReduction="20000"/>
          </a:bodyPr>
          <a:lstStyle/>
          <a:p>
            <a:endParaRPr lang="en-US" altLang="zh-TW" sz="5100" dirty="0"/>
          </a:p>
          <a:p>
            <a:r>
              <a:rPr lang="zh-TW" altLang="en-US" sz="4100" b="1" dirty="0">
                <a:solidFill>
                  <a:srgbClr val="7030A0"/>
                </a:solidFill>
                <a:highlight>
                  <a:srgbClr val="C0C0C0"/>
                </a:highlight>
              </a:rPr>
              <a:t>靈實司務道寧養院</a:t>
            </a:r>
            <a:endParaRPr lang="en-US" altLang="zh-TW" sz="4100" b="1" dirty="0">
              <a:solidFill>
                <a:srgbClr val="7030A0"/>
              </a:solidFill>
              <a:highlight>
                <a:srgbClr val="C0C0C0"/>
              </a:highlight>
            </a:endParaRPr>
          </a:p>
          <a:p>
            <a:r>
              <a:rPr lang="zh-TW" altLang="en-US" sz="4100" b="1" dirty="0">
                <a:solidFill>
                  <a:srgbClr val="7030A0"/>
                </a:solidFill>
                <a:highlight>
                  <a:srgbClr val="C0C0C0"/>
                </a:highlight>
              </a:rPr>
              <a:t>招潔儀</a:t>
            </a:r>
            <a:r>
              <a:rPr lang="zh-HK" altLang="en-US" sz="4100" b="1" dirty="0">
                <a:solidFill>
                  <a:srgbClr val="7030A0"/>
                </a:solidFill>
                <a:highlight>
                  <a:srgbClr val="C0C0C0"/>
                </a:highlight>
              </a:rPr>
              <a:t>院牧 </a:t>
            </a:r>
            <a:r>
              <a:rPr lang="en-US" altLang="zh-HK" sz="4100" b="1" i="1" dirty="0">
                <a:solidFill>
                  <a:srgbClr val="7030A0"/>
                </a:solidFill>
                <a:highlight>
                  <a:srgbClr val="C0C0C0"/>
                </a:highlight>
              </a:rPr>
              <a:t>  </a:t>
            </a:r>
            <a:endParaRPr lang="en-US" altLang="zh-TW" sz="4100" b="1" i="1" dirty="0">
              <a:solidFill>
                <a:srgbClr val="7030A0"/>
              </a:solidFill>
              <a:highlight>
                <a:srgbClr val="C0C0C0"/>
              </a:highlight>
            </a:endParaRPr>
          </a:p>
          <a:p>
            <a:r>
              <a:rPr lang="zh-TW" altLang="en-US" b="1" dirty="0">
                <a:solidFill>
                  <a:srgbClr val="7030A0"/>
                </a:solidFill>
              </a:rPr>
              <a:t/>
            </a:r>
            <a:br>
              <a:rPr lang="zh-TW" altLang="en-US" b="1" dirty="0">
                <a:solidFill>
                  <a:srgbClr val="7030A0"/>
                </a:solidFill>
              </a:rPr>
            </a:br>
            <a:endParaRPr lang="zh-TW" altLang="en-US" b="1" dirty="0">
              <a:solidFill>
                <a:srgbClr val="7030A0"/>
              </a:solidFill>
            </a:endParaRPr>
          </a:p>
          <a:p>
            <a:endParaRPr lang="en-US" dirty="0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xmlns="" id="{EB6B4469-C821-4DB9-93D2-9EC53848D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507854"/>
            <a:ext cx="3373198" cy="151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64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354E77-BBFB-4B71-9498-B125C6B33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124932"/>
            <a:ext cx="6217920" cy="745629"/>
          </a:xfrm>
        </p:spPr>
        <p:txBody>
          <a:bodyPr>
            <a:noAutofit/>
          </a:bodyPr>
          <a:lstStyle/>
          <a:p>
            <a:r>
              <a:rPr lang="zh-TW" altLang="en-US" sz="4000" b="1" dirty="0"/>
              <a:t>耶路撒冷成為衝突的中心</a:t>
            </a:r>
            <a:endParaRPr 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8161AC4-9B82-4948-B0C8-E87220C43BD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" y="1005576"/>
            <a:ext cx="5952721" cy="413792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altLang="zh-TW" sz="3600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xmlns="" id="{8F18ABB5-CEA4-4EB2-8DDD-9DC0233440A0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>
          <a:blip r:embed="rId2"/>
          <a:stretch>
            <a:fillRect/>
          </a:stretch>
        </p:blipFill>
        <p:spPr>
          <a:xfrm>
            <a:off x="0" y="1628745"/>
            <a:ext cx="9144000" cy="412336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xmlns="" id="{C0D7B116-6511-49B5-AEFE-E55396882E38}"/>
              </a:ext>
            </a:extLst>
          </p:cNvPr>
          <p:cNvSpPr/>
          <p:nvPr/>
        </p:nvSpPr>
        <p:spPr>
          <a:xfrm>
            <a:off x="2483768" y="1275606"/>
            <a:ext cx="6408712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zh-TW" altLang="en-US" sz="3600" b="1" dirty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耶路撒冷</a:t>
            </a:r>
            <a:r>
              <a:rPr lang="en-US" altLang="zh-TW" sz="3600" b="1" dirty="0" err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Jerusale</a:t>
            </a:r>
            <a:r>
              <a:rPr lang="zh-TW" altLang="en-US" sz="3600" b="1" dirty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ｍ</a:t>
            </a:r>
            <a:r>
              <a:rPr lang="zh-HK" altLang="en-US" sz="3600" b="1" dirty="0">
                <a:solidFill>
                  <a:srgbClr val="AC14A1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平安之城</a:t>
            </a:r>
            <a:endParaRPr lang="en-US" altLang="zh-TW" sz="3600" b="1" dirty="0">
              <a:solidFill>
                <a:srgbClr val="AC14A1"/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lvl="0">
              <a:spcBef>
                <a:spcPct val="20000"/>
              </a:spcBef>
            </a:pPr>
            <a:r>
              <a:rPr lang="zh-TW" altLang="en-US" sz="3600" b="1" dirty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　</a:t>
            </a:r>
            <a:endParaRPr lang="en-US" altLang="zh-HK" sz="3600" b="1" dirty="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pic>
        <p:nvPicPr>
          <p:cNvPr id="3074" name="Picture 2" descr="以巴衝突持續升高 以色列空襲加薩反制火箭攻擊 - 新聞 - Rti 中央廣播電臺">
            <a:extLst>
              <a:ext uri="{FF2B5EF4-FFF2-40B4-BE49-F238E27FC236}">
                <a16:creationId xmlns:a16="http://schemas.microsoft.com/office/drawing/2014/main" xmlns="" id="{3C7DC549-E3BD-4D0A-85D9-279485D8D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7215"/>
            <a:ext cx="9144000" cy="458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70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95DC72-9C90-4B5E-9607-6DE4E17E8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41587"/>
            <a:ext cx="6217920" cy="745629"/>
          </a:xfrm>
        </p:spPr>
        <p:txBody>
          <a:bodyPr>
            <a:noAutofit/>
          </a:bodyPr>
          <a:lstStyle/>
          <a:p>
            <a:pPr marL="0" marR="0"/>
            <a:r>
              <a:rPr lang="zh-HK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平安 </a:t>
            </a:r>
            <a:r>
              <a:rPr lang="en-US" altLang="zh-HK" sz="4000" b="1" dirty="0">
                <a:solidFill>
                  <a:srgbClr val="FF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Peace</a:t>
            </a:r>
            <a:r>
              <a:rPr lang="en-US" altLang="zh-HK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HK" sz="4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Shalom</a:t>
            </a:r>
            <a:endParaRPr lang="en-US" sz="4000" b="1" dirty="0">
              <a:solidFill>
                <a:srgbClr val="FFFF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396D20F-D8BE-443C-B672-C21FCA5425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4393172" y="1100792"/>
            <a:ext cx="4109799" cy="274320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xmlns="" id="{1084798D-06F3-4513-B96F-A27C949D172F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/>
          <a:stretch>
            <a:fillRect/>
          </a:stretch>
        </p:blipFill>
        <p:spPr>
          <a:xfrm>
            <a:off x="15426" y="1005576"/>
            <a:ext cx="10476656" cy="518457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xmlns="" id="{578E58EB-1D8D-4179-8AA5-8B523838B72D}"/>
              </a:ext>
            </a:extLst>
          </p:cNvPr>
          <p:cNvSpPr/>
          <p:nvPr/>
        </p:nvSpPr>
        <p:spPr>
          <a:xfrm>
            <a:off x="6896" y="1059582"/>
            <a:ext cx="4572000" cy="38164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3000" dirty="0"/>
              <a:t>「我又看見一個新天新地；因為先前的天地已經過去了，海也不再有了。 我又看見聖城新 耶路撒冷 由上帝那裏從天而降，預備好了，就如新婦妝飾整齊，等候丈夫。 」</a:t>
            </a:r>
            <a:endParaRPr lang="en-US" altLang="zh-TW" sz="3000" dirty="0"/>
          </a:p>
          <a:p>
            <a:r>
              <a:rPr lang="zh-TW" altLang="en-US" sz="3000" dirty="0"/>
              <a:t>‭‭             </a:t>
            </a:r>
            <a:r>
              <a:rPr lang="en-US" altLang="zh-TW" sz="3000" dirty="0"/>
              <a:t>《</a:t>
            </a:r>
            <a:r>
              <a:rPr lang="zh-TW" altLang="en-US" sz="3000" dirty="0"/>
              <a:t>啟示錄‬ ‭</a:t>
            </a:r>
            <a:r>
              <a:rPr lang="en-US" altLang="zh-TW" sz="3000" dirty="0"/>
              <a:t>21:1-2</a:t>
            </a:r>
            <a:r>
              <a:rPr lang="en-US" altLang="zh-TW" sz="3200" dirty="0"/>
              <a:t>》</a:t>
            </a:r>
            <a:endParaRPr lang="zh-HK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36355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354E77-BBFB-4B71-9498-B125C6B33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4000" dirty="0"/>
              <a:t>詩篇‬ ‭</a:t>
            </a:r>
            <a:r>
              <a:rPr lang="en-US" altLang="zh-TW" sz="4000" dirty="0"/>
              <a:t>147:</a:t>
            </a:r>
            <a:r>
              <a:rPr lang="zh-TW" altLang="en-US" sz="4000" dirty="0"/>
              <a:t>２</a:t>
            </a:r>
            <a:r>
              <a:rPr lang="en-US" altLang="zh-TW" sz="4000" dirty="0"/>
              <a:t>‬</a:t>
            </a:r>
            <a:r>
              <a:rPr lang="zh-TW" altLang="en-US" sz="4000" b="1" dirty="0"/>
              <a:t>被趕散的人</a:t>
            </a:r>
            <a:endParaRPr 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C0D7B116-6511-49B5-AEFE-E55396882E38}"/>
              </a:ext>
            </a:extLst>
          </p:cNvPr>
          <p:cNvSpPr/>
          <p:nvPr/>
        </p:nvSpPr>
        <p:spPr>
          <a:xfrm>
            <a:off x="-3708920" y="369268"/>
            <a:ext cx="81129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zh-TW" altLang="en-US" sz="4400" b="1" dirty="0">
                <a:solidFill>
                  <a:schemeClr val="bg1"/>
                </a:solidFill>
                <a:highlight>
                  <a:srgbClr val="C0C0C0"/>
                </a:highlight>
                <a:latin typeface="Arial" panose="020B0604020202020204" pitchFamily="34" charset="0"/>
                <a:ea typeface="Microsoft JhengHei" panose="020B0604030504040204" pitchFamily="34" charset="-120"/>
              </a:rPr>
              <a:t>。</a:t>
            </a:r>
            <a:endParaRPr lang="en-US" altLang="zh-HK" sz="4400" b="1" dirty="0">
              <a:solidFill>
                <a:schemeClr val="bg1"/>
              </a:solidFill>
              <a:highlight>
                <a:srgbClr val="C0C0C0"/>
              </a:highlight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xmlns="" id="{0B9E2184-67FD-4F00-88B4-387DF226D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5576"/>
            <a:ext cx="9144000" cy="413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94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39C639-776B-4FB0-81E8-EB2DE26CD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8867" y="1358033"/>
            <a:ext cx="7884153" cy="274320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defTabSz="685766">
              <a:lnSpc>
                <a:spcPct val="90000"/>
              </a:lnSpc>
              <a:spcBef>
                <a:spcPts val="751"/>
              </a:spcBef>
            </a:pPr>
            <a:endParaRPr lang="en-US" b="0" kern="1200" baseline="0" dirty="0">
              <a:latin typeface="Arial" panose="020B0604020202020204" pitchFamily="34" charset="0"/>
              <a:ea typeface="Microsoft JhengHei" panose="020B0604030504040204" pitchFamily="34" charset="-120"/>
              <a:cs typeface="+mn-cs"/>
            </a:endParaRPr>
          </a:p>
          <a:p>
            <a:pPr defTabSz="685766">
              <a:lnSpc>
                <a:spcPct val="90000"/>
              </a:lnSpc>
              <a:spcBef>
                <a:spcPts val="751"/>
              </a:spcBef>
            </a:pPr>
            <a:endParaRPr lang="en-US" b="0" kern="1200" baseline="0" dirty="0">
              <a:latin typeface="Arial" panose="020B0604020202020204" pitchFamily="34" charset="0"/>
              <a:ea typeface="Microsoft JhengHei" panose="020B0604030504040204" pitchFamily="34" charset="-120"/>
              <a:cs typeface="+mn-cs"/>
            </a:endParaRPr>
          </a:p>
          <a:p>
            <a:pPr defTabSz="685766">
              <a:lnSpc>
                <a:spcPct val="90000"/>
              </a:lnSpc>
              <a:spcBef>
                <a:spcPts val="751"/>
              </a:spcBef>
            </a:pPr>
            <a:endParaRPr lang="en-US" b="0" kern="1200" baseline="0" dirty="0">
              <a:latin typeface="Arial" panose="020B0604020202020204" pitchFamily="34" charset="0"/>
              <a:ea typeface="Microsoft JhengHei" panose="020B0604030504040204" pitchFamily="34" charset="-120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AB349322-821D-433A-B16E-3F558CE8CC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2" r="-2" b="28745"/>
          <a:stretch/>
        </p:blipFill>
        <p:spPr bwMode="auto">
          <a:xfrm>
            <a:off x="1260539" y="1966452"/>
            <a:ext cx="7032481" cy="271153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AAC5B0B-B4B4-4535-BF02-14C7997ECFAE}"/>
              </a:ext>
            </a:extLst>
          </p:cNvPr>
          <p:cNvSpPr/>
          <p:nvPr/>
        </p:nvSpPr>
        <p:spPr>
          <a:xfrm>
            <a:off x="1463040" y="278306"/>
            <a:ext cx="6217920" cy="7456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TW" altLang="en-US" sz="4000" b="1" dirty="0">
                <a:solidFill>
                  <a:schemeClr val="bg1"/>
                </a:solidFill>
              </a:rPr>
              <a:t>靈實協會 </a:t>
            </a:r>
            <a:r>
              <a:rPr lang="en-US" altLang="zh-TW" sz="4000" b="1" dirty="0">
                <a:solidFill>
                  <a:schemeClr val="bg1"/>
                </a:solidFill>
              </a:rPr>
              <a:t>Haven of Hope</a:t>
            </a:r>
            <a:endParaRPr lang="en-US" sz="4000" b="1" kern="1200" baseline="0" dirty="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kern="1200" baseline="0" dirty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+mj-cs"/>
              </a:rPr>
              <a:t> 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41136719-CC7B-4C9B-856A-3038902F4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23935"/>
            <a:ext cx="9143999" cy="4119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4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33658" y="0"/>
            <a:ext cx="9177658" cy="1059581"/>
          </a:xfrm>
        </p:spPr>
        <p:txBody>
          <a:bodyPr>
            <a:noAutofit/>
          </a:bodyPr>
          <a:lstStyle/>
          <a:p>
            <a:r>
              <a:rPr lang="en-US" altLang="zh-HK" sz="2400" dirty="0">
                <a:latin typeface="Calibri" panose="020F0502020204030204" pitchFamily="34" charset="0"/>
              </a:rPr>
              <a:t>Annie </a:t>
            </a:r>
            <a:r>
              <a:rPr lang="en-US" altLang="zh-HK" sz="2400" dirty="0" err="1">
                <a:latin typeface="Calibri" panose="020F0502020204030204" pitchFamily="34" charset="0"/>
              </a:rPr>
              <a:t>Skau</a:t>
            </a:r>
            <a:r>
              <a:rPr lang="en-US" altLang="zh-HK" sz="2400" dirty="0">
                <a:latin typeface="Calibri" panose="020F0502020204030204" pitchFamily="34" charset="0"/>
              </a:rPr>
              <a:t> Berntsen </a:t>
            </a:r>
            <a:r>
              <a:rPr lang="zh-HK" altLang="en-US" sz="2400" dirty="0">
                <a:latin typeface="Calibri" panose="020F0502020204030204" pitchFamily="34" charset="0"/>
              </a:rPr>
              <a:t>司務道</a:t>
            </a:r>
            <a:r>
              <a:rPr lang="zh-TW" altLang="en-US" sz="2400" dirty="0">
                <a:latin typeface="Calibri" panose="020F0502020204030204" pitchFamily="34" charset="0"/>
              </a:rPr>
              <a:t>教士</a:t>
            </a:r>
            <a:r>
              <a:rPr lang="en-US" altLang="zh-TW" sz="2400" dirty="0"/>
              <a:t/>
            </a:r>
            <a:br>
              <a:rPr lang="en-US" altLang="zh-TW" sz="2400" dirty="0"/>
            </a:br>
            <a:r>
              <a:rPr lang="en-US" altLang="zh-TW" sz="2400" dirty="0">
                <a:latin typeface="Calibri" panose="020F0502020204030204" pitchFamily="34" charset="0"/>
              </a:rPr>
              <a:t>(</a:t>
            </a:r>
            <a:r>
              <a:rPr lang="en-US" altLang="zh-HK" sz="2400" dirty="0">
                <a:latin typeface="Calibri" panose="020F0502020204030204" pitchFamily="34" charset="0"/>
              </a:rPr>
              <a:t>also known as Sister Annie</a:t>
            </a:r>
            <a:r>
              <a:rPr lang="en-US" altLang="zh-TW" sz="2400" dirty="0">
                <a:latin typeface="Calibri" panose="020F0502020204030204" pitchFamily="34" charset="0"/>
              </a:rPr>
              <a:t>,</a:t>
            </a:r>
            <a:r>
              <a:rPr lang="zh-TW" altLang="en-US" sz="2400" dirty="0">
                <a:latin typeface="Calibri" panose="020F0502020204030204" pitchFamily="34" charset="0"/>
              </a:rPr>
              <a:t> </a:t>
            </a:r>
            <a:r>
              <a:rPr lang="en-US" altLang="zh-TW" sz="2400" dirty="0">
                <a:latin typeface="Calibri" panose="020F0502020204030204" pitchFamily="34" charset="0"/>
              </a:rPr>
              <a:t/>
            </a:r>
            <a:br>
              <a:rPr lang="en-US" altLang="zh-TW" sz="2400" dirty="0">
                <a:latin typeface="Calibri" panose="020F0502020204030204" pitchFamily="34" charset="0"/>
              </a:rPr>
            </a:br>
            <a:r>
              <a:rPr lang="en-US" altLang="zh-HK" sz="2400" dirty="0">
                <a:latin typeface="Calibri" panose="020F0502020204030204" pitchFamily="34" charset="0"/>
              </a:rPr>
              <a:t>29</a:t>
            </a:r>
            <a:r>
              <a:rPr lang="en-US" altLang="zh-TW" sz="2400" dirty="0">
                <a:latin typeface="Calibri" panose="020F0502020204030204" pitchFamily="34" charset="0"/>
              </a:rPr>
              <a:t>.5.</a:t>
            </a:r>
            <a:r>
              <a:rPr lang="en-US" altLang="zh-HK" sz="2400" dirty="0">
                <a:latin typeface="Calibri" panose="020F0502020204030204" pitchFamily="34" charset="0"/>
              </a:rPr>
              <a:t>1911 – 26</a:t>
            </a:r>
            <a:r>
              <a:rPr lang="en-US" altLang="zh-TW" sz="2400" dirty="0">
                <a:latin typeface="Calibri" panose="020F0502020204030204" pitchFamily="34" charset="0"/>
              </a:rPr>
              <a:t>.11.</a:t>
            </a:r>
            <a:r>
              <a:rPr lang="en-US" altLang="zh-HK" sz="2400" dirty="0">
                <a:latin typeface="Calibri" panose="020F0502020204030204" pitchFamily="34" charset="0"/>
              </a:rPr>
              <a:t>1992)</a:t>
            </a:r>
            <a:endParaRPr lang="zh-HK" altLang="en-US" sz="24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F57DFAA-6BE7-4F3D-B995-BCA794E3A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1306703"/>
            <a:ext cx="5551972" cy="28905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5F41A04-789F-4B83-927F-4778FED1A1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658" y="2065697"/>
            <a:ext cx="2993395" cy="30635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6767267-D520-41B8-B3A3-A1B6CE8EE9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5364" y="946291"/>
            <a:ext cx="2859272" cy="287146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4549441B-75F8-4010-9113-CD9F45073575}"/>
              </a:ext>
            </a:extLst>
          </p:cNvPr>
          <p:cNvSpPr/>
          <p:nvPr/>
        </p:nvSpPr>
        <p:spPr>
          <a:xfrm>
            <a:off x="2959737" y="3836676"/>
            <a:ext cx="61260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/>
              <a:t>「人子來，為要尋找、</a:t>
            </a:r>
            <a:r>
              <a:rPr lang="zh-TW" altLang="en-US" sz="3200" b="1" dirty="0">
                <a:solidFill>
                  <a:srgbClr val="FF0000"/>
                </a:solidFill>
              </a:rPr>
              <a:t>拯救</a:t>
            </a:r>
            <a:r>
              <a:rPr lang="zh-TW" altLang="en-US" sz="3200" b="1" dirty="0"/>
              <a:t>失喪的人。」‭‭</a:t>
            </a:r>
            <a:r>
              <a:rPr lang="en-US" altLang="zh-TW" sz="3200" b="1" dirty="0"/>
              <a:t>《</a:t>
            </a:r>
            <a:r>
              <a:rPr lang="zh-TW" altLang="en-US" sz="3200" b="1" dirty="0"/>
              <a:t>路加福音‬ ‭</a:t>
            </a:r>
            <a:r>
              <a:rPr lang="en-US" altLang="zh-TW" sz="3200" b="1" dirty="0"/>
              <a:t>19:10‬ 》</a:t>
            </a:r>
            <a:endParaRPr lang="zh-HK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39993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39C639-776B-4FB0-81E8-EB2DE26CD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8867" y="1358033"/>
            <a:ext cx="7884153" cy="274320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defTabSz="685766">
              <a:lnSpc>
                <a:spcPct val="90000"/>
              </a:lnSpc>
              <a:spcBef>
                <a:spcPts val="751"/>
              </a:spcBef>
            </a:pPr>
            <a:endParaRPr lang="en-US" b="0" kern="1200" baseline="0" dirty="0">
              <a:latin typeface="Arial" panose="020B0604020202020204" pitchFamily="34" charset="0"/>
              <a:ea typeface="Microsoft JhengHei" panose="020B0604030504040204" pitchFamily="34" charset="-120"/>
              <a:cs typeface="+mn-cs"/>
            </a:endParaRPr>
          </a:p>
          <a:p>
            <a:pPr defTabSz="685766">
              <a:lnSpc>
                <a:spcPct val="90000"/>
              </a:lnSpc>
              <a:spcBef>
                <a:spcPts val="751"/>
              </a:spcBef>
            </a:pPr>
            <a:endParaRPr lang="en-US" b="0" kern="1200" baseline="0" dirty="0">
              <a:latin typeface="Arial" panose="020B0604020202020204" pitchFamily="34" charset="0"/>
              <a:ea typeface="Microsoft JhengHei" panose="020B0604030504040204" pitchFamily="34" charset="-120"/>
              <a:cs typeface="+mn-cs"/>
            </a:endParaRPr>
          </a:p>
          <a:p>
            <a:pPr defTabSz="685766">
              <a:lnSpc>
                <a:spcPct val="90000"/>
              </a:lnSpc>
              <a:spcBef>
                <a:spcPts val="751"/>
              </a:spcBef>
            </a:pPr>
            <a:endParaRPr lang="en-US" b="0" kern="1200" baseline="0" dirty="0">
              <a:latin typeface="Arial" panose="020B0604020202020204" pitchFamily="34" charset="0"/>
              <a:ea typeface="Microsoft JhengHei" panose="020B0604030504040204" pitchFamily="34" charset="-120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AB349322-821D-433A-B16E-3F558CE8CC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" r="-2" b="28745"/>
          <a:stretch/>
        </p:blipFill>
        <p:spPr bwMode="auto">
          <a:xfrm>
            <a:off x="20887" y="1023934"/>
            <a:ext cx="9123113" cy="306673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AAC5B0B-B4B4-4535-BF02-14C7997ECFAE}"/>
              </a:ext>
            </a:extLst>
          </p:cNvPr>
          <p:cNvSpPr/>
          <p:nvPr/>
        </p:nvSpPr>
        <p:spPr>
          <a:xfrm>
            <a:off x="1463040" y="278306"/>
            <a:ext cx="6217920" cy="7456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TW" altLang="en-US" sz="4000" b="1" dirty="0">
                <a:solidFill>
                  <a:schemeClr val="bg1"/>
                </a:solidFill>
              </a:rPr>
              <a:t>靈實司務道寧養院</a:t>
            </a:r>
            <a:endParaRPr lang="en-US" sz="4000" b="1" kern="1200" baseline="0" dirty="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kern="1200" baseline="0" dirty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+mj-cs"/>
              </a:rPr>
              <a:t> 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E76388D2-AAEE-4349-A7AF-3BEBC8BCA7EB}"/>
              </a:ext>
            </a:extLst>
          </p:cNvPr>
          <p:cNvSpPr/>
          <p:nvPr/>
        </p:nvSpPr>
        <p:spPr>
          <a:xfrm>
            <a:off x="46039" y="4066282"/>
            <a:ext cx="90979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rgbClr val="7030A0"/>
                </a:solidFill>
              </a:rPr>
              <a:t>「壓傷的蘆葦，他不折斷；將殘的燈火，他不吹</a:t>
            </a:r>
            <a:endParaRPr lang="en-US" altLang="zh-TW" sz="3200" b="1" dirty="0">
              <a:solidFill>
                <a:srgbClr val="7030A0"/>
              </a:solidFill>
            </a:endParaRPr>
          </a:p>
          <a:p>
            <a:r>
              <a:rPr lang="en-US" altLang="zh-TW" sz="3200" b="1" dirty="0">
                <a:solidFill>
                  <a:srgbClr val="7030A0"/>
                </a:solidFill>
              </a:rPr>
              <a:t>    </a:t>
            </a:r>
            <a:r>
              <a:rPr lang="zh-TW" altLang="en-US" sz="3200" b="1" dirty="0">
                <a:solidFill>
                  <a:srgbClr val="7030A0"/>
                </a:solidFill>
              </a:rPr>
              <a:t>滅。他憑真實將公理傳開。」 </a:t>
            </a:r>
            <a:r>
              <a:rPr lang="en-US" altLang="zh-TW" sz="2800" b="1" dirty="0">
                <a:solidFill>
                  <a:srgbClr val="7030A0"/>
                </a:solidFill>
              </a:rPr>
              <a:t>《</a:t>
            </a:r>
            <a:r>
              <a:rPr lang="zh-TW" altLang="en-US" sz="2800" b="1" dirty="0">
                <a:solidFill>
                  <a:srgbClr val="7030A0"/>
                </a:solidFill>
              </a:rPr>
              <a:t>以賽亞書‬ ‭</a:t>
            </a:r>
            <a:r>
              <a:rPr lang="en-US" altLang="zh-TW" sz="2800" b="1" dirty="0">
                <a:solidFill>
                  <a:srgbClr val="7030A0"/>
                </a:solidFill>
              </a:rPr>
              <a:t>42:3‬ 》</a:t>
            </a:r>
            <a:endParaRPr lang="zh-HK" altLang="en-US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57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95DC72-9C90-4B5E-9607-6DE4E17E8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41587"/>
            <a:ext cx="6217920" cy="745629"/>
          </a:xfrm>
        </p:spPr>
        <p:txBody>
          <a:bodyPr>
            <a:noAutofit/>
          </a:bodyPr>
          <a:lstStyle/>
          <a:p>
            <a:pPr marL="0" marR="0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健康</a:t>
            </a:r>
            <a:r>
              <a:rPr lang="zh-TW" sz="4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的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定義</a:t>
            </a:r>
            <a:endParaRPr lang="en-US" sz="40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396D20F-D8BE-443C-B672-C21FCA5425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4393172" y="1100792"/>
            <a:ext cx="4109799" cy="274320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D2189A45-0F2C-4DF8-A549-AE98CF775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5576"/>
            <a:ext cx="9144000" cy="4137924"/>
          </a:xfrm>
          <a:prstGeom prst="rect">
            <a:avLst/>
          </a:prstGeom>
        </p:spPr>
      </p:pic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xmlns="" id="{CF2C7434-6CED-4FAC-B749-65D7D3B3C0D0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0523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95DC72-9C90-4B5E-9607-6DE4E17E8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41587"/>
            <a:ext cx="6217920" cy="745629"/>
          </a:xfrm>
        </p:spPr>
        <p:txBody>
          <a:bodyPr>
            <a:noAutofit/>
          </a:bodyPr>
          <a:lstStyle/>
          <a:p>
            <a:pPr marL="0" marR="0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健康</a:t>
            </a:r>
            <a:r>
              <a:rPr lang="zh-TW" sz="4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的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定義</a:t>
            </a:r>
            <a:endParaRPr lang="en-US" sz="40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396D20F-D8BE-443C-B672-C21FCA5425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4393172" y="1100792"/>
            <a:ext cx="4109799" cy="274320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</p:txBody>
      </p:sp>
      <p:pic>
        <p:nvPicPr>
          <p:cNvPr id="2050" name="Picture 2" descr="World Health Organization(WHO) Definition Of Health - Public Health">
            <a:extLst>
              <a:ext uri="{FF2B5EF4-FFF2-40B4-BE49-F238E27FC236}">
                <a16:creationId xmlns:a16="http://schemas.microsoft.com/office/drawing/2014/main" xmlns="" id="{4CDD9822-068C-43C8-9CB1-D4D470A9D9F3}"/>
              </a:ext>
            </a:extLst>
          </p:cNvPr>
          <p:cNvPicPr>
            <a:picLocks noGrp="1" noChangeAspect="1" noChangeArrowheads="1"/>
          </p:cNvPicPr>
          <p:nvPr>
            <p:ph sz="half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91" y="1100792"/>
            <a:ext cx="8058418" cy="427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60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354E77-BBFB-4B71-9498-B125C6B33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4000" dirty="0"/>
              <a:t>《</a:t>
            </a:r>
            <a:r>
              <a:rPr lang="zh-TW" altLang="en-US" sz="4000" dirty="0"/>
              <a:t>詩篇‬ ‭</a:t>
            </a:r>
            <a:r>
              <a:rPr lang="en-US" altLang="zh-TW" sz="4000" dirty="0"/>
              <a:t>147:3‬ 》</a:t>
            </a:r>
            <a:endParaRPr 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8161AC4-9B82-4948-B0C8-E87220C43BD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" y="1005576"/>
            <a:ext cx="5952721" cy="413792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altLang="zh-TW" sz="3600" dirty="0"/>
          </a:p>
        </p:txBody>
      </p:sp>
      <p:pic>
        <p:nvPicPr>
          <p:cNvPr id="1026" name="Picture 2" descr="5 ways to heal a broken heart after a loss of a loved one - FamilyToday">
            <a:extLst>
              <a:ext uri="{FF2B5EF4-FFF2-40B4-BE49-F238E27FC236}">
                <a16:creationId xmlns:a16="http://schemas.microsoft.com/office/drawing/2014/main" xmlns="" id="{778F1247-139A-4544-9E65-CD23D2BFCBAB}"/>
              </a:ext>
            </a:extLst>
          </p:cNvPr>
          <p:cNvPicPr>
            <a:picLocks noGrp="1" noChangeAspect="1" noChangeArrowheads="1"/>
          </p:cNvPicPr>
          <p:nvPr>
            <p:ph sz="half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6829" r="674" b="3658"/>
          <a:stretch/>
        </p:blipFill>
        <p:spPr bwMode="auto">
          <a:xfrm>
            <a:off x="0" y="1032579"/>
            <a:ext cx="9144000" cy="4455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E9A9A962-AD68-4B7B-9C44-35F77D9DAA98}"/>
              </a:ext>
            </a:extLst>
          </p:cNvPr>
          <p:cNvSpPr/>
          <p:nvPr/>
        </p:nvSpPr>
        <p:spPr>
          <a:xfrm>
            <a:off x="725040" y="375988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3600" b="1" dirty="0">
                <a:solidFill>
                  <a:schemeClr val="bg1"/>
                </a:solidFill>
                <a:highlight>
                  <a:srgbClr val="C0C0C0"/>
                </a:highlight>
              </a:rPr>
              <a:t>3 </a:t>
            </a:r>
            <a:r>
              <a:rPr lang="zh-TW" altLang="en-US" sz="3600" b="1" dirty="0">
                <a:solidFill>
                  <a:schemeClr val="bg1"/>
                </a:solidFill>
                <a:highlight>
                  <a:srgbClr val="C0C0C0"/>
                </a:highlight>
              </a:rPr>
              <a:t>他醫好傷心的人，</a:t>
            </a:r>
            <a:endParaRPr lang="en-US" altLang="zh-TW" sz="3600" b="1" dirty="0">
              <a:solidFill>
                <a:schemeClr val="bg1"/>
              </a:solidFill>
              <a:highlight>
                <a:srgbClr val="C0C0C0"/>
              </a:highlight>
            </a:endParaRPr>
          </a:p>
          <a:p>
            <a:r>
              <a:rPr lang="zh-TW" altLang="en-US" sz="3600" b="1" dirty="0">
                <a:solidFill>
                  <a:schemeClr val="bg1"/>
                </a:solidFill>
                <a:highlight>
                  <a:srgbClr val="C0C0C0"/>
                </a:highlight>
              </a:rPr>
              <a:t>裹好他們的傷處。</a:t>
            </a:r>
            <a:endParaRPr lang="en-US" altLang="zh-HK" sz="3600" b="1" dirty="0">
              <a:solidFill>
                <a:schemeClr val="bg1"/>
              </a:solidFill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3316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354E77-BBFB-4B71-9498-B125C6B33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4000" dirty="0"/>
              <a:t>《</a:t>
            </a:r>
            <a:r>
              <a:rPr lang="zh-TW" altLang="en-US" sz="4000" dirty="0"/>
              <a:t>詩篇‬ ‭</a:t>
            </a:r>
            <a:r>
              <a:rPr lang="en-US" altLang="zh-TW" sz="4000" dirty="0"/>
              <a:t>147:4-5‬ 》</a:t>
            </a:r>
            <a:endParaRPr 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8161AC4-9B82-4948-B0C8-E87220C43BD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" y="1005576"/>
            <a:ext cx="5952721" cy="41379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3200" dirty="0"/>
              <a:t> </a:t>
            </a:r>
            <a:endParaRPr lang="en-US" altLang="zh-TW" sz="3200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FFFADE7E-3731-4F8F-9E27-922C0735C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64037"/>
            <a:ext cx="9276599" cy="413792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84CA80AC-A2D2-40AE-8FA6-549F731F9FB5}"/>
              </a:ext>
            </a:extLst>
          </p:cNvPr>
          <p:cNvSpPr/>
          <p:nvPr/>
        </p:nvSpPr>
        <p:spPr>
          <a:xfrm>
            <a:off x="827584" y="2067694"/>
            <a:ext cx="64213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600" dirty="0">
                <a:solidFill>
                  <a:schemeClr val="bg1"/>
                </a:solidFill>
              </a:rPr>
              <a:t>4 </a:t>
            </a:r>
            <a:r>
              <a:rPr lang="zh-TW" altLang="en-US" sz="3600" dirty="0">
                <a:solidFill>
                  <a:schemeClr val="bg1"/>
                </a:solidFill>
              </a:rPr>
              <a:t>他數點星宿的數目，一一稱它的名。 </a:t>
            </a:r>
            <a:endParaRPr lang="en-US" altLang="zh-TW" sz="3600" dirty="0">
              <a:solidFill>
                <a:schemeClr val="bg1"/>
              </a:solidFill>
            </a:endParaRPr>
          </a:p>
          <a:p>
            <a:endParaRPr lang="en-US" altLang="zh-TW" sz="3600" dirty="0">
              <a:solidFill>
                <a:schemeClr val="bg1"/>
              </a:solidFill>
            </a:endParaRPr>
          </a:p>
          <a:p>
            <a:r>
              <a:rPr lang="en-US" altLang="zh-TW" sz="3600" dirty="0">
                <a:solidFill>
                  <a:schemeClr val="bg1"/>
                </a:solidFill>
              </a:rPr>
              <a:t>5 </a:t>
            </a:r>
            <a:r>
              <a:rPr lang="zh-TW" altLang="en-US" sz="3600" dirty="0">
                <a:solidFill>
                  <a:schemeClr val="bg1"/>
                </a:solidFill>
              </a:rPr>
              <a:t>我們的主為大，最有能力； 他的智慧無法測度。</a:t>
            </a:r>
            <a:endParaRPr lang="en-US" altLang="zh-HK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10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354E77-BBFB-4B71-9498-B125C6B33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4000" dirty="0"/>
              <a:t>《</a:t>
            </a:r>
            <a:r>
              <a:rPr lang="zh-TW" altLang="en-US" sz="4000" dirty="0"/>
              <a:t>詩篇‬ ‭</a:t>
            </a:r>
            <a:r>
              <a:rPr lang="en-US" altLang="zh-TW" sz="4000" dirty="0"/>
              <a:t>147:1-5‬ 》</a:t>
            </a:r>
            <a:endParaRPr 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8161AC4-9B82-4948-B0C8-E87220C43BD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" y="1005576"/>
            <a:ext cx="5952721" cy="41379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3200" dirty="0" smtClean="0"/>
              <a:t>1 </a:t>
            </a:r>
            <a:r>
              <a:rPr lang="zh-TW" altLang="en-US" sz="3200" dirty="0"/>
              <a:t>你們要讚美耶和華！ 因歌頌我們的上帝為善為美；讚美的話是合宜的。 </a:t>
            </a:r>
            <a:endParaRPr lang="en-US" altLang="zh-TW" sz="3200" dirty="0"/>
          </a:p>
          <a:p>
            <a:pPr marL="0" indent="0">
              <a:buNone/>
            </a:pPr>
            <a:r>
              <a:rPr lang="en-US" altLang="zh-TW" sz="3200" dirty="0"/>
              <a:t>2 </a:t>
            </a:r>
            <a:r>
              <a:rPr lang="zh-TW" altLang="en-US" sz="3200" dirty="0"/>
              <a:t>耶和華建造 耶路撒冷，聚集 以色列中被趕散的人。 </a:t>
            </a:r>
            <a:endParaRPr lang="en-US" altLang="zh-TW" sz="3200" dirty="0"/>
          </a:p>
          <a:p>
            <a:pPr marL="0" indent="0">
              <a:buNone/>
            </a:pPr>
            <a:r>
              <a:rPr lang="en-US" altLang="zh-TW" sz="3200" dirty="0"/>
              <a:t>3 </a:t>
            </a:r>
            <a:r>
              <a:rPr lang="zh-TW" altLang="en-US" sz="3200" dirty="0"/>
              <a:t>他醫好傷心的人，裹好他們的傷處。</a:t>
            </a:r>
            <a:endParaRPr lang="en-US" sz="3200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xmlns="" id="{3A360664-F285-41EA-816A-201C5497F483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>
          <a:blip r:embed="rId2"/>
          <a:stretch>
            <a:fillRect/>
          </a:stretch>
        </p:blipFill>
        <p:spPr>
          <a:xfrm>
            <a:off x="5952721" y="2969295"/>
            <a:ext cx="3190342" cy="216637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E74DE45F-950F-490F-955D-6C0A09265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721" y="1005577"/>
            <a:ext cx="3190342" cy="196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79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95DC72-9C90-4B5E-9607-6DE4E17E8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41587"/>
            <a:ext cx="6217920" cy="745629"/>
          </a:xfrm>
        </p:spPr>
        <p:txBody>
          <a:bodyPr>
            <a:noAutofit/>
          </a:bodyPr>
          <a:lstStyle/>
          <a:p>
            <a:pPr marL="0" marR="0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心靈的醫治</a:t>
            </a:r>
            <a:endParaRPr lang="en-US" sz="40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396D20F-D8BE-443C-B672-C21FCA5425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4393172" y="1100792"/>
            <a:ext cx="4109799" cy="274320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xmlns="" id="{94FDF1E8-1156-447D-BFDF-8B8507762D67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/>
          <a:stretch>
            <a:fillRect/>
          </a:stretch>
        </p:blipFill>
        <p:spPr>
          <a:xfrm>
            <a:off x="0" y="1005576"/>
            <a:ext cx="9144000" cy="413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99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E94DF8-5D4E-4C69-A65D-17AC8327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808" y="519522"/>
            <a:ext cx="6217920" cy="647966"/>
          </a:xfrm>
        </p:spPr>
        <p:txBody>
          <a:bodyPr>
            <a:noAutofit/>
          </a:bodyPr>
          <a:lstStyle/>
          <a:p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與</a:t>
            </a:r>
            <a:r>
              <a:rPr lang="zh-TW" altLang="zh-HK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神</a:t>
            </a: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同行</a:t>
            </a:r>
            <a:r>
              <a:rPr lang="en-US" altLang="zh-TW" sz="4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/>
            </a:r>
            <a:br>
              <a:rPr lang="en-US" altLang="zh-TW" sz="4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endParaRPr 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50330781-7006-4520-BD25-8E00A9831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5576"/>
            <a:ext cx="9144000" cy="413792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94EDA692-2E48-44A5-BA51-2A56B5C052D3}"/>
              </a:ext>
            </a:extLst>
          </p:cNvPr>
          <p:cNvSpPr/>
          <p:nvPr/>
        </p:nvSpPr>
        <p:spPr>
          <a:xfrm>
            <a:off x="1259632" y="1779662"/>
            <a:ext cx="56703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4000" b="1" dirty="0">
                <a:solidFill>
                  <a:srgbClr val="6600FF"/>
                </a:solidFill>
              </a:rPr>
              <a:t>「在人這是不能的，</a:t>
            </a:r>
            <a:endParaRPr lang="en-US" altLang="zh-TW" sz="4000" b="1" dirty="0">
              <a:solidFill>
                <a:srgbClr val="6600FF"/>
              </a:solidFill>
            </a:endParaRPr>
          </a:p>
          <a:p>
            <a:pPr lvl="0"/>
            <a:r>
              <a:rPr lang="en-US" altLang="zh-TW" sz="4000" b="1" dirty="0">
                <a:solidFill>
                  <a:srgbClr val="6600FF"/>
                </a:solidFill>
              </a:rPr>
              <a:t>        </a:t>
            </a:r>
            <a:r>
              <a:rPr lang="zh-TW" altLang="en-US" sz="4000" b="1" dirty="0">
                <a:solidFill>
                  <a:srgbClr val="6600FF"/>
                </a:solidFill>
              </a:rPr>
              <a:t>在神凡事都能。」</a:t>
            </a:r>
            <a:endParaRPr lang="en-US" altLang="zh-TW" sz="4000" b="1" dirty="0">
              <a:solidFill>
                <a:srgbClr val="6600FF"/>
              </a:solidFill>
            </a:endParaRPr>
          </a:p>
          <a:p>
            <a:pPr lvl="0"/>
            <a:r>
              <a:rPr lang="en-US" altLang="zh-TW" sz="4000" b="1" dirty="0">
                <a:solidFill>
                  <a:srgbClr val="6600FF"/>
                </a:solidFill>
              </a:rPr>
              <a:t>              </a:t>
            </a:r>
            <a:r>
              <a:rPr lang="zh-TW" altLang="en-US" sz="4000" dirty="0">
                <a:solidFill>
                  <a:srgbClr val="6600FF"/>
                </a:solidFill>
              </a:rPr>
              <a:t> </a:t>
            </a:r>
            <a:r>
              <a:rPr lang="en-US" altLang="zh-TW" sz="3600" dirty="0">
                <a:solidFill>
                  <a:srgbClr val="6600FF"/>
                </a:solidFill>
              </a:rPr>
              <a:t>《</a:t>
            </a:r>
            <a:r>
              <a:rPr lang="zh-TW" altLang="en-US" sz="3600" dirty="0">
                <a:solidFill>
                  <a:srgbClr val="6600FF"/>
                </a:solidFill>
              </a:rPr>
              <a:t>馬太福音</a:t>
            </a:r>
            <a:r>
              <a:rPr lang="en-US" altLang="zh-TW" sz="3600" dirty="0">
                <a:solidFill>
                  <a:srgbClr val="6600FF"/>
                </a:solidFill>
              </a:rPr>
              <a:t>19:26》</a:t>
            </a:r>
            <a:endParaRPr lang="zh-HK" altLang="en-US" sz="3600" dirty="0">
              <a:solidFill>
                <a:srgbClr val="66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95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E94DF8-5D4E-4C69-A65D-17AC8327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808" y="519522"/>
            <a:ext cx="6217920" cy="647966"/>
          </a:xfrm>
        </p:spPr>
        <p:txBody>
          <a:bodyPr>
            <a:noAutofit/>
          </a:bodyPr>
          <a:lstStyle/>
          <a:p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與人</a:t>
            </a:r>
            <a:r>
              <a:rPr lang="zh-TW" altLang="zh-HK" sz="4800" b="1" dirty="0"/>
              <a:t>和好</a:t>
            </a:r>
            <a:r>
              <a:rPr lang="en-US" altLang="zh-TW" sz="4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/>
            </a:r>
            <a:br>
              <a:rPr lang="en-US" altLang="zh-TW" sz="4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endParaRPr 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Picture 2" descr="multidisciplinaryçåçæå°çµæ">
            <a:extLst>
              <a:ext uri="{FF2B5EF4-FFF2-40B4-BE49-F238E27FC236}">
                <a16:creationId xmlns:a16="http://schemas.microsoft.com/office/drawing/2014/main" xmlns="" id="{156923E8-7AC3-DB62-9DCA-EFC7B4DF5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1646"/>
            <a:ext cx="9144000" cy="4081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68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95DC72-9C90-4B5E-9607-6DE4E17E8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41587"/>
            <a:ext cx="6217920" cy="745629"/>
          </a:xfrm>
        </p:spPr>
        <p:txBody>
          <a:bodyPr>
            <a:noAutofit/>
          </a:bodyPr>
          <a:lstStyle/>
          <a:p>
            <a:pPr marL="0" marR="0"/>
            <a:r>
              <a:rPr lang="zh-HK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復活主的盼望</a:t>
            </a:r>
            <a:endParaRPr lang="en-US" sz="4000" b="1" dirty="0">
              <a:solidFill>
                <a:srgbClr val="FFFF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396D20F-D8BE-443C-B672-C21FCA5425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4393172" y="1100792"/>
            <a:ext cx="4109799" cy="274320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xmlns="" id="{1084798D-06F3-4513-B96F-A27C949D172F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/>
          <a:stretch>
            <a:fillRect/>
          </a:stretch>
        </p:blipFill>
        <p:spPr>
          <a:xfrm>
            <a:off x="0" y="915566"/>
            <a:ext cx="10188624" cy="5193357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860FD660-0A01-4161-AAF1-80D504C16BA1}"/>
              </a:ext>
            </a:extLst>
          </p:cNvPr>
          <p:cNvSpPr/>
          <p:nvPr/>
        </p:nvSpPr>
        <p:spPr>
          <a:xfrm>
            <a:off x="179512" y="915566"/>
            <a:ext cx="482453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/>
              <a:t>我聽見有大聲音從寶座出來說：「看哪，上帝的帳幕在人間。他要與人同住，他們要作他的子民。上帝要親自與他們同在，作他們的上帝。 上帝要擦去他們一切的眼淚；不再有死亡，也不再有悲哀、哭號、疼痛，因為以前的事都過去了。 」 </a:t>
            </a:r>
            <a:r>
              <a:rPr lang="en-US" altLang="zh-TW" sz="2800" b="1" dirty="0"/>
              <a:t>《</a:t>
            </a:r>
            <a:r>
              <a:rPr lang="zh-TW" altLang="en-US" sz="2800" b="1" dirty="0"/>
              <a:t>啟示錄‬ ‭</a:t>
            </a:r>
            <a:r>
              <a:rPr lang="en-US" altLang="zh-TW" sz="2800" b="1" dirty="0"/>
              <a:t>21:1-2》</a:t>
            </a:r>
            <a:endParaRPr lang="zh-HK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71824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95DC72-9C90-4B5E-9607-6DE4E17E8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41587"/>
            <a:ext cx="6217920" cy="745629"/>
          </a:xfrm>
        </p:spPr>
        <p:txBody>
          <a:bodyPr>
            <a:noAutofit/>
          </a:bodyPr>
          <a:lstStyle/>
          <a:p>
            <a:pPr marL="0" marR="0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全人的醫治</a:t>
            </a:r>
            <a:endParaRPr lang="en-US" sz="40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396D20F-D8BE-443C-B672-C21FCA5425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4393172" y="1100792"/>
            <a:ext cx="4109799" cy="274320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xmlns="" id="{94FDF1E8-1156-447D-BFDF-8B8507762D67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/>
          <a:stretch>
            <a:fillRect/>
          </a:stretch>
        </p:blipFill>
        <p:spPr>
          <a:xfrm>
            <a:off x="0" y="1075979"/>
            <a:ext cx="9144000" cy="4137924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xmlns="" id="{CDCEC483-BFF6-40B2-83FA-DBAF30E6EA22}"/>
              </a:ext>
            </a:extLst>
          </p:cNvPr>
          <p:cNvSpPr/>
          <p:nvPr/>
        </p:nvSpPr>
        <p:spPr>
          <a:xfrm>
            <a:off x="539552" y="1707654"/>
            <a:ext cx="66967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/>
              <a:t>「耶和華說：我知道我向你們所懷的  意念是賜平安的意念，</a:t>
            </a:r>
            <a:endParaRPr lang="en-US" altLang="zh-TW" sz="3200" b="1" dirty="0"/>
          </a:p>
          <a:p>
            <a:r>
              <a:rPr lang="zh-TW" altLang="en-US" sz="3200" b="1" dirty="0"/>
              <a:t>不是降災禍的意念，要叫你們末後有指望。」</a:t>
            </a:r>
            <a:endParaRPr lang="en-US" altLang="zh-TW" sz="3200" b="1" dirty="0"/>
          </a:p>
          <a:p>
            <a:r>
              <a:rPr lang="en-US" altLang="zh-TW" sz="3200" dirty="0"/>
              <a:t>                                    《‭‭</a:t>
            </a:r>
            <a:r>
              <a:rPr lang="zh-TW" altLang="en-US" sz="3200" dirty="0"/>
              <a:t>耶利米書‬ ‭</a:t>
            </a:r>
            <a:r>
              <a:rPr lang="en-US" altLang="zh-TW" sz="3200" dirty="0"/>
              <a:t>29:11‬ 》</a:t>
            </a:r>
            <a:endParaRPr lang="zh-HK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56719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95DC72-9C90-4B5E-9607-6DE4E17E8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41587"/>
            <a:ext cx="6217920" cy="745629"/>
          </a:xfrm>
        </p:spPr>
        <p:txBody>
          <a:bodyPr>
            <a:noAutofit/>
          </a:bodyPr>
          <a:lstStyle/>
          <a:p>
            <a:pPr marL="0" marR="0"/>
            <a:r>
              <a:rPr lang="zh-HK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全人醫治的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主</a:t>
            </a:r>
            <a:endParaRPr lang="en-US" sz="40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396D20F-D8BE-443C-B672-C21FCA5425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4393172" y="1100792"/>
            <a:ext cx="4109799" cy="274320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</p:txBody>
      </p:sp>
      <p:pic>
        <p:nvPicPr>
          <p:cNvPr id="8" name="Content Placeholder 7" descr="A small plant growing out of the ground&#10;&#10;Description automatically generated with low confidence">
            <a:extLst>
              <a:ext uri="{FF2B5EF4-FFF2-40B4-BE49-F238E27FC236}">
                <a16:creationId xmlns:a16="http://schemas.microsoft.com/office/drawing/2014/main" xmlns="" id="{12E51FDA-D1BE-436C-B653-84333E017CAE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9421"/>
            <a:ext cx="9144000" cy="4200851"/>
          </a:xfr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E294C070-EE51-4BBE-9E58-A9ACEC8385BA}"/>
              </a:ext>
            </a:extLst>
          </p:cNvPr>
          <p:cNvSpPr/>
          <p:nvPr/>
        </p:nvSpPr>
        <p:spPr>
          <a:xfrm>
            <a:off x="1547664" y="1375112"/>
            <a:ext cx="84249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</a:rPr>
              <a:t>耶和華拉法</a:t>
            </a:r>
            <a:r>
              <a:rPr lang="en-US" altLang="zh-TW" sz="4000" b="1" dirty="0">
                <a:solidFill>
                  <a:schemeClr val="bg1"/>
                </a:solidFill>
              </a:rPr>
              <a:t> (Jehovah-</a:t>
            </a:r>
            <a:r>
              <a:rPr lang="en-US" altLang="zh-TW" sz="4000" b="1" dirty="0" err="1">
                <a:solidFill>
                  <a:schemeClr val="bg1"/>
                </a:solidFill>
              </a:rPr>
              <a:t>Rophe</a:t>
            </a:r>
            <a:r>
              <a:rPr lang="en-US" altLang="zh-TW" sz="4000" b="1" dirty="0">
                <a:solidFill>
                  <a:schemeClr val="bg1"/>
                </a:solidFill>
              </a:rPr>
              <a:t>)</a:t>
            </a:r>
            <a:endParaRPr lang="zh-HK" alt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70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6A7FA5-1EC3-43DD-A2D9-F2A0FACB8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72" y="650143"/>
            <a:ext cx="8676457" cy="1084514"/>
          </a:xfrm>
        </p:spPr>
        <p:txBody>
          <a:bodyPr>
            <a:normAutofit fontScale="90000"/>
          </a:bodyPr>
          <a:lstStyle/>
          <a:p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 祈禱</a:t>
            </a:r>
            <a:r>
              <a:rPr lang="en-US" altLang="zh-TW" b="1" dirty="0"/>
              <a:t/>
            </a:r>
            <a:br>
              <a:rPr lang="en-US" altLang="zh-TW" b="1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D3BCE7C-3E9C-455D-9901-876E96BD4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2860" y="2247714"/>
            <a:ext cx="8551140" cy="84385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E38E0A98-0971-4F95-8621-FC9FD35EC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1600"/>
            <a:ext cx="9144000" cy="392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93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6A7FA5-1EC3-43DD-A2D9-F2A0FACB8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72" y="735547"/>
            <a:ext cx="8676457" cy="1084514"/>
          </a:xfrm>
        </p:spPr>
        <p:txBody>
          <a:bodyPr>
            <a:normAutofit fontScale="90000"/>
          </a:bodyPr>
          <a:lstStyle/>
          <a:p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 讚美神</a:t>
            </a:r>
            <a:r>
              <a:rPr lang="en-US" altLang="zh-TW" b="1" dirty="0"/>
              <a:t/>
            </a:r>
            <a:br>
              <a:rPr lang="en-US" altLang="zh-TW" b="1" dirty="0"/>
            </a:br>
            <a:endParaRPr 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65934D63-C22B-47CC-B6CE-68446C2E58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6" t="13601" r="29525" b="19200"/>
          <a:stretch/>
        </p:blipFill>
        <p:spPr>
          <a:xfrm>
            <a:off x="0" y="1329612"/>
            <a:ext cx="9144000" cy="381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86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354E77-BBFB-4B71-9498-B125C6B33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4000" dirty="0"/>
              <a:t>《</a:t>
            </a:r>
            <a:r>
              <a:rPr lang="zh-TW" altLang="en-US" sz="4000" dirty="0"/>
              <a:t>詩篇‬ ‭</a:t>
            </a:r>
            <a:r>
              <a:rPr lang="en-US" altLang="zh-TW" sz="4000" dirty="0"/>
              <a:t>147:1-5‬ 》</a:t>
            </a:r>
            <a:endParaRPr 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8161AC4-9B82-4948-B0C8-E87220C43BD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" y="1005576"/>
            <a:ext cx="5952721" cy="41379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3600" dirty="0" smtClean="0"/>
              <a:t>4 </a:t>
            </a:r>
            <a:r>
              <a:rPr lang="zh-TW" altLang="en-US" sz="3600" dirty="0"/>
              <a:t>他數點星宿的數目，一一稱它的名。 </a:t>
            </a:r>
            <a:endParaRPr lang="en-US" altLang="zh-TW" sz="3600" dirty="0"/>
          </a:p>
          <a:p>
            <a:pPr marL="0" indent="0">
              <a:buNone/>
            </a:pPr>
            <a:r>
              <a:rPr lang="en-US" altLang="zh-TW" sz="3600" dirty="0"/>
              <a:t>5 </a:t>
            </a:r>
            <a:r>
              <a:rPr lang="zh-TW" altLang="en-US" sz="3600" dirty="0"/>
              <a:t>我們的主為大，最有能力； 他的智慧無法測度。</a:t>
            </a:r>
            <a:endParaRPr lang="en-US" sz="3600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xmlns="" id="{3A360664-F285-41EA-816A-201C5497F483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>
          <a:blip r:embed="rId2"/>
          <a:stretch>
            <a:fillRect/>
          </a:stretch>
        </p:blipFill>
        <p:spPr>
          <a:xfrm>
            <a:off x="5952721" y="2969295"/>
            <a:ext cx="3190342" cy="216637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FFFADE7E-3731-4F8F-9E27-922C0735C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721" y="1034475"/>
            <a:ext cx="3191279" cy="193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93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2B359E-C63B-4081-9F9E-10937F2BA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141480"/>
            <a:ext cx="6217920" cy="745629"/>
          </a:xfrm>
        </p:spPr>
        <p:txBody>
          <a:bodyPr>
            <a:normAutofit/>
          </a:bodyPr>
          <a:lstStyle/>
          <a:p>
            <a:pPr marL="0" marR="0"/>
            <a:r>
              <a:rPr lang="en-US" altLang="zh-TW" sz="4000" dirty="0"/>
              <a:t>《</a:t>
            </a:r>
            <a:r>
              <a:rPr lang="zh-TW" altLang="en-US" sz="4000" dirty="0"/>
              <a:t>詩篇‬ ‭</a:t>
            </a:r>
            <a:r>
              <a:rPr lang="en-US" altLang="zh-TW" sz="4000" dirty="0"/>
              <a:t>147:1》</a:t>
            </a:r>
            <a:endParaRPr lang="en-US" sz="40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90568A8-D4E2-2560-D77F-4E1C9F7A92AC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9503409" y="318915"/>
            <a:ext cx="4109799" cy="207258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ADD3F298-8F64-4330-894B-DE54B12A956A}"/>
              </a:ext>
            </a:extLst>
          </p:cNvPr>
          <p:cNvSpPr/>
          <p:nvPr/>
        </p:nvSpPr>
        <p:spPr>
          <a:xfrm>
            <a:off x="44286" y="1168270"/>
            <a:ext cx="89202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600" b="1" dirty="0"/>
              <a:t>1 </a:t>
            </a:r>
            <a:r>
              <a:rPr lang="zh-TW" altLang="en-US" sz="3600" b="1" dirty="0"/>
              <a:t>你們要</a:t>
            </a:r>
            <a:r>
              <a:rPr lang="zh-TW" altLang="en-US" sz="3600" b="1" dirty="0">
                <a:solidFill>
                  <a:srgbClr val="00B050"/>
                </a:solidFill>
              </a:rPr>
              <a:t>讚美</a:t>
            </a:r>
            <a:r>
              <a:rPr lang="zh-TW" altLang="en-US" sz="3600" b="1" dirty="0"/>
              <a:t>耶和華！ 因歌頌我們的上帝為善為美；讚美的話是合宜的。 </a:t>
            </a:r>
            <a:r>
              <a:rPr lang="en-US" altLang="zh-TW" sz="3600" b="1" dirty="0"/>
              <a:t>(</a:t>
            </a:r>
            <a:r>
              <a:rPr lang="zh-HK" altLang="en-US" sz="3600" b="1" dirty="0"/>
              <a:t>和合本</a:t>
            </a:r>
            <a:r>
              <a:rPr lang="en-US" altLang="zh-HK" sz="3600" b="1" dirty="0"/>
              <a:t>)</a:t>
            </a:r>
            <a:endParaRPr lang="en-US" altLang="zh-TW" sz="3600" b="1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C49AD25F-318C-4697-A628-425FCEAF0DD6}"/>
              </a:ext>
            </a:extLst>
          </p:cNvPr>
          <p:cNvSpPr/>
          <p:nvPr/>
        </p:nvSpPr>
        <p:spPr>
          <a:xfrm>
            <a:off x="44286" y="2427901"/>
            <a:ext cx="531980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K" altLang="en-US" sz="3600" b="1" dirty="0"/>
              <a:t>1 </a:t>
            </a:r>
            <a:r>
              <a:rPr lang="zh-HK" altLang="en-US" sz="3600" b="1" dirty="0">
                <a:solidFill>
                  <a:srgbClr val="00B050"/>
                </a:solidFill>
              </a:rPr>
              <a:t>哈利路亞</a:t>
            </a:r>
            <a:r>
              <a:rPr lang="zh-HK" altLang="en-US" sz="3600" b="1" dirty="0"/>
              <a:t>！歌頌我們的神是美善的，因為他是美好的，讚美他是合宜的。</a:t>
            </a:r>
            <a:r>
              <a:rPr lang="en-US" altLang="zh-HK" sz="3600" b="1" dirty="0"/>
              <a:t>(</a:t>
            </a:r>
            <a:r>
              <a:rPr lang="zh-HK" altLang="en-US" sz="3600" b="1" dirty="0"/>
              <a:t>和修本</a:t>
            </a:r>
            <a:r>
              <a:rPr lang="en-US" altLang="zh-HK" sz="3600" b="1" dirty="0"/>
              <a:t>)</a:t>
            </a:r>
            <a:r>
              <a:rPr lang="zh-HK" altLang="en-US" sz="3600" b="1" dirty="0"/>
              <a:t> 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50DDE844-401A-4B33-B66B-2EF05DB8C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2765926"/>
            <a:ext cx="3491880" cy="238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53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2B359E-C63B-4081-9F9E-10937F2BA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141480"/>
            <a:ext cx="6217920" cy="745629"/>
          </a:xfrm>
        </p:spPr>
        <p:txBody>
          <a:bodyPr>
            <a:normAutofit/>
          </a:bodyPr>
          <a:lstStyle/>
          <a:p>
            <a:pPr marL="0" marR="0"/>
            <a:r>
              <a:rPr lang="en-US" altLang="zh-TW" sz="4000" dirty="0"/>
              <a:t>《</a:t>
            </a:r>
            <a:r>
              <a:rPr lang="zh-TW" altLang="en-US" sz="4000" dirty="0"/>
              <a:t>詩篇‬ ‭</a:t>
            </a:r>
            <a:r>
              <a:rPr lang="en-US" altLang="zh-TW" sz="4000" dirty="0"/>
              <a:t>147:1》</a:t>
            </a:r>
            <a:endParaRPr lang="en-US" sz="40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90568A8-D4E2-2560-D77F-4E1C9F7A92AC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9503409" y="318915"/>
            <a:ext cx="4109799" cy="207258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ADD3F298-8F64-4330-894B-DE54B12A956A}"/>
              </a:ext>
            </a:extLst>
          </p:cNvPr>
          <p:cNvSpPr/>
          <p:nvPr/>
        </p:nvSpPr>
        <p:spPr>
          <a:xfrm>
            <a:off x="539553" y="3062377"/>
            <a:ext cx="80561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000" dirty="0"/>
              <a:t>= </a:t>
            </a:r>
            <a:r>
              <a:rPr lang="zh-TW" altLang="en-US" sz="4000" dirty="0"/>
              <a:t> </a:t>
            </a:r>
            <a:r>
              <a:rPr lang="zh-TW" altLang="en-US" sz="4000" b="1" dirty="0">
                <a:solidFill>
                  <a:srgbClr val="00B050"/>
                </a:solidFill>
              </a:rPr>
              <a:t>讚美</a:t>
            </a:r>
            <a:r>
              <a:rPr lang="en-US" altLang="zh-TW" sz="4000" dirty="0"/>
              <a:t>+</a:t>
            </a:r>
            <a:r>
              <a:rPr lang="zh-TW" altLang="en-US" sz="4000" b="1" dirty="0">
                <a:solidFill>
                  <a:srgbClr val="7030A0"/>
                </a:solidFill>
              </a:rPr>
              <a:t>耶和華</a:t>
            </a:r>
            <a:endParaRPr lang="en-US" altLang="zh-TW" sz="4000" b="1" dirty="0">
              <a:solidFill>
                <a:srgbClr val="7030A0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C49AD25F-318C-4697-A628-425FCEAF0DD6}"/>
              </a:ext>
            </a:extLst>
          </p:cNvPr>
          <p:cNvSpPr/>
          <p:nvPr/>
        </p:nvSpPr>
        <p:spPr>
          <a:xfrm>
            <a:off x="539553" y="1355205"/>
            <a:ext cx="531980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HK" sz="4000" dirty="0"/>
          </a:p>
          <a:p>
            <a:r>
              <a:rPr lang="zh-HK" altLang="en-US" sz="4000" b="1" dirty="0">
                <a:solidFill>
                  <a:srgbClr val="FF0000"/>
                </a:solidFill>
              </a:rPr>
              <a:t>哈利路</a:t>
            </a:r>
            <a:r>
              <a:rPr lang="zh-HK" altLang="en-US" sz="4000" dirty="0">
                <a:highlight>
                  <a:srgbClr val="FFFF00"/>
                </a:highlight>
              </a:rPr>
              <a:t>亞</a:t>
            </a:r>
            <a:r>
              <a:rPr lang="en-US" altLang="zh-HK" sz="4000" dirty="0"/>
              <a:t> (</a:t>
            </a:r>
            <a:r>
              <a:rPr lang="en-US" altLang="zh-HK" sz="4000" dirty="0" err="1">
                <a:solidFill>
                  <a:srgbClr val="FF0000"/>
                </a:solidFill>
              </a:rPr>
              <a:t>Hallelu</a:t>
            </a:r>
            <a:r>
              <a:rPr lang="en-US" altLang="zh-HK" sz="4000" dirty="0"/>
              <a:t> + </a:t>
            </a:r>
            <a:r>
              <a:rPr lang="en-US" altLang="zh-HK" sz="4000" dirty="0" err="1">
                <a:highlight>
                  <a:srgbClr val="FFFF00"/>
                </a:highlight>
              </a:rPr>
              <a:t>Ya</a:t>
            </a:r>
            <a:r>
              <a:rPr lang="en-US" altLang="zh-HK" sz="4000" dirty="0"/>
              <a:t>)</a:t>
            </a:r>
            <a:endParaRPr lang="zh-HK" altLang="en-US" sz="4000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EC090F4B-048F-4C1D-8184-E2AB20290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20" y="2765926"/>
            <a:ext cx="3491880" cy="238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59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2B359E-C63B-4081-9F9E-10937F2BA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141480"/>
            <a:ext cx="6217920" cy="745629"/>
          </a:xfrm>
        </p:spPr>
        <p:txBody>
          <a:bodyPr>
            <a:normAutofit/>
          </a:bodyPr>
          <a:lstStyle/>
          <a:p>
            <a:pPr marL="0" marR="0"/>
            <a:r>
              <a:rPr lang="en-US" altLang="zh-TW" sz="4000" dirty="0"/>
              <a:t>《</a:t>
            </a:r>
            <a:r>
              <a:rPr lang="zh-TW" altLang="en-US" sz="4000" dirty="0"/>
              <a:t>希伯來書‬ ‭</a:t>
            </a:r>
            <a:r>
              <a:rPr lang="en-US" altLang="zh-TW" sz="4000" dirty="0"/>
              <a:t>13:15 》</a:t>
            </a:r>
            <a:endParaRPr lang="en-US" sz="40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90568A8-D4E2-2560-D77F-4E1C9F7A92AC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9503409" y="318915"/>
            <a:ext cx="4109799" cy="207258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59F4F01D-C2D4-433B-88CF-9ED83490F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83" y="1113588"/>
            <a:ext cx="8807315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D6A7EBC2-8C91-49C5-BC8F-BB1A21624883}"/>
              </a:ext>
            </a:extLst>
          </p:cNvPr>
          <p:cNvSpPr/>
          <p:nvPr/>
        </p:nvSpPr>
        <p:spPr>
          <a:xfrm>
            <a:off x="4336890" y="1955209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4000" b="1" dirty="0"/>
              <a:t>「我們應當靠着耶穌，常常以</a:t>
            </a:r>
            <a:r>
              <a:rPr lang="zh-TW" altLang="en-US" sz="4000" b="1" dirty="0">
                <a:solidFill>
                  <a:srgbClr val="00B050"/>
                </a:solidFill>
              </a:rPr>
              <a:t>頌讚</a:t>
            </a:r>
            <a:r>
              <a:rPr lang="zh-TW" altLang="en-US" sz="4000" b="1" dirty="0"/>
              <a:t>為祭獻給上帝，這就是那承認主名之人嘴唇的果子。」‭‭</a:t>
            </a:r>
            <a:r>
              <a:rPr lang="en-US" altLang="zh-TW" sz="4000" b="1" dirty="0"/>
              <a:t>‭</a:t>
            </a:r>
            <a:endParaRPr lang="zh-HK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70725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2B359E-C63B-4081-9F9E-10937F2BA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141480"/>
            <a:ext cx="6217920" cy="745629"/>
          </a:xfrm>
        </p:spPr>
        <p:txBody>
          <a:bodyPr>
            <a:normAutofit/>
          </a:bodyPr>
          <a:lstStyle/>
          <a:p>
            <a:pPr marL="0" marR="0"/>
            <a:r>
              <a:rPr lang="en-US" altLang="zh-TW" sz="4000" dirty="0"/>
              <a:t>《</a:t>
            </a:r>
            <a:r>
              <a:rPr lang="zh-TW" altLang="en-US" sz="4000" dirty="0"/>
              <a:t>希伯來書‬ ‭</a:t>
            </a:r>
            <a:r>
              <a:rPr lang="en-US" altLang="zh-TW" sz="4000" dirty="0"/>
              <a:t>13:15 》</a:t>
            </a:r>
            <a:endParaRPr lang="en-US" sz="40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90568A8-D4E2-2560-D77F-4E1C9F7A92AC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9503409" y="318915"/>
            <a:ext cx="4109799" cy="207258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59F4F01D-C2D4-433B-88CF-9ED83490F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39" y="1113588"/>
            <a:ext cx="8807315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D6A7EBC2-8C91-49C5-BC8F-BB1A21624883}"/>
              </a:ext>
            </a:extLst>
          </p:cNvPr>
          <p:cNvSpPr/>
          <p:nvPr/>
        </p:nvSpPr>
        <p:spPr>
          <a:xfrm>
            <a:off x="3851921" y="2382690"/>
            <a:ext cx="5531629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HK" sz="3200" b="1" dirty="0"/>
          </a:p>
          <a:p>
            <a:r>
              <a:rPr lang="zh-TW" altLang="en-US" sz="5400" b="1" dirty="0" smtClean="0">
                <a:solidFill>
                  <a:srgbClr val="00B050"/>
                </a:solidFill>
              </a:rPr>
              <a:t>讚美</a:t>
            </a:r>
            <a:r>
              <a:rPr lang="zh-TW" altLang="en-US" sz="5400" b="1" dirty="0"/>
              <a:t>上帝讓我們一起敬拜主！</a:t>
            </a:r>
            <a:endParaRPr lang="en-US" altLang="zh-TW" sz="5400" b="1" dirty="0"/>
          </a:p>
          <a:p>
            <a:endParaRPr lang="zh-HK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5356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354E77-BBFB-4B71-9498-B125C6B33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4000" dirty="0"/>
              <a:t>《</a:t>
            </a:r>
            <a:r>
              <a:rPr lang="zh-TW" altLang="en-US" sz="4000" dirty="0"/>
              <a:t>詩篇‬ ‭</a:t>
            </a:r>
            <a:r>
              <a:rPr lang="en-US" altLang="zh-TW" sz="4000" dirty="0"/>
              <a:t>147:</a:t>
            </a:r>
            <a:r>
              <a:rPr lang="zh-TW" altLang="en-US" sz="4000" dirty="0"/>
              <a:t>２</a:t>
            </a:r>
            <a:r>
              <a:rPr lang="en-US" altLang="zh-TW" sz="4000" dirty="0"/>
              <a:t>‬ 》</a:t>
            </a:r>
            <a:endParaRPr 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8161AC4-9B82-4948-B0C8-E87220C43BD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" y="1005576"/>
            <a:ext cx="5952721" cy="413792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altLang="zh-TW" sz="3600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xmlns="" id="{8F18ABB5-CEA4-4EB2-8DDD-9DC0233440A0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>
          <a:blip r:embed="rId2"/>
          <a:stretch>
            <a:fillRect/>
          </a:stretch>
        </p:blipFill>
        <p:spPr>
          <a:xfrm>
            <a:off x="0" y="1020136"/>
            <a:ext cx="9144000" cy="412336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xmlns="" id="{C0D7B116-6511-49B5-AEFE-E55396882E38}"/>
              </a:ext>
            </a:extLst>
          </p:cNvPr>
          <p:cNvSpPr/>
          <p:nvPr/>
        </p:nvSpPr>
        <p:spPr>
          <a:xfrm>
            <a:off x="2195736" y="1020134"/>
            <a:ext cx="6168744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altLang="zh-TW" sz="3600" b="1" dirty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2 </a:t>
            </a:r>
            <a:r>
              <a:rPr lang="zh-TW" altLang="en-US" sz="3600" b="1" dirty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耶和華建造耶路撒冷，</a:t>
            </a:r>
            <a:endParaRPr lang="en-US" altLang="zh-TW" sz="3600" b="1" dirty="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lvl="0">
              <a:spcBef>
                <a:spcPct val="20000"/>
              </a:spcBef>
            </a:pPr>
            <a:r>
              <a:rPr lang="zh-TW" altLang="en-US" sz="3600" b="1" dirty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　聚集以色列中被趕散的人。</a:t>
            </a:r>
            <a:endParaRPr lang="en-US" altLang="zh-HK" sz="3600" b="1" dirty="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1414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354E77-BBFB-4B71-9498-B125C6B33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4000" dirty="0"/>
              <a:t>《</a:t>
            </a:r>
            <a:r>
              <a:rPr lang="zh-TW" altLang="en-US" sz="4000" dirty="0"/>
              <a:t>詩篇‬ ‭</a:t>
            </a:r>
            <a:r>
              <a:rPr lang="en-US" altLang="zh-TW" sz="4000" dirty="0"/>
              <a:t>147:</a:t>
            </a:r>
            <a:r>
              <a:rPr lang="zh-TW" altLang="en-US" sz="4000" dirty="0"/>
              <a:t>２</a:t>
            </a:r>
            <a:r>
              <a:rPr lang="en-US" altLang="zh-TW" sz="4000" dirty="0"/>
              <a:t>‬ 》</a:t>
            </a:r>
            <a:endParaRPr 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8161AC4-9B82-4948-B0C8-E87220C43BD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" y="1005576"/>
            <a:ext cx="5952721" cy="413792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altLang="zh-TW" sz="3600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xmlns="" id="{8F18ABB5-CEA4-4EB2-8DDD-9DC0233440A0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>
          <a:blip r:embed="rId2"/>
          <a:stretch>
            <a:fillRect/>
          </a:stretch>
        </p:blipFill>
        <p:spPr>
          <a:xfrm>
            <a:off x="0" y="1020136"/>
            <a:ext cx="9144000" cy="412336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xmlns="" id="{C0D7B116-6511-49B5-AEFE-E55396882E38}"/>
              </a:ext>
            </a:extLst>
          </p:cNvPr>
          <p:cNvSpPr/>
          <p:nvPr/>
        </p:nvSpPr>
        <p:spPr>
          <a:xfrm>
            <a:off x="2483768" y="1275606"/>
            <a:ext cx="6408712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zh-TW" altLang="en-US" sz="3600" b="1" dirty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耶路撒冷</a:t>
            </a:r>
            <a:r>
              <a:rPr lang="en-US" altLang="zh-TW" sz="3600" b="1" dirty="0" err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Jerusale</a:t>
            </a:r>
            <a:r>
              <a:rPr lang="zh-TW" altLang="en-US" sz="3600" b="1" dirty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ｍ</a:t>
            </a:r>
            <a:r>
              <a:rPr lang="zh-HK" altLang="en-US" sz="3600" b="1" dirty="0">
                <a:solidFill>
                  <a:srgbClr val="AC14A1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平安之城</a:t>
            </a:r>
            <a:endParaRPr lang="en-US" altLang="zh-TW" sz="3600" b="1" dirty="0">
              <a:solidFill>
                <a:srgbClr val="AC14A1"/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lvl="0">
              <a:spcBef>
                <a:spcPct val="20000"/>
              </a:spcBef>
            </a:pPr>
            <a:r>
              <a:rPr lang="zh-TW" altLang="en-US" sz="3600" b="1" dirty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　</a:t>
            </a:r>
            <a:endParaRPr lang="en-US" altLang="zh-HK" sz="3600" b="1" dirty="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0965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AFB91DA2C427E447A9108EA2B3779F39" ma:contentTypeVersion="18" ma:contentTypeDescription="建立新的文件。" ma:contentTypeScope="" ma:versionID="ac0710eee1916efe37e57c033ab0ea82">
  <xsd:schema xmlns:xsd="http://www.w3.org/2001/XMLSchema" xmlns:xs="http://www.w3.org/2001/XMLSchema" xmlns:p="http://schemas.microsoft.com/office/2006/metadata/properties" xmlns:ns3="44d7f3f1-2bc7-4136-812b-2f5e0e2517e0" xmlns:ns4="e5a36eae-d8aa-4f2c-8003-f2f23d0af26d" targetNamespace="http://schemas.microsoft.com/office/2006/metadata/properties" ma:root="true" ma:fieldsID="ba851130c792fe63008bd88abf4a93ee" ns3:_="" ns4:_="">
    <xsd:import namespace="44d7f3f1-2bc7-4136-812b-2f5e0e2517e0"/>
    <xsd:import namespace="e5a36eae-d8aa-4f2c-8003-f2f23d0af26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d7f3f1-2bc7-4136-812b-2f5e0e2517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a36eae-d8aa-4f2c-8003-f2f23d0af26d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5" nillable="true" ma:displayName="共用提示雜湊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4d7f3f1-2bc7-4136-812b-2f5e0e2517e0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F40C1D3-0FDB-4977-B934-BEDD8A165E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4d7f3f1-2bc7-4136-812b-2f5e0e2517e0"/>
    <ds:schemaRef ds:uri="e5a36eae-d8aa-4f2c-8003-f2f23d0af2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0D75965-CFF6-4B43-9799-D61FB2CE98DF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e5a36eae-d8aa-4f2c-8003-f2f23d0af26d"/>
    <ds:schemaRef ds:uri="http://purl.org/dc/elements/1.1/"/>
    <ds:schemaRef ds:uri="44d7f3f1-2bc7-4136-812b-2f5e0e2517e0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55C0E4D-CDE9-45E1-99A6-E15A592351E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8382</TotalTime>
  <Words>717</Words>
  <Application>Microsoft Office PowerPoint</Application>
  <PresentationFormat>如螢幕大小 (16:9)</PresentationFormat>
  <Paragraphs>82</Paragraphs>
  <Slides>27</Slides>
  <Notes>6</Notes>
  <HiddenSlides>0</HiddenSlides>
  <MMClips>0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27</vt:i4>
      </vt:variant>
    </vt:vector>
  </HeadingPairs>
  <TitlesOfParts>
    <vt:vector size="29" baseType="lpstr">
      <vt:lpstr>Office 佈景主題</vt:lpstr>
      <vt:lpstr>Office Theme</vt:lpstr>
      <vt:lpstr>主題： 「讚美全人醫治的主」  講道經文： 詩篇147篇第1至第5節 </vt:lpstr>
      <vt:lpstr>《詩篇‬ ‭147:1-5‬ 》</vt:lpstr>
      <vt:lpstr>《詩篇‬ ‭147:1-5‬ 》</vt:lpstr>
      <vt:lpstr>《詩篇‬ ‭147:1》</vt:lpstr>
      <vt:lpstr>《詩篇‬ ‭147:1》</vt:lpstr>
      <vt:lpstr>《希伯來書‬ ‭13:15 》</vt:lpstr>
      <vt:lpstr>《希伯來書‬ ‭13:15 》</vt:lpstr>
      <vt:lpstr>《詩篇‬ ‭147:２‬ 》</vt:lpstr>
      <vt:lpstr>《詩篇‬ ‭147:２‬ 》</vt:lpstr>
      <vt:lpstr>耶路撒冷成為衝突的中心</vt:lpstr>
      <vt:lpstr>平安 Peace Shalom</vt:lpstr>
      <vt:lpstr>詩篇‬ ‭147:２‬被趕散的人</vt:lpstr>
      <vt:lpstr>PowerPoint 簡報</vt:lpstr>
      <vt:lpstr>Annie Skau Berntsen 司務道教士 (also known as Sister Annie,  29.5.1911 – 26.11.1992)</vt:lpstr>
      <vt:lpstr>PowerPoint 簡報</vt:lpstr>
      <vt:lpstr>健康的定義</vt:lpstr>
      <vt:lpstr>健康的定義</vt:lpstr>
      <vt:lpstr>《詩篇‬ ‭147:3‬ 》</vt:lpstr>
      <vt:lpstr>《詩篇‬ ‭147:4-5‬ 》</vt:lpstr>
      <vt:lpstr>心靈的醫治</vt:lpstr>
      <vt:lpstr>與神同行 </vt:lpstr>
      <vt:lpstr>與人和好 </vt:lpstr>
      <vt:lpstr>復活主的盼望</vt:lpstr>
      <vt:lpstr>全人的醫治</vt:lpstr>
      <vt:lpstr>全人醫治的主</vt:lpstr>
      <vt:lpstr> 祈禱 </vt:lpstr>
      <vt:lpstr> 讚美神 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LEE, SUI-CHEONG LARRY</dc:creator>
  <cp:lastModifiedBy>Andrew</cp:lastModifiedBy>
  <cp:revision>238</cp:revision>
  <dcterms:created xsi:type="dcterms:W3CDTF">2016-09-28T01:31:32Z</dcterms:created>
  <dcterms:modified xsi:type="dcterms:W3CDTF">2024-07-18T03:19:23Z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0x010100AFB91DA2C427E447A9108EA2B3779F39</vt:lpwstr>
  </property>
</Properties>
</file>