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7"/>
  </p:notesMasterIdLst>
  <p:sldIdLst>
    <p:sldId id="256" r:id="rId2"/>
    <p:sldId id="261" r:id="rId3"/>
    <p:sldId id="262" r:id="rId4"/>
    <p:sldId id="311" r:id="rId5"/>
    <p:sldId id="313" r:id="rId6"/>
    <p:sldId id="314" r:id="rId7"/>
    <p:sldId id="315" r:id="rId8"/>
    <p:sldId id="316" r:id="rId9"/>
    <p:sldId id="259" r:id="rId10"/>
    <p:sldId id="317" r:id="rId11"/>
    <p:sldId id="318" r:id="rId12"/>
    <p:sldId id="320" r:id="rId13"/>
    <p:sldId id="319" r:id="rId14"/>
    <p:sldId id="321" r:id="rId15"/>
    <p:sldId id="267" r:id="rId16"/>
  </p:sldIdLst>
  <p:sldSz cx="9144000" cy="5143500" type="screen16x9"/>
  <p:notesSz cx="6858000" cy="9144000"/>
  <p:embeddedFontLst>
    <p:embeddedFont>
      <p:font typeface="新細明體" panose="02020500000000000000" pitchFamily="18" charset="-120"/>
      <p:regular r:id="rId18"/>
    </p:embeddedFont>
    <p:embeddedFont>
      <p:font typeface="Nunito Light" panose="020B0604020202020204" charset="0"/>
      <p:regular r:id="rId19"/>
      <p:italic r:id="rId20"/>
    </p:embeddedFont>
    <p:embeddedFont>
      <p:font typeface="Rubik" panose="020B0604020202020204" charset="-79"/>
      <p:regular r:id="rId21"/>
      <p:bold r:id="rId22"/>
      <p:italic r:id="rId23"/>
      <p:boldItalic r:id="rId24"/>
    </p:embeddedFont>
    <p:embeddedFont>
      <p:font typeface="YouYuan" panose="02010600030101010101" charset="-122"/>
      <p:regular r:id="rId25"/>
    </p:embeddedFont>
    <p:embeddedFont>
      <p:font typeface="Rubik Black" panose="020B0604020202020204" charset="-79"/>
      <p:bold r:id="rId26"/>
      <p:boldItalic r:id="rId27"/>
    </p:embeddedFont>
    <p:embeddedFont>
      <p:font typeface="Rajdhani Medium" panose="020B0604020202020204" charset="0"/>
      <p:regular r:id="rId28"/>
      <p:bold r:id="rId29"/>
    </p:embeddedFont>
    <p:embeddedFont>
      <p:font typeface="微軟正黑體" panose="020B0604030504040204" pitchFamily="34" charset="-120"/>
      <p:regular r:id="rId30"/>
      <p:bold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0BDE5D-56B0-4034-94CB-BD9CF0D6B40B}" v="4" dt="2024-04-06T16:12:05.506"/>
  </p1510:revLst>
</p1510:revInfo>
</file>

<file path=ppt/tableStyles.xml><?xml version="1.0" encoding="utf-8"?>
<a:tblStyleLst xmlns:a="http://schemas.openxmlformats.org/drawingml/2006/main" def="{B6E055C3-4865-4556-976F-8365860EE0D8}">
  <a:tblStyle styleId="{B6E055C3-4865-4556-976F-8365860EE0D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94BC80D-53CC-4E56-B43E-E402397E2C1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-31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font" Target="fonts/font1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font" Target="fonts/font13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44179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g2a6b50c639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5" name="Google Shape;765;g2a6b50c639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2488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98189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Google Shape;803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0983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3177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Google Shape;803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40594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g54dda1946d_6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4" name="Google Shape;884;g54dda1946d_6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5" name="Google Shape;825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571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9136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5805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9066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4721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Google Shape;803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04805" y="-609597"/>
            <a:ext cx="9753610" cy="6362695"/>
            <a:chOff x="-304805" y="-609597"/>
            <a:chExt cx="9753610" cy="6362695"/>
          </a:xfrm>
        </p:grpSpPr>
        <p:sp>
          <p:nvSpPr>
            <p:cNvPr id="10" name="Google Shape;10;p2"/>
            <p:cNvSpPr/>
            <p:nvPr/>
          </p:nvSpPr>
          <p:spPr>
            <a:xfrm>
              <a:off x="5627045" y="-60959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 flipH="1">
              <a:off x="-304805" y="-60959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rot="10800000" flipH="1">
              <a:off x="5627045" y="419897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rot="10800000">
              <a:off x="-304805" y="419897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023848" y="-1"/>
              <a:ext cx="925598" cy="462799"/>
            </a:xfrm>
            <a:custGeom>
              <a:avLst/>
              <a:gdLst/>
              <a:ahLst/>
              <a:cxnLst/>
              <a:rect l="l" t="t" r="r" b="b"/>
              <a:pathLst>
                <a:path w="1746" h="873" extrusionOk="0">
                  <a:moveTo>
                    <a:pt x="1746" y="0"/>
                  </a:moveTo>
                  <a:lnTo>
                    <a:pt x="1746" y="0"/>
                  </a:lnTo>
                  <a:cubicBezTo>
                    <a:pt x="1746" y="153"/>
                    <a:pt x="1705" y="305"/>
                    <a:pt x="1629" y="437"/>
                  </a:cubicBezTo>
                  <a:cubicBezTo>
                    <a:pt x="1552" y="570"/>
                    <a:pt x="1441" y="680"/>
                    <a:pt x="1309" y="756"/>
                  </a:cubicBezTo>
                  <a:cubicBezTo>
                    <a:pt x="1176" y="833"/>
                    <a:pt x="1026" y="873"/>
                    <a:pt x="873" y="873"/>
                  </a:cubicBezTo>
                  <a:cubicBezTo>
                    <a:pt x="719" y="873"/>
                    <a:pt x="569" y="833"/>
                    <a:pt x="436" y="756"/>
                  </a:cubicBezTo>
                  <a:cubicBezTo>
                    <a:pt x="303" y="680"/>
                    <a:pt x="193" y="570"/>
                    <a:pt x="117" y="437"/>
                  </a:cubicBezTo>
                  <a:cubicBezTo>
                    <a:pt x="40" y="305"/>
                    <a:pt x="0" y="153"/>
                    <a:pt x="0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414" y="81"/>
                    <a:pt x="434" y="160"/>
                    <a:pt x="475" y="230"/>
                  </a:cubicBezTo>
                  <a:cubicBezTo>
                    <a:pt x="514" y="299"/>
                    <a:pt x="573" y="358"/>
                    <a:pt x="643" y="398"/>
                  </a:cubicBezTo>
                  <a:cubicBezTo>
                    <a:pt x="713" y="439"/>
                    <a:pt x="792" y="459"/>
                    <a:pt x="873" y="459"/>
                  </a:cubicBezTo>
                  <a:cubicBezTo>
                    <a:pt x="953" y="459"/>
                    <a:pt x="1032" y="439"/>
                    <a:pt x="1102" y="398"/>
                  </a:cubicBezTo>
                  <a:cubicBezTo>
                    <a:pt x="1172" y="358"/>
                    <a:pt x="1229" y="299"/>
                    <a:pt x="1270" y="230"/>
                  </a:cubicBezTo>
                  <a:cubicBezTo>
                    <a:pt x="1310" y="160"/>
                    <a:pt x="1332" y="81"/>
                    <a:pt x="1332" y="0"/>
                  </a:cubicBezTo>
                  <a:lnTo>
                    <a:pt x="17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440125" y="4472125"/>
              <a:ext cx="263751" cy="263751"/>
            </a:xfrm>
            <a:custGeom>
              <a:avLst/>
              <a:gdLst/>
              <a:ahLst/>
              <a:cxnLst/>
              <a:rect l="l" t="t" r="r" b="b"/>
              <a:pathLst>
                <a:path w="648" h="648" extrusionOk="0">
                  <a:moveTo>
                    <a:pt x="438" y="209"/>
                  </a:moveTo>
                  <a:cubicBezTo>
                    <a:pt x="396" y="167"/>
                    <a:pt x="324" y="0"/>
                    <a:pt x="324" y="0"/>
                  </a:cubicBezTo>
                  <a:cubicBezTo>
                    <a:pt x="324" y="0"/>
                    <a:pt x="252" y="167"/>
                    <a:pt x="210" y="209"/>
                  </a:cubicBezTo>
                  <a:cubicBezTo>
                    <a:pt x="167" y="251"/>
                    <a:pt x="0" y="324"/>
                    <a:pt x="0" y="324"/>
                  </a:cubicBezTo>
                  <a:cubicBezTo>
                    <a:pt x="0" y="324"/>
                    <a:pt x="168" y="397"/>
                    <a:pt x="210" y="439"/>
                  </a:cubicBezTo>
                  <a:cubicBezTo>
                    <a:pt x="252" y="481"/>
                    <a:pt x="324" y="648"/>
                    <a:pt x="324" y="648"/>
                  </a:cubicBezTo>
                  <a:cubicBezTo>
                    <a:pt x="324" y="648"/>
                    <a:pt x="396" y="481"/>
                    <a:pt x="438" y="439"/>
                  </a:cubicBezTo>
                  <a:cubicBezTo>
                    <a:pt x="481" y="397"/>
                    <a:pt x="648" y="324"/>
                    <a:pt x="648" y="324"/>
                  </a:cubicBezTo>
                  <a:cubicBezTo>
                    <a:pt x="648" y="324"/>
                    <a:pt x="481" y="251"/>
                    <a:pt x="438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440125" y="407625"/>
              <a:ext cx="263751" cy="263751"/>
            </a:xfrm>
            <a:custGeom>
              <a:avLst/>
              <a:gdLst/>
              <a:ahLst/>
              <a:cxnLst/>
              <a:rect l="l" t="t" r="r" b="b"/>
              <a:pathLst>
                <a:path w="648" h="648" extrusionOk="0">
                  <a:moveTo>
                    <a:pt x="438" y="209"/>
                  </a:moveTo>
                  <a:cubicBezTo>
                    <a:pt x="396" y="167"/>
                    <a:pt x="324" y="0"/>
                    <a:pt x="324" y="0"/>
                  </a:cubicBezTo>
                  <a:cubicBezTo>
                    <a:pt x="324" y="0"/>
                    <a:pt x="252" y="167"/>
                    <a:pt x="210" y="209"/>
                  </a:cubicBezTo>
                  <a:cubicBezTo>
                    <a:pt x="167" y="251"/>
                    <a:pt x="0" y="324"/>
                    <a:pt x="0" y="324"/>
                  </a:cubicBezTo>
                  <a:cubicBezTo>
                    <a:pt x="0" y="324"/>
                    <a:pt x="168" y="397"/>
                    <a:pt x="210" y="439"/>
                  </a:cubicBezTo>
                  <a:cubicBezTo>
                    <a:pt x="252" y="481"/>
                    <a:pt x="324" y="648"/>
                    <a:pt x="324" y="648"/>
                  </a:cubicBezTo>
                  <a:cubicBezTo>
                    <a:pt x="324" y="648"/>
                    <a:pt x="396" y="481"/>
                    <a:pt x="438" y="439"/>
                  </a:cubicBezTo>
                  <a:cubicBezTo>
                    <a:pt x="481" y="397"/>
                    <a:pt x="648" y="324"/>
                    <a:pt x="648" y="324"/>
                  </a:cubicBezTo>
                  <a:cubicBezTo>
                    <a:pt x="648" y="324"/>
                    <a:pt x="481" y="251"/>
                    <a:pt x="438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" name="Google Shape;17;p2"/>
            <p:cNvGrpSpPr/>
            <p:nvPr/>
          </p:nvGrpSpPr>
          <p:grpSpPr>
            <a:xfrm>
              <a:off x="7179390" y="4812200"/>
              <a:ext cx="614520" cy="199800"/>
              <a:chOff x="7268040" y="3848400"/>
              <a:chExt cx="614520" cy="199800"/>
            </a:xfrm>
          </p:grpSpPr>
          <p:sp>
            <p:nvSpPr>
              <p:cNvPr id="18" name="Google Shape;18;p2"/>
              <p:cNvSpPr/>
              <p:nvPr/>
            </p:nvSpPr>
            <p:spPr>
              <a:xfrm>
                <a:off x="78332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4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769176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75506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740952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726804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78332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4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769176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75506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740952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726804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8" name="Google Shape;28;p2"/>
            <p:cNvSpPr/>
            <p:nvPr/>
          </p:nvSpPr>
          <p:spPr>
            <a:xfrm rot="10800000" flipH="1">
              <a:off x="1194548" y="4680699"/>
              <a:ext cx="925598" cy="462799"/>
            </a:xfrm>
            <a:custGeom>
              <a:avLst/>
              <a:gdLst/>
              <a:ahLst/>
              <a:cxnLst/>
              <a:rect l="l" t="t" r="r" b="b"/>
              <a:pathLst>
                <a:path w="1746" h="873" extrusionOk="0">
                  <a:moveTo>
                    <a:pt x="1746" y="0"/>
                  </a:moveTo>
                  <a:lnTo>
                    <a:pt x="1746" y="0"/>
                  </a:lnTo>
                  <a:cubicBezTo>
                    <a:pt x="1746" y="153"/>
                    <a:pt x="1705" y="305"/>
                    <a:pt x="1629" y="437"/>
                  </a:cubicBezTo>
                  <a:cubicBezTo>
                    <a:pt x="1552" y="570"/>
                    <a:pt x="1441" y="680"/>
                    <a:pt x="1309" y="756"/>
                  </a:cubicBezTo>
                  <a:cubicBezTo>
                    <a:pt x="1176" y="833"/>
                    <a:pt x="1026" y="873"/>
                    <a:pt x="873" y="873"/>
                  </a:cubicBezTo>
                  <a:cubicBezTo>
                    <a:pt x="719" y="873"/>
                    <a:pt x="569" y="833"/>
                    <a:pt x="436" y="756"/>
                  </a:cubicBezTo>
                  <a:cubicBezTo>
                    <a:pt x="303" y="680"/>
                    <a:pt x="193" y="570"/>
                    <a:pt x="117" y="437"/>
                  </a:cubicBezTo>
                  <a:cubicBezTo>
                    <a:pt x="40" y="305"/>
                    <a:pt x="0" y="153"/>
                    <a:pt x="0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414" y="81"/>
                    <a:pt x="434" y="160"/>
                    <a:pt x="475" y="230"/>
                  </a:cubicBezTo>
                  <a:cubicBezTo>
                    <a:pt x="514" y="299"/>
                    <a:pt x="573" y="358"/>
                    <a:pt x="643" y="398"/>
                  </a:cubicBezTo>
                  <a:cubicBezTo>
                    <a:pt x="713" y="439"/>
                    <a:pt x="792" y="459"/>
                    <a:pt x="873" y="459"/>
                  </a:cubicBezTo>
                  <a:cubicBezTo>
                    <a:pt x="953" y="459"/>
                    <a:pt x="1032" y="439"/>
                    <a:pt x="1102" y="398"/>
                  </a:cubicBezTo>
                  <a:cubicBezTo>
                    <a:pt x="1172" y="358"/>
                    <a:pt x="1229" y="299"/>
                    <a:pt x="1270" y="230"/>
                  </a:cubicBezTo>
                  <a:cubicBezTo>
                    <a:pt x="1310" y="160"/>
                    <a:pt x="1332" y="81"/>
                    <a:pt x="1332" y="0"/>
                  </a:cubicBezTo>
                  <a:lnTo>
                    <a:pt x="17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29;p2"/>
          <p:cNvSpPr txBox="1">
            <a:spLocks noGrp="1"/>
          </p:cNvSpPr>
          <p:nvPr>
            <p:ph type="ctrTitle"/>
          </p:nvPr>
        </p:nvSpPr>
        <p:spPr>
          <a:xfrm>
            <a:off x="1435050" y="1440213"/>
            <a:ext cx="6273900" cy="18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7000">
                <a:solidFill>
                  <a:schemeClr val="lt1"/>
                </a:solidFill>
                <a:latin typeface="Rubik Black"/>
                <a:ea typeface="Rubik Black"/>
                <a:cs typeface="Rubik Black"/>
                <a:sym typeface="Rubik Blac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1435050" y="3346875"/>
            <a:ext cx="6273900" cy="3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7"/>
          <p:cNvGrpSpPr/>
          <p:nvPr/>
        </p:nvGrpSpPr>
        <p:grpSpPr>
          <a:xfrm>
            <a:off x="-3101755" y="-1014622"/>
            <a:ext cx="15347510" cy="7172745"/>
            <a:chOff x="-3101755" y="-1014622"/>
            <a:chExt cx="15347510" cy="7172745"/>
          </a:xfrm>
        </p:grpSpPr>
        <p:grpSp>
          <p:nvGrpSpPr>
            <p:cNvPr id="84" name="Google Shape;84;p7"/>
            <p:cNvGrpSpPr/>
            <p:nvPr/>
          </p:nvGrpSpPr>
          <p:grpSpPr>
            <a:xfrm>
              <a:off x="-3101755" y="-1014622"/>
              <a:ext cx="15347510" cy="7172745"/>
              <a:chOff x="-3101755" y="-1014622"/>
              <a:chExt cx="15347510" cy="7172745"/>
            </a:xfrm>
          </p:grpSpPr>
          <p:sp>
            <p:nvSpPr>
              <p:cNvPr id="85" name="Google Shape;85;p7"/>
              <p:cNvSpPr/>
              <p:nvPr/>
            </p:nvSpPr>
            <p:spPr>
              <a:xfrm>
                <a:off x="8423995" y="-1014622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7"/>
              <p:cNvSpPr/>
              <p:nvPr/>
            </p:nvSpPr>
            <p:spPr>
              <a:xfrm flipH="1">
                <a:off x="-3101755" y="-1014622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7"/>
              <p:cNvSpPr/>
              <p:nvPr/>
            </p:nvSpPr>
            <p:spPr>
              <a:xfrm rot="10800000" flipH="1">
                <a:off x="8423995" y="4604002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7"/>
              <p:cNvSpPr/>
              <p:nvPr/>
            </p:nvSpPr>
            <p:spPr>
              <a:xfrm rot="10800000">
                <a:off x="-3101755" y="4604002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9" name="Google Shape;89;p7"/>
            <p:cNvGrpSpPr/>
            <p:nvPr/>
          </p:nvGrpSpPr>
          <p:grpSpPr>
            <a:xfrm flipH="1">
              <a:off x="0" y="1782402"/>
              <a:ext cx="8919247" cy="2387820"/>
              <a:chOff x="224750" y="1782402"/>
              <a:chExt cx="8919247" cy="2387820"/>
            </a:xfrm>
          </p:grpSpPr>
          <p:sp>
            <p:nvSpPr>
              <p:cNvPr id="90" name="Google Shape;90;p7"/>
              <p:cNvSpPr/>
              <p:nvPr/>
            </p:nvSpPr>
            <p:spPr>
              <a:xfrm rot="5400000" flipH="1">
                <a:off x="8449798" y="3476024"/>
                <a:ext cx="925598" cy="462799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873" extrusionOk="0">
                    <a:moveTo>
                      <a:pt x="1746" y="0"/>
                    </a:moveTo>
                    <a:lnTo>
                      <a:pt x="1746" y="0"/>
                    </a:lnTo>
                    <a:cubicBezTo>
                      <a:pt x="1746" y="153"/>
                      <a:pt x="1705" y="305"/>
                      <a:pt x="1629" y="437"/>
                    </a:cubicBezTo>
                    <a:cubicBezTo>
                      <a:pt x="1552" y="570"/>
                      <a:pt x="1441" y="680"/>
                      <a:pt x="1309" y="756"/>
                    </a:cubicBezTo>
                    <a:cubicBezTo>
                      <a:pt x="1176" y="833"/>
                      <a:pt x="1026" y="873"/>
                      <a:pt x="873" y="873"/>
                    </a:cubicBezTo>
                    <a:cubicBezTo>
                      <a:pt x="719" y="873"/>
                      <a:pt x="569" y="833"/>
                      <a:pt x="436" y="756"/>
                    </a:cubicBezTo>
                    <a:cubicBezTo>
                      <a:pt x="303" y="680"/>
                      <a:pt x="193" y="570"/>
                      <a:pt x="117" y="437"/>
                    </a:cubicBezTo>
                    <a:cubicBezTo>
                      <a:pt x="40" y="305"/>
                      <a:pt x="0" y="153"/>
                      <a:pt x="0" y="0"/>
                    </a:cubicBezTo>
                    <a:lnTo>
                      <a:pt x="414" y="0"/>
                    </a:lnTo>
                    <a:lnTo>
                      <a:pt x="414" y="0"/>
                    </a:lnTo>
                    <a:cubicBezTo>
                      <a:pt x="414" y="81"/>
                      <a:pt x="434" y="160"/>
                      <a:pt x="475" y="230"/>
                    </a:cubicBezTo>
                    <a:cubicBezTo>
                      <a:pt x="514" y="299"/>
                      <a:pt x="573" y="358"/>
                      <a:pt x="643" y="398"/>
                    </a:cubicBezTo>
                    <a:cubicBezTo>
                      <a:pt x="713" y="439"/>
                      <a:pt x="792" y="459"/>
                      <a:pt x="873" y="459"/>
                    </a:cubicBezTo>
                    <a:cubicBezTo>
                      <a:pt x="953" y="459"/>
                      <a:pt x="1032" y="439"/>
                      <a:pt x="1102" y="398"/>
                    </a:cubicBezTo>
                    <a:cubicBezTo>
                      <a:pt x="1172" y="358"/>
                      <a:pt x="1229" y="299"/>
                      <a:pt x="1270" y="230"/>
                    </a:cubicBezTo>
                    <a:cubicBezTo>
                      <a:pt x="1310" y="160"/>
                      <a:pt x="1332" y="81"/>
                      <a:pt x="1332" y="0"/>
                    </a:cubicBezTo>
                    <a:lnTo>
                      <a:pt x="174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7"/>
              <p:cNvSpPr/>
              <p:nvPr/>
            </p:nvSpPr>
            <p:spPr>
              <a:xfrm>
                <a:off x="224750" y="1782402"/>
                <a:ext cx="263751" cy="263751"/>
              </a:xfrm>
              <a:custGeom>
                <a:avLst/>
                <a:gdLst/>
                <a:ahLst/>
                <a:cxnLst/>
                <a:rect l="l" t="t" r="r" b="b"/>
                <a:pathLst>
                  <a:path w="648" h="648" extrusionOk="0">
                    <a:moveTo>
                      <a:pt x="438" y="209"/>
                    </a:moveTo>
                    <a:cubicBezTo>
                      <a:pt x="396" y="167"/>
                      <a:pt x="324" y="0"/>
                      <a:pt x="324" y="0"/>
                    </a:cubicBezTo>
                    <a:cubicBezTo>
                      <a:pt x="324" y="0"/>
                      <a:pt x="252" y="167"/>
                      <a:pt x="210" y="209"/>
                    </a:cubicBezTo>
                    <a:cubicBezTo>
                      <a:pt x="167" y="251"/>
                      <a:pt x="0" y="324"/>
                      <a:pt x="0" y="324"/>
                    </a:cubicBezTo>
                    <a:cubicBezTo>
                      <a:pt x="0" y="324"/>
                      <a:pt x="168" y="397"/>
                      <a:pt x="210" y="439"/>
                    </a:cubicBezTo>
                    <a:cubicBezTo>
                      <a:pt x="252" y="481"/>
                      <a:pt x="324" y="648"/>
                      <a:pt x="324" y="648"/>
                    </a:cubicBezTo>
                    <a:cubicBezTo>
                      <a:pt x="324" y="648"/>
                      <a:pt x="396" y="481"/>
                      <a:pt x="438" y="439"/>
                    </a:cubicBezTo>
                    <a:cubicBezTo>
                      <a:pt x="481" y="397"/>
                      <a:pt x="648" y="324"/>
                      <a:pt x="648" y="324"/>
                    </a:cubicBezTo>
                    <a:cubicBezTo>
                      <a:pt x="648" y="324"/>
                      <a:pt x="481" y="251"/>
                      <a:pt x="438" y="20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7"/>
          <p:cNvSpPr txBox="1">
            <a:spLocks noGrp="1"/>
          </p:cNvSpPr>
          <p:nvPr>
            <p:ph type="subTitle" idx="1"/>
          </p:nvPr>
        </p:nvSpPr>
        <p:spPr>
          <a:xfrm>
            <a:off x="2424600" y="1709075"/>
            <a:ext cx="4294800" cy="220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✦"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8"/>
          <p:cNvGrpSpPr/>
          <p:nvPr/>
        </p:nvGrpSpPr>
        <p:grpSpPr>
          <a:xfrm>
            <a:off x="-304805" y="-609597"/>
            <a:ext cx="9753610" cy="6362695"/>
            <a:chOff x="-304805" y="-609597"/>
            <a:chExt cx="9753610" cy="6362695"/>
          </a:xfrm>
        </p:grpSpPr>
        <p:sp>
          <p:nvSpPr>
            <p:cNvPr id="96" name="Google Shape;96;p8"/>
            <p:cNvSpPr/>
            <p:nvPr/>
          </p:nvSpPr>
          <p:spPr>
            <a:xfrm rot="10800000" flipH="1">
              <a:off x="1194548" y="4683499"/>
              <a:ext cx="925598" cy="462799"/>
            </a:xfrm>
            <a:custGeom>
              <a:avLst/>
              <a:gdLst/>
              <a:ahLst/>
              <a:cxnLst/>
              <a:rect l="l" t="t" r="r" b="b"/>
              <a:pathLst>
                <a:path w="1746" h="873" extrusionOk="0">
                  <a:moveTo>
                    <a:pt x="1746" y="0"/>
                  </a:moveTo>
                  <a:lnTo>
                    <a:pt x="1746" y="0"/>
                  </a:lnTo>
                  <a:cubicBezTo>
                    <a:pt x="1746" y="153"/>
                    <a:pt x="1705" y="305"/>
                    <a:pt x="1629" y="437"/>
                  </a:cubicBezTo>
                  <a:cubicBezTo>
                    <a:pt x="1552" y="570"/>
                    <a:pt x="1441" y="680"/>
                    <a:pt x="1309" y="756"/>
                  </a:cubicBezTo>
                  <a:cubicBezTo>
                    <a:pt x="1176" y="833"/>
                    <a:pt x="1026" y="873"/>
                    <a:pt x="873" y="873"/>
                  </a:cubicBezTo>
                  <a:cubicBezTo>
                    <a:pt x="719" y="873"/>
                    <a:pt x="569" y="833"/>
                    <a:pt x="436" y="756"/>
                  </a:cubicBezTo>
                  <a:cubicBezTo>
                    <a:pt x="303" y="680"/>
                    <a:pt x="193" y="570"/>
                    <a:pt x="117" y="437"/>
                  </a:cubicBezTo>
                  <a:cubicBezTo>
                    <a:pt x="40" y="305"/>
                    <a:pt x="0" y="153"/>
                    <a:pt x="0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414" y="81"/>
                    <a:pt x="434" y="160"/>
                    <a:pt x="475" y="230"/>
                  </a:cubicBezTo>
                  <a:cubicBezTo>
                    <a:pt x="514" y="299"/>
                    <a:pt x="573" y="358"/>
                    <a:pt x="643" y="398"/>
                  </a:cubicBezTo>
                  <a:cubicBezTo>
                    <a:pt x="713" y="439"/>
                    <a:pt x="792" y="459"/>
                    <a:pt x="873" y="459"/>
                  </a:cubicBezTo>
                  <a:cubicBezTo>
                    <a:pt x="953" y="459"/>
                    <a:pt x="1032" y="439"/>
                    <a:pt x="1102" y="398"/>
                  </a:cubicBezTo>
                  <a:cubicBezTo>
                    <a:pt x="1172" y="358"/>
                    <a:pt x="1229" y="299"/>
                    <a:pt x="1270" y="230"/>
                  </a:cubicBezTo>
                  <a:cubicBezTo>
                    <a:pt x="1310" y="160"/>
                    <a:pt x="1332" y="81"/>
                    <a:pt x="1332" y="0"/>
                  </a:cubicBezTo>
                  <a:lnTo>
                    <a:pt x="17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8"/>
            <p:cNvSpPr/>
            <p:nvPr/>
          </p:nvSpPr>
          <p:spPr>
            <a:xfrm>
              <a:off x="5627045" y="-60959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8"/>
            <p:cNvSpPr/>
            <p:nvPr/>
          </p:nvSpPr>
          <p:spPr>
            <a:xfrm flipH="1">
              <a:off x="-304805" y="-60959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8"/>
            <p:cNvSpPr/>
            <p:nvPr/>
          </p:nvSpPr>
          <p:spPr>
            <a:xfrm rot="10800000" flipH="1">
              <a:off x="5627045" y="419897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8"/>
            <p:cNvSpPr/>
            <p:nvPr/>
          </p:nvSpPr>
          <p:spPr>
            <a:xfrm rot="10800000">
              <a:off x="-304805" y="419897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8"/>
            <p:cNvSpPr/>
            <p:nvPr/>
          </p:nvSpPr>
          <p:spPr>
            <a:xfrm>
              <a:off x="1525475" y="137877"/>
              <a:ext cx="263751" cy="263751"/>
            </a:xfrm>
            <a:custGeom>
              <a:avLst/>
              <a:gdLst/>
              <a:ahLst/>
              <a:cxnLst/>
              <a:rect l="l" t="t" r="r" b="b"/>
              <a:pathLst>
                <a:path w="648" h="648" extrusionOk="0">
                  <a:moveTo>
                    <a:pt x="438" y="209"/>
                  </a:moveTo>
                  <a:cubicBezTo>
                    <a:pt x="396" y="167"/>
                    <a:pt x="324" y="0"/>
                    <a:pt x="324" y="0"/>
                  </a:cubicBezTo>
                  <a:cubicBezTo>
                    <a:pt x="324" y="0"/>
                    <a:pt x="252" y="167"/>
                    <a:pt x="210" y="209"/>
                  </a:cubicBezTo>
                  <a:cubicBezTo>
                    <a:pt x="167" y="251"/>
                    <a:pt x="0" y="324"/>
                    <a:pt x="0" y="324"/>
                  </a:cubicBezTo>
                  <a:cubicBezTo>
                    <a:pt x="0" y="324"/>
                    <a:pt x="168" y="397"/>
                    <a:pt x="210" y="439"/>
                  </a:cubicBezTo>
                  <a:cubicBezTo>
                    <a:pt x="252" y="481"/>
                    <a:pt x="324" y="648"/>
                    <a:pt x="324" y="648"/>
                  </a:cubicBezTo>
                  <a:cubicBezTo>
                    <a:pt x="324" y="648"/>
                    <a:pt x="396" y="481"/>
                    <a:pt x="438" y="439"/>
                  </a:cubicBezTo>
                  <a:cubicBezTo>
                    <a:pt x="481" y="397"/>
                    <a:pt x="648" y="324"/>
                    <a:pt x="648" y="324"/>
                  </a:cubicBezTo>
                  <a:cubicBezTo>
                    <a:pt x="648" y="324"/>
                    <a:pt x="481" y="251"/>
                    <a:pt x="438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8"/>
            <p:cNvSpPr/>
            <p:nvPr/>
          </p:nvSpPr>
          <p:spPr>
            <a:xfrm>
              <a:off x="7354775" y="4783015"/>
              <a:ext cx="263751" cy="263751"/>
            </a:xfrm>
            <a:custGeom>
              <a:avLst/>
              <a:gdLst/>
              <a:ahLst/>
              <a:cxnLst/>
              <a:rect l="l" t="t" r="r" b="b"/>
              <a:pathLst>
                <a:path w="648" h="648" extrusionOk="0">
                  <a:moveTo>
                    <a:pt x="438" y="209"/>
                  </a:moveTo>
                  <a:cubicBezTo>
                    <a:pt x="396" y="167"/>
                    <a:pt x="324" y="0"/>
                    <a:pt x="324" y="0"/>
                  </a:cubicBezTo>
                  <a:cubicBezTo>
                    <a:pt x="324" y="0"/>
                    <a:pt x="252" y="167"/>
                    <a:pt x="210" y="209"/>
                  </a:cubicBezTo>
                  <a:cubicBezTo>
                    <a:pt x="167" y="251"/>
                    <a:pt x="0" y="324"/>
                    <a:pt x="0" y="324"/>
                  </a:cubicBezTo>
                  <a:cubicBezTo>
                    <a:pt x="0" y="324"/>
                    <a:pt x="168" y="397"/>
                    <a:pt x="210" y="439"/>
                  </a:cubicBezTo>
                  <a:cubicBezTo>
                    <a:pt x="252" y="481"/>
                    <a:pt x="324" y="648"/>
                    <a:pt x="324" y="648"/>
                  </a:cubicBezTo>
                  <a:cubicBezTo>
                    <a:pt x="324" y="648"/>
                    <a:pt x="396" y="481"/>
                    <a:pt x="438" y="439"/>
                  </a:cubicBezTo>
                  <a:cubicBezTo>
                    <a:pt x="481" y="397"/>
                    <a:pt x="648" y="324"/>
                    <a:pt x="648" y="324"/>
                  </a:cubicBezTo>
                  <a:cubicBezTo>
                    <a:pt x="648" y="324"/>
                    <a:pt x="481" y="251"/>
                    <a:pt x="438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8"/>
            <p:cNvSpPr/>
            <p:nvPr/>
          </p:nvSpPr>
          <p:spPr>
            <a:xfrm>
              <a:off x="7023848" y="-1"/>
              <a:ext cx="925598" cy="462799"/>
            </a:xfrm>
            <a:custGeom>
              <a:avLst/>
              <a:gdLst/>
              <a:ahLst/>
              <a:cxnLst/>
              <a:rect l="l" t="t" r="r" b="b"/>
              <a:pathLst>
                <a:path w="1746" h="873" extrusionOk="0">
                  <a:moveTo>
                    <a:pt x="1746" y="0"/>
                  </a:moveTo>
                  <a:lnTo>
                    <a:pt x="1746" y="0"/>
                  </a:lnTo>
                  <a:cubicBezTo>
                    <a:pt x="1746" y="153"/>
                    <a:pt x="1705" y="305"/>
                    <a:pt x="1629" y="437"/>
                  </a:cubicBezTo>
                  <a:cubicBezTo>
                    <a:pt x="1552" y="570"/>
                    <a:pt x="1441" y="680"/>
                    <a:pt x="1309" y="756"/>
                  </a:cubicBezTo>
                  <a:cubicBezTo>
                    <a:pt x="1176" y="833"/>
                    <a:pt x="1026" y="873"/>
                    <a:pt x="873" y="873"/>
                  </a:cubicBezTo>
                  <a:cubicBezTo>
                    <a:pt x="719" y="873"/>
                    <a:pt x="569" y="833"/>
                    <a:pt x="436" y="756"/>
                  </a:cubicBezTo>
                  <a:cubicBezTo>
                    <a:pt x="303" y="680"/>
                    <a:pt x="193" y="570"/>
                    <a:pt x="117" y="437"/>
                  </a:cubicBezTo>
                  <a:cubicBezTo>
                    <a:pt x="40" y="305"/>
                    <a:pt x="0" y="153"/>
                    <a:pt x="0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414" y="81"/>
                    <a:pt x="434" y="160"/>
                    <a:pt x="475" y="230"/>
                  </a:cubicBezTo>
                  <a:cubicBezTo>
                    <a:pt x="514" y="299"/>
                    <a:pt x="573" y="358"/>
                    <a:pt x="643" y="398"/>
                  </a:cubicBezTo>
                  <a:cubicBezTo>
                    <a:pt x="713" y="439"/>
                    <a:pt x="792" y="459"/>
                    <a:pt x="873" y="459"/>
                  </a:cubicBezTo>
                  <a:cubicBezTo>
                    <a:pt x="953" y="459"/>
                    <a:pt x="1032" y="439"/>
                    <a:pt x="1102" y="398"/>
                  </a:cubicBezTo>
                  <a:cubicBezTo>
                    <a:pt x="1172" y="358"/>
                    <a:pt x="1229" y="299"/>
                    <a:pt x="1270" y="230"/>
                  </a:cubicBezTo>
                  <a:cubicBezTo>
                    <a:pt x="1310" y="160"/>
                    <a:pt x="1332" y="81"/>
                    <a:pt x="1332" y="0"/>
                  </a:cubicBezTo>
                  <a:lnTo>
                    <a:pt x="17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4" name="Google Shape;104;p8"/>
            <p:cNvGrpSpPr/>
            <p:nvPr/>
          </p:nvGrpSpPr>
          <p:grpSpPr>
            <a:xfrm rot="5400000">
              <a:off x="49365" y="2471850"/>
              <a:ext cx="614520" cy="199800"/>
              <a:chOff x="7268040" y="3848400"/>
              <a:chExt cx="614520" cy="199800"/>
            </a:xfrm>
          </p:grpSpPr>
          <p:sp>
            <p:nvSpPr>
              <p:cNvPr id="105" name="Google Shape;105;p8"/>
              <p:cNvSpPr/>
              <p:nvPr/>
            </p:nvSpPr>
            <p:spPr>
              <a:xfrm>
                <a:off x="78332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4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8"/>
              <p:cNvSpPr/>
              <p:nvPr/>
            </p:nvSpPr>
            <p:spPr>
              <a:xfrm>
                <a:off x="769176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8"/>
              <p:cNvSpPr/>
              <p:nvPr/>
            </p:nvSpPr>
            <p:spPr>
              <a:xfrm>
                <a:off x="75506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8"/>
              <p:cNvSpPr/>
              <p:nvPr/>
            </p:nvSpPr>
            <p:spPr>
              <a:xfrm>
                <a:off x="740952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8"/>
              <p:cNvSpPr/>
              <p:nvPr/>
            </p:nvSpPr>
            <p:spPr>
              <a:xfrm>
                <a:off x="726804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8"/>
              <p:cNvSpPr/>
              <p:nvPr/>
            </p:nvSpPr>
            <p:spPr>
              <a:xfrm>
                <a:off x="78332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4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8"/>
              <p:cNvSpPr/>
              <p:nvPr/>
            </p:nvSpPr>
            <p:spPr>
              <a:xfrm>
                <a:off x="769176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8"/>
              <p:cNvSpPr/>
              <p:nvPr/>
            </p:nvSpPr>
            <p:spPr>
              <a:xfrm>
                <a:off x="75506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8"/>
              <p:cNvSpPr/>
              <p:nvPr/>
            </p:nvSpPr>
            <p:spPr>
              <a:xfrm>
                <a:off x="740952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8"/>
              <p:cNvSpPr/>
              <p:nvPr/>
            </p:nvSpPr>
            <p:spPr>
              <a:xfrm>
                <a:off x="726804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15" name="Google Shape;115;p8"/>
          <p:cNvSpPr txBox="1">
            <a:spLocks noGrp="1"/>
          </p:cNvSpPr>
          <p:nvPr>
            <p:ph type="title"/>
          </p:nvPr>
        </p:nvSpPr>
        <p:spPr>
          <a:xfrm>
            <a:off x="2256750" y="1511725"/>
            <a:ext cx="4630200" cy="211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9"/>
          <p:cNvGrpSpPr/>
          <p:nvPr/>
        </p:nvGrpSpPr>
        <p:grpSpPr>
          <a:xfrm>
            <a:off x="-304805" y="-609597"/>
            <a:ext cx="9753610" cy="6362695"/>
            <a:chOff x="-304805" y="-609597"/>
            <a:chExt cx="9753610" cy="6362695"/>
          </a:xfrm>
        </p:grpSpPr>
        <p:grpSp>
          <p:nvGrpSpPr>
            <p:cNvPr id="118" name="Google Shape;118;p9"/>
            <p:cNvGrpSpPr/>
            <p:nvPr/>
          </p:nvGrpSpPr>
          <p:grpSpPr>
            <a:xfrm>
              <a:off x="-304805" y="-609597"/>
              <a:ext cx="9753610" cy="6362695"/>
              <a:chOff x="-304805" y="-609597"/>
              <a:chExt cx="9753610" cy="6362695"/>
            </a:xfrm>
          </p:grpSpPr>
          <p:sp>
            <p:nvSpPr>
              <p:cNvPr id="119" name="Google Shape;119;p9"/>
              <p:cNvSpPr/>
              <p:nvPr/>
            </p:nvSpPr>
            <p:spPr>
              <a:xfrm>
                <a:off x="5627045" y="-609597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9"/>
              <p:cNvSpPr/>
              <p:nvPr/>
            </p:nvSpPr>
            <p:spPr>
              <a:xfrm flipH="1">
                <a:off x="-304805" y="-609597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9"/>
              <p:cNvSpPr/>
              <p:nvPr/>
            </p:nvSpPr>
            <p:spPr>
              <a:xfrm rot="10800000" flipH="1">
                <a:off x="5627045" y="4198977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9"/>
              <p:cNvSpPr/>
              <p:nvPr/>
            </p:nvSpPr>
            <p:spPr>
              <a:xfrm rot="10800000">
                <a:off x="-304805" y="4198977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3" name="Google Shape;123;p9"/>
            <p:cNvSpPr/>
            <p:nvPr/>
          </p:nvSpPr>
          <p:spPr>
            <a:xfrm>
              <a:off x="1525475" y="137877"/>
              <a:ext cx="263751" cy="263751"/>
            </a:xfrm>
            <a:custGeom>
              <a:avLst/>
              <a:gdLst/>
              <a:ahLst/>
              <a:cxnLst/>
              <a:rect l="l" t="t" r="r" b="b"/>
              <a:pathLst>
                <a:path w="648" h="648" extrusionOk="0">
                  <a:moveTo>
                    <a:pt x="438" y="209"/>
                  </a:moveTo>
                  <a:cubicBezTo>
                    <a:pt x="396" y="167"/>
                    <a:pt x="324" y="0"/>
                    <a:pt x="324" y="0"/>
                  </a:cubicBezTo>
                  <a:cubicBezTo>
                    <a:pt x="324" y="0"/>
                    <a:pt x="252" y="167"/>
                    <a:pt x="210" y="209"/>
                  </a:cubicBezTo>
                  <a:cubicBezTo>
                    <a:pt x="167" y="251"/>
                    <a:pt x="0" y="324"/>
                    <a:pt x="0" y="324"/>
                  </a:cubicBezTo>
                  <a:cubicBezTo>
                    <a:pt x="0" y="324"/>
                    <a:pt x="168" y="397"/>
                    <a:pt x="210" y="439"/>
                  </a:cubicBezTo>
                  <a:cubicBezTo>
                    <a:pt x="252" y="481"/>
                    <a:pt x="324" y="648"/>
                    <a:pt x="324" y="648"/>
                  </a:cubicBezTo>
                  <a:cubicBezTo>
                    <a:pt x="324" y="648"/>
                    <a:pt x="396" y="481"/>
                    <a:pt x="438" y="439"/>
                  </a:cubicBezTo>
                  <a:cubicBezTo>
                    <a:pt x="481" y="397"/>
                    <a:pt x="648" y="324"/>
                    <a:pt x="648" y="324"/>
                  </a:cubicBezTo>
                  <a:cubicBezTo>
                    <a:pt x="648" y="324"/>
                    <a:pt x="481" y="251"/>
                    <a:pt x="438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9"/>
            <p:cNvSpPr/>
            <p:nvPr/>
          </p:nvSpPr>
          <p:spPr>
            <a:xfrm>
              <a:off x="115965" y="2229030"/>
              <a:ext cx="481320" cy="685440"/>
            </a:xfrm>
            <a:custGeom>
              <a:avLst/>
              <a:gdLst/>
              <a:ahLst/>
              <a:cxnLst/>
              <a:rect l="l" t="t" r="r" b="b"/>
              <a:pathLst>
                <a:path w="1337" h="1904" extrusionOk="0">
                  <a:moveTo>
                    <a:pt x="1337" y="487"/>
                  </a:moveTo>
                  <a:lnTo>
                    <a:pt x="816" y="487"/>
                  </a:lnTo>
                  <a:lnTo>
                    <a:pt x="822" y="0"/>
                  </a:lnTo>
                  <a:lnTo>
                    <a:pt x="489" y="0"/>
                  </a:lnTo>
                  <a:lnTo>
                    <a:pt x="500" y="487"/>
                  </a:lnTo>
                  <a:lnTo>
                    <a:pt x="0" y="487"/>
                  </a:lnTo>
                  <a:lnTo>
                    <a:pt x="0" y="728"/>
                  </a:lnTo>
                  <a:lnTo>
                    <a:pt x="505" y="728"/>
                  </a:lnTo>
                  <a:lnTo>
                    <a:pt x="505" y="1879"/>
                  </a:lnTo>
                  <a:lnTo>
                    <a:pt x="505" y="1879"/>
                  </a:lnTo>
                  <a:cubicBezTo>
                    <a:pt x="554" y="1895"/>
                    <a:pt x="605" y="1904"/>
                    <a:pt x="658" y="1904"/>
                  </a:cubicBezTo>
                  <a:cubicBezTo>
                    <a:pt x="710" y="1904"/>
                    <a:pt x="763" y="1895"/>
                    <a:pt x="812" y="1879"/>
                  </a:cubicBezTo>
                  <a:lnTo>
                    <a:pt x="812" y="728"/>
                  </a:lnTo>
                  <a:lnTo>
                    <a:pt x="1337" y="728"/>
                  </a:lnTo>
                  <a:lnTo>
                    <a:pt x="1337" y="48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" name="Google Shape;125;p9"/>
            <p:cNvGrpSpPr/>
            <p:nvPr/>
          </p:nvGrpSpPr>
          <p:grpSpPr>
            <a:xfrm>
              <a:off x="1350090" y="4815000"/>
              <a:ext cx="614520" cy="199800"/>
              <a:chOff x="7268040" y="3848400"/>
              <a:chExt cx="614520" cy="199800"/>
            </a:xfrm>
          </p:grpSpPr>
          <p:sp>
            <p:nvSpPr>
              <p:cNvPr id="126" name="Google Shape;126;p9"/>
              <p:cNvSpPr/>
              <p:nvPr/>
            </p:nvSpPr>
            <p:spPr>
              <a:xfrm>
                <a:off x="78332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4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27;p9"/>
              <p:cNvSpPr/>
              <p:nvPr/>
            </p:nvSpPr>
            <p:spPr>
              <a:xfrm>
                <a:off x="769176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128;p9"/>
              <p:cNvSpPr/>
              <p:nvPr/>
            </p:nvSpPr>
            <p:spPr>
              <a:xfrm>
                <a:off x="75506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" name="Google Shape;129;p9"/>
              <p:cNvSpPr/>
              <p:nvPr/>
            </p:nvSpPr>
            <p:spPr>
              <a:xfrm>
                <a:off x="740952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130;p9"/>
              <p:cNvSpPr/>
              <p:nvPr/>
            </p:nvSpPr>
            <p:spPr>
              <a:xfrm>
                <a:off x="726804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9"/>
              <p:cNvSpPr/>
              <p:nvPr/>
            </p:nvSpPr>
            <p:spPr>
              <a:xfrm>
                <a:off x="78332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4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2" name="Google Shape;132;p9"/>
              <p:cNvSpPr/>
              <p:nvPr/>
            </p:nvSpPr>
            <p:spPr>
              <a:xfrm>
                <a:off x="769176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9"/>
              <p:cNvSpPr/>
              <p:nvPr/>
            </p:nvSpPr>
            <p:spPr>
              <a:xfrm>
                <a:off x="75506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9"/>
              <p:cNvSpPr/>
              <p:nvPr/>
            </p:nvSpPr>
            <p:spPr>
              <a:xfrm>
                <a:off x="740952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9"/>
              <p:cNvSpPr/>
              <p:nvPr/>
            </p:nvSpPr>
            <p:spPr>
              <a:xfrm>
                <a:off x="726804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6" name="Google Shape;136;p9"/>
            <p:cNvSpPr/>
            <p:nvPr/>
          </p:nvSpPr>
          <p:spPr>
            <a:xfrm rot="10800000" flipH="1">
              <a:off x="7023848" y="4680699"/>
              <a:ext cx="925598" cy="462799"/>
            </a:xfrm>
            <a:custGeom>
              <a:avLst/>
              <a:gdLst/>
              <a:ahLst/>
              <a:cxnLst/>
              <a:rect l="l" t="t" r="r" b="b"/>
              <a:pathLst>
                <a:path w="1746" h="873" extrusionOk="0">
                  <a:moveTo>
                    <a:pt x="1746" y="0"/>
                  </a:moveTo>
                  <a:lnTo>
                    <a:pt x="1746" y="0"/>
                  </a:lnTo>
                  <a:cubicBezTo>
                    <a:pt x="1746" y="153"/>
                    <a:pt x="1705" y="305"/>
                    <a:pt x="1629" y="437"/>
                  </a:cubicBezTo>
                  <a:cubicBezTo>
                    <a:pt x="1552" y="570"/>
                    <a:pt x="1441" y="680"/>
                    <a:pt x="1309" y="756"/>
                  </a:cubicBezTo>
                  <a:cubicBezTo>
                    <a:pt x="1176" y="833"/>
                    <a:pt x="1026" y="873"/>
                    <a:pt x="873" y="873"/>
                  </a:cubicBezTo>
                  <a:cubicBezTo>
                    <a:pt x="719" y="873"/>
                    <a:pt x="569" y="833"/>
                    <a:pt x="436" y="756"/>
                  </a:cubicBezTo>
                  <a:cubicBezTo>
                    <a:pt x="303" y="680"/>
                    <a:pt x="193" y="570"/>
                    <a:pt x="117" y="437"/>
                  </a:cubicBezTo>
                  <a:cubicBezTo>
                    <a:pt x="40" y="305"/>
                    <a:pt x="0" y="153"/>
                    <a:pt x="0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414" y="81"/>
                    <a:pt x="434" y="160"/>
                    <a:pt x="475" y="230"/>
                  </a:cubicBezTo>
                  <a:cubicBezTo>
                    <a:pt x="514" y="299"/>
                    <a:pt x="573" y="358"/>
                    <a:pt x="643" y="398"/>
                  </a:cubicBezTo>
                  <a:cubicBezTo>
                    <a:pt x="713" y="439"/>
                    <a:pt x="792" y="459"/>
                    <a:pt x="873" y="459"/>
                  </a:cubicBezTo>
                  <a:cubicBezTo>
                    <a:pt x="953" y="459"/>
                    <a:pt x="1032" y="439"/>
                    <a:pt x="1102" y="398"/>
                  </a:cubicBezTo>
                  <a:cubicBezTo>
                    <a:pt x="1172" y="358"/>
                    <a:pt x="1229" y="299"/>
                    <a:pt x="1270" y="230"/>
                  </a:cubicBezTo>
                  <a:cubicBezTo>
                    <a:pt x="1310" y="160"/>
                    <a:pt x="1332" y="81"/>
                    <a:pt x="1332" y="0"/>
                  </a:cubicBezTo>
                  <a:lnTo>
                    <a:pt x="17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9"/>
            <p:cNvSpPr/>
            <p:nvPr/>
          </p:nvSpPr>
          <p:spPr>
            <a:xfrm>
              <a:off x="8546715" y="2229030"/>
              <a:ext cx="481320" cy="685440"/>
            </a:xfrm>
            <a:custGeom>
              <a:avLst/>
              <a:gdLst/>
              <a:ahLst/>
              <a:cxnLst/>
              <a:rect l="l" t="t" r="r" b="b"/>
              <a:pathLst>
                <a:path w="1337" h="1904" extrusionOk="0">
                  <a:moveTo>
                    <a:pt x="1337" y="487"/>
                  </a:moveTo>
                  <a:lnTo>
                    <a:pt x="816" y="487"/>
                  </a:lnTo>
                  <a:lnTo>
                    <a:pt x="822" y="0"/>
                  </a:lnTo>
                  <a:lnTo>
                    <a:pt x="489" y="0"/>
                  </a:lnTo>
                  <a:lnTo>
                    <a:pt x="500" y="487"/>
                  </a:lnTo>
                  <a:lnTo>
                    <a:pt x="0" y="487"/>
                  </a:lnTo>
                  <a:lnTo>
                    <a:pt x="0" y="728"/>
                  </a:lnTo>
                  <a:lnTo>
                    <a:pt x="505" y="728"/>
                  </a:lnTo>
                  <a:lnTo>
                    <a:pt x="505" y="1879"/>
                  </a:lnTo>
                  <a:lnTo>
                    <a:pt x="505" y="1879"/>
                  </a:lnTo>
                  <a:cubicBezTo>
                    <a:pt x="554" y="1895"/>
                    <a:pt x="605" y="1904"/>
                    <a:pt x="658" y="1904"/>
                  </a:cubicBezTo>
                  <a:cubicBezTo>
                    <a:pt x="710" y="1904"/>
                    <a:pt x="763" y="1895"/>
                    <a:pt x="812" y="1879"/>
                  </a:cubicBezTo>
                  <a:lnTo>
                    <a:pt x="812" y="728"/>
                  </a:lnTo>
                  <a:lnTo>
                    <a:pt x="1337" y="728"/>
                  </a:lnTo>
                  <a:lnTo>
                    <a:pt x="1337" y="48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8" name="Google Shape;138;p9"/>
            <p:cNvGrpSpPr/>
            <p:nvPr/>
          </p:nvGrpSpPr>
          <p:grpSpPr>
            <a:xfrm>
              <a:off x="7179390" y="169850"/>
              <a:ext cx="614520" cy="199800"/>
              <a:chOff x="7268040" y="3848400"/>
              <a:chExt cx="614520" cy="199800"/>
            </a:xfrm>
          </p:grpSpPr>
          <p:sp>
            <p:nvSpPr>
              <p:cNvPr id="139" name="Google Shape;139;p9"/>
              <p:cNvSpPr/>
              <p:nvPr/>
            </p:nvSpPr>
            <p:spPr>
              <a:xfrm>
                <a:off x="78332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4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9"/>
              <p:cNvSpPr/>
              <p:nvPr/>
            </p:nvSpPr>
            <p:spPr>
              <a:xfrm>
                <a:off x="769176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9"/>
              <p:cNvSpPr/>
              <p:nvPr/>
            </p:nvSpPr>
            <p:spPr>
              <a:xfrm>
                <a:off x="75506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9"/>
              <p:cNvSpPr/>
              <p:nvPr/>
            </p:nvSpPr>
            <p:spPr>
              <a:xfrm>
                <a:off x="740952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9"/>
              <p:cNvSpPr/>
              <p:nvPr/>
            </p:nvSpPr>
            <p:spPr>
              <a:xfrm>
                <a:off x="726804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9"/>
              <p:cNvSpPr/>
              <p:nvPr/>
            </p:nvSpPr>
            <p:spPr>
              <a:xfrm>
                <a:off x="78332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4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9"/>
              <p:cNvSpPr/>
              <p:nvPr/>
            </p:nvSpPr>
            <p:spPr>
              <a:xfrm>
                <a:off x="769176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9"/>
              <p:cNvSpPr/>
              <p:nvPr/>
            </p:nvSpPr>
            <p:spPr>
              <a:xfrm>
                <a:off x="75506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9"/>
              <p:cNvSpPr/>
              <p:nvPr/>
            </p:nvSpPr>
            <p:spPr>
              <a:xfrm>
                <a:off x="740952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726804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xfrm>
            <a:off x="2135550" y="1565725"/>
            <a:ext cx="4872900" cy="132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9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0" name="Google Shape;150;p9"/>
          <p:cNvSpPr txBox="1">
            <a:spLocks noGrp="1"/>
          </p:cNvSpPr>
          <p:nvPr>
            <p:ph type="subTitle" idx="1"/>
          </p:nvPr>
        </p:nvSpPr>
        <p:spPr>
          <a:xfrm>
            <a:off x="2135550" y="2906675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27"/>
          <p:cNvGrpSpPr/>
          <p:nvPr/>
        </p:nvGrpSpPr>
        <p:grpSpPr>
          <a:xfrm>
            <a:off x="-3101755" y="-1014622"/>
            <a:ext cx="15347510" cy="7172745"/>
            <a:chOff x="-3101755" y="-1014622"/>
            <a:chExt cx="15347510" cy="7172745"/>
          </a:xfrm>
        </p:grpSpPr>
        <p:grpSp>
          <p:nvGrpSpPr>
            <p:cNvPr id="487" name="Google Shape;487;p27"/>
            <p:cNvGrpSpPr/>
            <p:nvPr/>
          </p:nvGrpSpPr>
          <p:grpSpPr>
            <a:xfrm>
              <a:off x="-3101755" y="-1014622"/>
              <a:ext cx="15347510" cy="7172745"/>
              <a:chOff x="-3101755" y="-1014622"/>
              <a:chExt cx="15347510" cy="7172745"/>
            </a:xfrm>
          </p:grpSpPr>
          <p:sp>
            <p:nvSpPr>
              <p:cNvPr id="488" name="Google Shape;488;p27"/>
              <p:cNvSpPr/>
              <p:nvPr/>
            </p:nvSpPr>
            <p:spPr>
              <a:xfrm>
                <a:off x="8423995" y="-1014622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9" name="Google Shape;489;p27"/>
              <p:cNvSpPr/>
              <p:nvPr/>
            </p:nvSpPr>
            <p:spPr>
              <a:xfrm flipH="1">
                <a:off x="-3101755" y="-1014622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0" name="Google Shape;490;p27"/>
              <p:cNvSpPr/>
              <p:nvPr/>
            </p:nvSpPr>
            <p:spPr>
              <a:xfrm rot="10800000" flipH="1">
                <a:off x="8423995" y="4604002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1" name="Google Shape;491;p27"/>
              <p:cNvSpPr/>
              <p:nvPr/>
            </p:nvSpPr>
            <p:spPr>
              <a:xfrm rot="10800000">
                <a:off x="-3101755" y="4604002"/>
                <a:ext cx="3821760" cy="1554120"/>
              </a:xfrm>
              <a:custGeom>
                <a:avLst/>
                <a:gdLst/>
                <a:ahLst/>
                <a:cxnLst/>
                <a:rect l="l" t="t" r="r" b="b"/>
                <a:pathLst>
                  <a:path w="10616" h="4317" extrusionOk="0">
                    <a:moveTo>
                      <a:pt x="10616" y="4317"/>
                    </a:moveTo>
                    <a:lnTo>
                      <a:pt x="10616" y="3772"/>
                    </a:lnTo>
                    <a:lnTo>
                      <a:pt x="550" y="3772"/>
                    </a:lnTo>
                    <a:lnTo>
                      <a:pt x="550" y="0"/>
                    </a:lnTo>
                    <a:lnTo>
                      <a:pt x="0" y="0"/>
                    </a:lnTo>
                    <a:lnTo>
                      <a:pt x="0" y="4317"/>
                    </a:lnTo>
                    <a:lnTo>
                      <a:pt x="10616" y="43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2" name="Google Shape;492;p27"/>
            <p:cNvGrpSpPr/>
            <p:nvPr/>
          </p:nvGrpSpPr>
          <p:grpSpPr>
            <a:xfrm>
              <a:off x="1350090" y="4815000"/>
              <a:ext cx="614520" cy="199800"/>
              <a:chOff x="7268040" y="3848400"/>
              <a:chExt cx="614520" cy="199800"/>
            </a:xfrm>
          </p:grpSpPr>
          <p:sp>
            <p:nvSpPr>
              <p:cNvPr id="493" name="Google Shape;493;p27"/>
              <p:cNvSpPr/>
              <p:nvPr/>
            </p:nvSpPr>
            <p:spPr>
              <a:xfrm>
                <a:off x="78332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4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4" name="Google Shape;494;p27"/>
              <p:cNvSpPr/>
              <p:nvPr/>
            </p:nvSpPr>
            <p:spPr>
              <a:xfrm>
                <a:off x="769176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495;p27"/>
              <p:cNvSpPr/>
              <p:nvPr/>
            </p:nvSpPr>
            <p:spPr>
              <a:xfrm>
                <a:off x="75506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496;p27"/>
              <p:cNvSpPr/>
              <p:nvPr/>
            </p:nvSpPr>
            <p:spPr>
              <a:xfrm>
                <a:off x="740952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497;p27"/>
              <p:cNvSpPr/>
              <p:nvPr/>
            </p:nvSpPr>
            <p:spPr>
              <a:xfrm>
                <a:off x="726804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8" name="Google Shape;498;p27"/>
              <p:cNvSpPr/>
              <p:nvPr/>
            </p:nvSpPr>
            <p:spPr>
              <a:xfrm>
                <a:off x="78332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4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9" name="Google Shape;499;p27"/>
              <p:cNvSpPr/>
              <p:nvPr/>
            </p:nvSpPr>
            <p:spPr>
              <a:xfrm>
                <a:off x="769176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7"/>
              <p:cNvSpPr/>
              <p:nvPr/>
            </p:nvSpPr>
            <p:spPr>
              <a:xfrm>
                <a:off x="75506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27"/>
              <p:cNvSpPr/>
              <p:nvPr/>
            </p:nvSpPr>
            <p:spPr>
              <a:xfrm>
                <a:off x="740952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2" name="Google Shape;502;p27"/>
              <p:cNvSpPr/>
              <p:nvPr/>
            </p:nvSpPr>
            <p:spPr>
              <a:xfrm>
                <a:off x="726804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3" name="Google Shape;503;p27"/>
            <p:cNvSpPr/>
            <p:nvPr/>
          </p:nvSpPr>
          <p:spPr>
            <a:xfrm rot="5400000" flipH="1">
              <a:off x="8449798" y="3476024"/>
              <a:ext cx="925598" cy="462799"/>
            </a:xfrm>
            <a:custGeom>
              <a:avLst/>
              <a:gdLst/>
              <a:ahLst/>
              <a:cxnLst/>
              <a:rect l="l" t="t" r="r" b="b"/>
              <a:pathLst>
                <a:path w="1746" h="873" extrusionOk="0">
                  <a:moveTo>
                    <a:pt x="1746" y="0"/>
                  </a:moveTo>
                  <a:lnTo>
                    <a:pt x="1746" y="0"/>
                  </a:lnTo>
                  <a:cubicBezTo>
                    <a:pt x="1746" y="153"/>
                    <a:pt x="1705" y="305"/>
                    <a:pt x="1629" y="437"/>
                  </a:cubicBezTo>
                  <a:cubicBezTo>
                    <a:pt x="1552" y="570"/>
                    <a:pt x="1441" y="680"/>
                    <a:pt x="1309" y="756"/>
                  </a:cubicBezTo>
                  <a:cubicBezTo>
                    <a:pt x="1176" y="833"/>
                    <a:pt x="1026" y="873"/>
                    <a:pt x="873" y="873"/>
                  </a:cubicBezTo>
                  <a:cubicBezTo>
                    <a:pt x="719" y="873"/>
                    <a:pt x="569" y="833"/>
                    <a:pt x="436" y="756"/>
                  </a:cubicBezTo>
                  <a:cubicBezTo>
                    <a:pt x="303" y="680"/>
                    <a:pt x="193" y="570"/>
                    <a:pt x="117" y="437"/>
                  </a:cubicBezTo>
                  <a:cubicBezTo>
                    <a:pt x="40" y="305"/>
                    <a:pt x="0" y="153"/>
                    <a:pt x="0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414" y="81"/>
                    <a:pt x="434" y="160"/>
                    <a:pt x="475" y="230"/>
                  </a:cubicBezTo>
                  <a:cubicBezTo>
                    <a:pt x="514" y="299"/>
                    <a:pt x="573" y="358"/>
                    <a:pt x="643" y="398"/>
                  </a:cubicBezTo>
                  <a:cubicBezTo>
                    <a:pt x="713" y="439"/>
                    <a:pt x="792" y="459"/>
                    <a:pt x="873" y="459"/>
                  </a:cubicBezTo>
                  <a:cubicBezTo>
                    <a:pt x="953" y="459"/>
                    <a:pt x="1032" y="439"/>
                    <a:pt x="1102" y="398"/>
                  </a:cubicBezTo>
                  <a:cubicBezTo>
                    <a:pt x="1172" y="358"/>
                    <a:pt x="1229" y="299"/>
                    <a:pt x="1270" y="230"/>
                  </a:cubicBezTo>
                  <a:cubicBezTo>
                    <a:pt x="1310" y="160"/>
                    <a:pt x="1332" y="81"/>
                    <a:pt x="1332" y="0"/>
                  </a:cubicBezTo>
                  <a:lnTo>
                    <a:pt x="174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27"/>
            <p:cNvSpPr/>
            <p:nvPr/>
          </p:nvSpPr>
          <p:spPr>
            <a:xfrm>
              <a:off x="224750" y="1782402"/>
              <a:ext cx="263751" cy="263751"/>
            </a:xfrm>
            <a:custGeom>
              <a:avLst/>
              <a:gdLst/>
              <a:ahLst/>
              <a:cxnLst/>
              <a:rect l="l" t="t" r="r" b="b"/>
              <a:pathLst>
                <a:path w="648" h="648" extrusionOk="0">
                  <a:moveTo>
                    <a:pt x="438" y="209"/>
                  </a:moveTo>
                  <a:cubicBezTo>
                    <a:pt x="396" y="167"/>
                    <a:pt x="324" y="0"/>
                    <a:pt x="324" y="0"/>
                  </a:cubicBezTo>
                  <a:cubicBezTo>
                    <a:pt x="324" y="0"/>
                    <a:pt x="252" y="167"/>
                    <a:pt x="210" y="209"/>
                  </a:cubicBezTo>
                  <a:cubicBezTo>
                    <a:pt x="167" y="251"/>
                    <a:pt x="0" y="324"/>
                    <a:pt x="0" y="324"/>
                  </a:cubicBezTo>
                  <a:cubicBezTo>
                    <a:pt x="0" y="324"/>
                    <a:pt x="168" y="397"/>
                    <a:pt x="210" y="439"/>
                  </a:cubicBezTo>
                  <a:cubicBezTo>
                    <a:pt x="252" y="481"/>
                    <a:pt x="324" y="648"/>
                    <a:pt x="324" y="648"/>
                  </a:cubicBezTo>
                  <a:cubicBezTo>
                    <a:pt x="324" y="648"/>
                    <a:pt x="396" y="481"/>
                    <a:pt x="438" y="439"/>
                  </a:cubicBezTo>
                  <a:cubicBezTo>
                    <a:pt x="481" y="397"/>
                    <a:pt x="648" y="324"/>
                    <a:pt x="648" y="324"/>
                  </a:cubicBezTo>
                  <a:cubicBezTo>
                    <a:pt x="648" y="324"/>
                    <a:pt x="481" y="251"/>
                    <a:pt x="438" y="2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5" name="Google Shape;505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06" name="Google Shape;506;p27"/>
          <p:cNvSpPr txBox="1">
            <a:spLocks noGrp="1"/>
          </p:cNvSpPr>
          <p:nvPr>
            <p:ph type="subTitle" idx="1"/>
          </p:nvPr>
        </p:nvSpPr>
        <p:spPr>
          <a:xfrm>
            <a:off x="4985195" y="1462325"/>
            <a:ext cx="2947800" cy="26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7" name="Google Shape;507;p27"/>
          <p:cNvSpPr txBox="1">
            <a:spLocks noGrp="1"/>
          </p:cNvSpPr>
          <p:nvPr>
            <p:ph type="subTitle" idx="2"/>
          </p:nvPr>
        </p:nvSpPr>
        <p:spPr>
          <a:xfrm>
            <a:off x="1211000" y="1462325"/>
            <a:ext cx="2947800" cy="26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bg>
      <p:bgPr>
        <a:solidFill>
          <a:schemeClr val="accent1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35"/>
          <p:cNvGrpSpPr/>
          <p:nvPr/>
        </p:nvGrpSpPr>
        <p:grpSpPr>
          <a:xfrm>
            <a:off x="-304805" y="-609597"/>
            <a:ext cx="9753610" cy="6362695"/>
            <a:chOff x="-304805" y="-609597"/>
            <a:chExt cx="9753610" cy="6362695"/>
          </a:xfrm>
        </p:grpSpPr>
        <p:sp>
          <p:nvSpPr>
            <p:cNvPr id="729" name="Google Shape;729;p35"/>
            <p:cNvSpPr/>
            <p:nvPr/>
          </p:nvSpPr>
          <p:spPr>
            <a:xfrm>
              <a:off x="5627045" y="-60959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35"/>
            <p:cNvSpPr/>
            <p:nvPr/>
          </p:nvSpPr>
          <p:spPr>
            <a:xfrm flipH="1">
              <a:off x="-304805" y="-60959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35"/>
            <p:cNvSpPr/>
            <p:nvPr/>
          </p:nvSpPr>
          <p:spPr>
            <a:xfrm rot="10800000" flipH="1">
              <a:off x="5627045" y="419897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35"/>
            <p:cNvSpPr/>
            <p:nvPr/>
          </p:nvSpPr>
          <p:spPr>
            <a:xfrm rot="10800000">
              <a:off x="-304805" y="4198977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35"/>
            <p:cNvSpPr/>
            <p:nvPr/>
          </p:nvSpPr>
          <p:spPr>
            <a:xfrm>
              <a:off x="7023848" y="-1"/>
              <a:ext cx="925598" cy="462799"/>
            </a:xfrm>
            <a:custGeom>
              <a:avLst/>
              <a:gdLst/>
              <a:ahLst/>
              <a:cxnLst/>
              <a:rect l="l" t="t" r="r" b="b"/>
              <a:pathLst>
                <a:path w="1746" h="873" extrusionOk="0">
                  <a:moveTo>
                    <a:pt x="1746" y="0"/>
                  </a:moveTo>
                  <a:lnTo>
                    <a:pt x="1746" y="0"/>
                  </a:lnTo>
                  <a:cubicBezTo>
                    <a:pt x="1746" y="153"/>
                    <a:pt x="1705" y="305"/>
                    <a:pt x="1629" y="437"/>
                  </a:cubicBezTo>
                  <a:cubicBezTo>
                    <a:pt x="1552" y="570"/>
                    <a:pt x="1441" y="680"/>
                    <a:pt x="1309" y="756"/>
                  </a:cubicBezTo>
                  <a:cubicBezTo>
                    <a:pt x="1176" y="833"/>
                    <a:pt x="1026" y="873"/>
                    <a:pt x="873" y="873"/>
                  </a:cubicBezTo>
                  <a:cubicBezTo>
                    <a:pt x="719" y="873"/>
                    <a:pt x="569" y="833"/>
                    <a:pt x="436" y="756"/>
                  </a:cubicBezTo>
                  <a:cubicBezTo>
                    <a:pt x="303" y="680"/>
                    <a:pt x="193" y="570"/>
                    <a:pt x="117" y="437"/>
                  </a:cubicBezTo>
                  <a:cubicBezTo>
                    <a:pt x="40" y="305"/>
                    <a:pt x="0" y="153"/>
                    <a:pt x="0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414" y="81"/>
                    <a:pt x="434" y="160"/>
                    <a:pt x="475" y="230"/>
                  </a:cubicBezTo>
                  <a:cubicBezTo>
                    <a:pt x="514" y="299"/>
                    <a:pt x="573" y="358"/>
                    <a:pt x="643" y="398"/>
                  </a:cubicBezTo>
                  <a:cubicBezTo>
                    <a:pt x="713" y="439"/>
                    <a:pt x="792" y="459"/>
                    <a:pt x="873" y="459"/>
                  </a:cubicBezTo>
                  <a:cubicBezTo>
                    <a:pt x="953" y="459"/>
                    <a:pt x="1032" y="439"/>
                    <a:pt x="1102" y="398"/>
                  </a:cubicBezTo>
                  <a:cubicBezTo>
                    <a:pt x="1172" y="358"/>
                    <a:pt x="1229" y="299"/>
                    <a:pt x="1270" y="230"/>
                  </a:cubicBezTo>
                  <a:cubicBezTo>
                    <a:pt x="1310" y="160"/>
                    <a:pt x="1332" y="81"/>
                    <a:pt x="1332" y="0"/>
                  </a:cubicBezTo>
                  <a:lnTo>
                    <a:pt x="17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35"/>
            <p:cNvSpPr/>
            <p:nvPr/>
          </p:nvSpPr>
          <p:spPr>
            <a:xfrm>
              <a:off x="4440125" y="4472125"/>
              <a:ext cx="263751" cy="263751"/>
            </a:xfrm>
            <a:custGeom>
              <a:avLst/>
              <a:gdLst/>
              <a:ahLst/>
              <a:cxnLst/>
              <a:rect l="l" t="t" r="r" b="b"/>
              <a:pathLst>
                <a:path w="648" h="648" extrusionOk="0">
                  <a:moveTo>
                    <a:pt x="438" y="209"/>
                  </a:moveTo>
                  <a:cubicBezTo>
                    <a:pt x="396" y="167"/>
                    <a:pt x="324" y="0"/>
                    <a:pt x="324" y="0"/>
                  </a:cubicBezTo>
                  <a:cubicBezTo>
                    <a:pt x="324" y="0"/>
                    <a:pt x="252" y="167"/>
                    <a:pt x="210" y="209"/>
                  </a:cubicBezTo>
                  <a:cubicBezTo>
                    <a:pt x="167" y="251"/>
                    <a:pt x="0" y="324"/>
                    <a:pt x="0" y="324"/>
                  </a:cubicBezTo>
                  <a:cubicBezTo>
                    <a:pt x="0" y="324"/>
                    <a:pt x="168" y="397"/>
                    <a:pt x="210" y="439"/>
                  </a:cubicBezTo>
                  <a:cubicBezTo>
                    <a:pt x="252" y="481"/>
                    <a:pt x="324" y="648"/>
                    <a:pt x="324" y="648"/>
                  </a:cubicBezTo>
                  <a:cubicBezTo>
                    <a:pt x="324" y="648"/>
                    <a:pt x="396" y="481"/>
                    <a:pt x="438" y="439"/>
                  </a:cubicBezTo>
                  <a:cubicBezTo>
                    <a:pt x="481" y="397"/>
                    <a:pt x="648" y="324"/>
                    <a:pt x="648" y="324"/>
                  </a:cubicBezTo>
                  <a:cubicBezTo>
                    <a:pt x="648" y="324"/>
                    <a:pt x="481" y="251"/>
                    <a:pt x="438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35"/>
            <p:cNvSpPr/>
            <p:nvPr/>
          </p:nvSpPr>
          <p:spPr>
            <a:xfrm>
              <a:off x="4440125" y="407625"/>
              <a:ext cx="263751" cy="263751"/>
            </a:xfrm>
            <a:custGeom>
              <a:avLst/>
              <a:gdLst/>
              <a:ahLst/>
              <a:cxnLst/>
              <a:rect l="l" t="t" r="r" b="b"/>
              <a:pathLst>
                <a:path w="648" h="648" extrusionOk="0">
                  <a:moveTo>
                    <a:pt x="438" y="209"/>
                  </a:moveTo>
                  <a:cubicBezTo>
                    <a:pt x="396" y="167"/>
                    <a:pt x="324" y="0"/>
                    <a:pt x="324" y="0"/>
                  </a:cubicBezTo>
                  <a:cubicBezTo>
                    <a:pt x="324" y="0"/>
                    <a:pt x="252" y="167"/>
                    <a:pt x="210" y="209"/>
                  </a:cubicBezTo>
                  <a:cubicBezTo>
                    <a:pt x="167" y="251"/>
                    <a:pt x="0" y="324"/>
                    <a:pt x="0" y="324"/>
                  </a:cubicBezTo>
                  <a:cubicBezTo>
                    <a:pt x="0" y="324"/>
                    <a:pt x="168" y="397"/>
                    <a:pt x="210" y="439"/>
                  </a:cubicBezTo>
                  <a:cubicBezTo>
                    <a:pt x="252" y="481"/>
                    <a:pt x="324" y="648"/>
                    <a:pt x="324" y="648"/>
                  </a:cubicBezTo>
                  <a:cubicBezTo>
                    <a:pt x="324" y="648"/>
                    <a:pt x="396" y="481"/>
                    <a:pt x="438" y="439"/>
                  </a:cubicBezTo>
                  <a:cubicBezTo>
                    <a:pt x="481" y="397"/>
                    <a:pt x="648" y="324"/>
                    <a:pt x="648" y="324"/>
                  </a:cubicBezTo>
                  <a:cubicBezTo>
                    <a:pt x="648" y="324"/>
                    <a:pt x="481" y="251"/>
                    <a:pt x="438" y="2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6" name="Google Shape;736;p35"/>
            <p:cNvGrpSpPr/>
            <p:nvPr/>
          </p:nvGrpSpPr>
          <p:grpSpPr>
            <a:xfrm>
              <a:off x="7179390" y="4812200"/>
              <a:ext cx="614520" cy="199800"/>
              <a:chOff x="7268040" y="3848400"/>
              <a:chExt cx="614520" cy="199800"/>
            </a:xfrm>
          </p:grpSpPr>
          <p:sp>
            <p:nvSpPr>
              <p:cNvPr id="737" name="Google Shape;737;p35"/>
              <p:cNvSpPr/>
              <p:nvPr/>
            </p:nvSpPr>
            <p:spPr>
              <a:xfrm>
                <a:off x="78332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4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8" name="Google Shape;738;p35"/>
              <p:cNvSpPr/>
              <p:nvPr/>
            </p:nvSpPr>
            <p:spPr>
              <a:xfrm>
                <a:off x="769176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35"/>
              <p:cNvSpPr/>
              <p:nvPr/>
            </p:nvSpPr>
            <p:spPr>
              <a:xfrm>
                <a:off x="755064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0" name="Google Shape;740;p35"/>
              <p:cNvSpPr/>
              <p:nvPr/>
            </p:nvSpPr>
            <p:spPr>
              <a:xfrm>
                <a:off x="7409520" y="399852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2"/>
                      <a:pt x="103" y="128"/>
                    </a:cubicBezTo>
                    <a:cubicBezTo>
                      <a:pt x="93" y="134"/>
                      <a:pt x="80" y="138"/>
                      <a:pt x="68" y="138"/>
                    </a:cubicBezTo>
                    <a:cubicBezTo>
                      <a:pt x="56" y="138"/>
                      <a:pt x="45" y="134"/>
                      <a:pt x="34" y="128"/>
                    </a:cubicBezTo>
                    <a:cubicBezTo>
                      <a:pt x="24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4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1" name="Google Shape;741;p35"/>
              <p:cNvSpPr/>
              <p:nvPr/>
            </p:nvSpPr>
            <p:spPr>
              <a:xfrm>
                <a:off x="7268040" y="399852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2"/>
                      <a:pt x="103" y="128"/>
                    </a:cubicBezTo>
                    <a:cubicBezTo>
                      <a:pt x="93" y="134"/>
                      <a:pt x="81" y="138"/>
                      <a:pt x="69" y="138"/>
                    </a:cubicBezTo>
                    <a:cubicBezTo>
                      <a:pt x="57" y="138"/>
                      <a:pt x="46" y="134"/>
                      <a:pt x="35" y="128"/>
                    </a:cubicBezTo>
                    <a:cubicBezTo>
                      <a:pt x="25" y="122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4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4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5"/>
              <p:cNvSpPr/>
              <p:nvPr/>
            </p:nvSpPr>
            <p:spPr>
              <a:xfrm>
                <a:off x="78332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4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4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3" name="Google Shape;743;p35"/>
              <p:cNvSpPr/>
              <p:nvPr/>
            </p:nvSpPr>
            <p:spPr>
              <a:xfrm>
                <a:off x="769176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6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6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35"/>
              <p:cNvSpPr/>
              <p:nvPr/>
            </p:nvSpPr>
            <p:spPr>
              <a:xfrm>
                <a:off x="755064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35"/>
              <p:cNvSpPr/>
              <p:nvPr/>
            </p:nvSpPr>
            <p:spPr>
              <a:xfrm>
                <a:off x="7409520" y="3848400"/>
                <a:ext cx="4932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38" extrusionOk="0">
                    <a:moveTo>
                      <a:pt x="137" y="69"/>
                    </a:moveTo>
                    <a:cubicBezTo>
                      <a:pt x="137" y="81"/>
                      <a:pt x="134" y="93"/>
                      <a:pt x="128" y="103"/>
                    </a:cubicBezTo>
                    <a:cubicBezTo>
                      <a:pt x="122" y="114"/>
                      <a:pt x="114" y="123"/>
                      <a:pt x="103" y="129"/>
                    </a:cubicBezTo>
                    <a:cubicBezTo>
                      <a:pt x="93" y="135"/>
                      <a:pt x="80" y="138"/>
                      <a:pt x="68" y="138"/>
                    </a:cubicBezTo>
                    <a:cubicBezTo>
                      <a:pt x="56" y="138"/>
                      <a:pt x="45" y="135"/>
                      <a:pt x="34" y="129"/>
                    </a:cubicBezTo>
                    <a:cubicBezTo>
                      <a:pt x="24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4" y="15"/>
                      <a:pt x="34" y="9"/>
                    </a:cubicBezTo>
                    <a:cubicBezTo>
                      <a:pt x="45" y="3"/>
                      <a:pt x="56" y="0"/>
                      <a:pt x="68" y="0"/>
                    </a:cubicBezTo>
                    <a:cubicBezTo>
                      <a:pt x="80" y="0"/>
                      <a:pt x="93" y="3"/>
                      <a:pt x="103" y="9"/>
                    </a:cubicBezTo>
                    <a:cubicBezTo>
                      <a:pt x="114" y="15"/>
                      <a:pt x="122" y="24"/>
                      <a:pt x="128" y="35"/>
                    </a:cubicBezTo>
                    <a:cubicBezTo>
                      <a:pt x="134" y="45"/>
                      <a:pt x="137" y="57"/>
                      <a:pt x="137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35"/>
              <p:cNvSpPr/>
              <p:nvPr/>
            </p:nvSpPr>
            <p:spPr>
              <a:xfrm>
                <a:off x="7268040" y="3848400"/>
                <a:ext cx="49680" cy="4968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38" extrusionOk="0">
                    <a:moveTo>
                      <a:pt x="138" y="69"/>
                    </a:moveTo>
                    <a:cubicBezTo>
                      <a:pt x="138" y="81"/>
                      <a:pt x="135" y="93"/>
                      <a:pt x="129" y="103"/>
                    </a:cubicBezTo>
                    <a:cubicBezTo>
                      <a:pt x="123" y="114"/>
                      <a:pt x="114" y="123"/>
                      <a:pt x="103" y="129"/>
                    </a:cubicBezTo>
                    <a:cubicBezTo>
                      <a:pt x="93" y="135"/>
                      <a:pt x="81" y="138"/>
                      <a:pt x="69" y="138"/>
                    </a:cubicBezTo>
                    <a:cubicBezTo>
                      <a:pt x="57" y="138"/>
                      <a:pt x="46" y="135"/>
                      <a:pt x="35" y="129"/>
                    </a:cubicBezTo>
                    <a:cubicBezTo>
                      <a:pt x="25" y="123"/>
                      <a:pt x="15" y="114"/>
                      <a:pt x="9" y="103"/>
                    </a:cubicBezTo>
                    <a:cubicBezTo>
                      <a:pt x="3" y="93"/>
                      <a:pt x="0" y="81"/>
                      <a:pt x="0" y="69"/>
                    </a:cubicBezTo>
                    <a:cubicBezTo>
                      <a:pt x="0" y="57"/>
                      <a:pt x="3" y="45"/>
                      <a:pt x="9" y="35"/>
                    </a:cubicBezTo>
                    <a:cubicBezTo>
                      <a:pt x="15" y="24"/>
                      <a:pt x="25" y="15"/>
                      <a:pt x="35" y="9"/>
                    </a:cubicBezTo>
                    <a:cubicBezTo>
                      <a:pt x="46" y="3"/>
                      <a:pt x="57" y="0"/>
                      <a:pt x="69" y="0"/>
                    </a:cubicBezTo>
                    <a:cubicBezTo>
                      <a:pt x="81" y="0"/>
                      <a:pt x="93" y="3"/>
                      <a:pt x="103" y="9"/>
                    </a:cubicBezTo>
                    <a:cubicBezTo>
                      <a:pt x="114" y="15"/>
                      <a:pt x="123" y="24"/>
                      <a:pt x="129" y="35"/>
                    </a:cubicBezTo>
                    <a:cubicBezTo>
                      <a:pt x="135" y="45"/>
                      <a:pt x="138" y="57"/>
                      <a:pt x="138" y="6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0000" tIns="4675" rIns="90000" bIns="4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47" name="Google Shape;747;p35"/>
            <p:cNvSpPr/>
            <p:nvPr/>
          </p:nvSpPr>
          <p:spPr>
            <a:xfrm rot="10800000" flipH="1">
              <a:off x="1194548" y="4680699"/>
              <a:ext cx="925598" cy="462799"/>
            </a:xfrm>
            <a:custGeom>
              <a:avLst/>
              <a:gdLst/>
              <a:ahLst/>
              <a:cxnLst/>
              <a:rect l="l" t="t" r="r" b="b"/>
              <a:pathLst>
                <a:path w="1746" h="873" extrusionOk="0">
                  <a:moveTo>
                    <a:pt x="1746" y="0"/>
                  </a:moveTo>
                  <a:lnTo>
                    <a:pt x="1746" y="0"/>
                  </a:lnTo>
                  <a:cubicBezTo>
                    <a:pt x="1746" y="153"/>
                    <a:pt x="1705" y="305"/>
                    <a:pt x="1629" y="437"/>
                  </a:cubicBezTo>
                  <a:cubicBezTo>
                    <a:pt x="1552" y="570"/>
                    <a:pt x="1441" y="680"/>
                    <a:pt x="1309" y="756"/>
                  </a:cubicBezTo>
                  <a:cubicBezTo>
                    <a:pt x="1176" y="833"/>
                    <a:pt x="1026" y="873"/>
                    <a:pt x="873" y="873"/>
                  </a:cubicBezTo>
                  <a:cubicBezTo>
                    <a:pt x="719" y="873"/>
                    <a:pt x="569" y="833"/>
                    <a:pt x="436" y="756"/>
                  </a:cubicBezTo>
                  <a:cubicBezTo>
                    <a:pt x="303" y="680"/>
                    <a:pt x="193" y="570"/>
                    <a:pt x="117" y="437"/>
                  </a:cubicBezTo>
                  <a:cubicBezTo>
                    <a:pt x="40" y="305"/>
                    <a:pt x="0" y="153"/>
                    <a:pt x="0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414" y="81"/>
                    <a:pt x="434" y="160"/>
                    <a:pt x="475" y="230"/>
                  </a:cubicBezTo>
                  <a:cubicBezTo>
                    <a:pt x="514" y="299"/>
                    <a:pt x="573" y="358"/>
                    <a:pt x="643" y="398"/>
                  </a:cubicBezTo>
                  <a:cubicBezTo>
                    <a:pt x="713" y="439"/>
                    <a:pt x="792" y="459"/>
                    <a:pt x="873" y="459"/>
                  </a:cubicBezTo>
                  <a:cubicBezTo>
                    <a:pt x="953" y="459"/>
                    <a:pt x="1032" y="439"/>
                    <a:pt x="1102" y="398"/>
                  </a:cubicBezTo>
                  <a:cubicBezTo>
                    <a:pt x="1172" y="358"/>
                    <a:pt x="1229" y="299"/>
                    <a:pt x="1270" y="230"/>
                  </a:cubicBezTo>
                  <a:cubicBezTo>
                    <a:pt x="1310" y="160"/>
                    <a:pt x="1332" y="81"/>
                    <a:pt x="1332" y="0"/>
                  </a:cubicBezTo>
                  <a:lnTo>
                    <a:pt x="17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9" name="Google Shape;749;p36"/>
          <p:cNvGrpSpPr/>
          <p:nvPr/>
        </p:nvGrpSpPr>
        <p:grpSpPr>
          <a:xfrm>
            <a:off x="-3101755" y="-1014622"/>
            <a:ext cx="15347510" cy="7172745"/>
            <a:chOff x="-3101755" y="-1014622"/>
            <a:chExt cx="15347510" cy="7172745"/>
          </a:xfrm>
        </p:grpSpPr>
        <p:sp>
          <p:nvSpPr>
            <p:cNvPr id="750" name="Google Shape;750;p36"/>
            <p:cNvSpPr/>
            <p:nvPr/>
          </p:nvSpPr>
          <p:spPr>
            <a:xfrm>
              <a:off x="8423995" y="-1014622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51" name="Google Shape;751;p36"/>
            <p:cNvGrpSpPr/>
            <p:nvPr/>
          </p:nvGrpSpPr>
          <p:grpSpPr>
            <a:xfrm>
              <a:off x="1194548" y="0"/>
              <a:ext cx="6754898" cy="5143499"/>
              <a:chOff x="1194548" y="0"/>
              <a:chExt cx="6754898" cy="5143499"/>
            </a:xfrm>
          </p:grpSpPr>
          <p:sp>
            <p:nvSpPr>
              <p:cNvPr id="752" name="Google Shape;752;p36"/>
              <p:cNvSpPr/>
              <p:nvPr/>
            </p:nvSpPr>
            <p:spPr>
              <a:xfrm>
                <a:off x="7023848" y="0"/>
                <a:ext cx="925598" cy="462799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873" extrusionOk="0">
                    <a:moveTo>
                      <a:pt x="1746" y="0"/>
                    </a:moveTo>
                    <a:lnTo>
                      <a:pt x="1746" y="0"/>
                    </a:lnTo>
                    <a:cubicBezTo>
                      <a:pt x="1746" y="153"/>
                      <a:pt x="1705" y="305"/>
                      <a:pt x="1629" y="437"/>
                    </a:cubicBezTo>
                    <a:cubicBezTo>
                      <a:pt x="1552" y="570"/>
                      <a:pt x="1441" y="680"/>
                      <a:pt x="1309" y="756"/>
                    </a:cubicBezTo>
                    <a:cubicBezTo>
                      <a:pt x="1176" y="833"/>
                      <a:pt x="1026" y="873"/>
                      <a:pt x="873" y="873"/>
                    </a:cubicBezTo>
                    <a:cubicBezTo>
                      <a:pt x="719" y="873"/>
                      <a:pt x="569" y="833"/>
                      <a:pt x="436" y="756"/>
                    </a:cubicBezTo>
                    <a:cubicBezTo>
                      <a:pt x="303" y="680"/>
                      <a:pt x="193" y="570"/>
                      <a:pt x="117" y="437"/>
                    </a:cubicBezTo>
                    <a:cubicBezTo>
                      <a:pt x="40" y="305"/>
                      <a:pt x="0" y="153"/>
                      <a:pt x="0" y="0"/>
                    </a:cubicBezTo>
                    <a:lnTo>
                      <a:pt x="414" y="0"/>
                    </a:lnTo>
                    <a:lnTo>
                      <a:pt x="414" y="0"/>
                    </a:lnTo>
                    <a:cubicBezTo>
                      <a:pt x="414" y="81"/>
                      <a:pt x="434" y="160"/>
                      <a:pt x="475" y="230"/>
                    </a:cubicBezTo>
                    <a:cubicBezTo>
                      <a:pt x="514" y="299"/>
                      <a:pt x="573" y="358"/>
                      <a:pt x="643" y="398"/>
                    </a:cubicBezTo>
                    <a:cubicBezTo>
                      <a:pt x="713" y="439"/>
                      <a:pt x="792" y="459"/>
                      <a:pt x="873" y="459"/>
                    </a:cubicBezTo>
                    <a:cubicBezTo>
                      <a:pt x="953" y="459"/>
                      <a:pt x="1032" y="439"/>
                      <a:pt x="1102" y="398"/>
                    </a:cubicBezTo>
                    <a:cubicBezTo>
                      <a:pt x="1172" y="358"/>
                      <a:pt x="1229" y="299"/>
                      <a:pt x="1270" y="230"/>
                    </a:cubicBezTo>
                    <a:cubicBezTo>
                      <a:pt x="1310" y="160"/>
                      <a:pt x="1332" y="81"/>
                      <a:pt x="1332" y="0"/>
                    </a:cubicBezTo>
                    <a:lnTo>
                      <a:pt x="174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36"/>
              <p:cNvSpPr/>
              <p:nvPr/>
            </p:nvSpPr>
            <p:spPr>
              <a:xfrm rot="10800000" flipH="1">
                <a:off x="1194548" y="4680700"/>
                <a:ext cx="925598" cy="462799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873" extrusionOk="0">
                    <a:moveTo>
                      <a:pt x="1746" y="0"/>
                    </a:moveTo>
                    <a:lnTo>
                      <a:pt x="1746" y="0"/>
                    </a:lnTo>
                    <a:cubicBezTo>
                      <a:pt x="1746" y="153"/>
                      <a:pt x="1705" y="305"/>
                      <a:pt x="1629" y="437"/>
                    </a:cubicBezTo>
                    <a:cubicBezTo>
                      <a:pt x="1552" y="570"/>
                      <a:pt x="1441" y="680"/>
                      <a:pt x="1309" y="756"/>
                    </a:cubicBezTo>
                    <a:cubicBezTo>
                      <a:pt x="1176" y="833"/>
                      <a:pt x="1026" y="873"/>
                      <a:pt x="873" y="873"/>
                    </a:cubicBezTo>
                    <a:cubicBezTo>
                      <a:pt x="719" y="873"/>
                      <a:pt x="569" y="833"/>
                      <a:pt x="436" y="756"/>
                    </a:cubicBezTo>
                    <a:cubicBezTo>
                      <a:pt x="303" y="680"/>
                      <a:pt x="193" y="570"/>
                      <a:pt x="117" y="437"/>
                    </a:cubicBezTo>
                    <a:cubicBezTo>
                      <a:pt x="40" y="305"/>
                      <a:pt x="0" y="153"/>
                      <a:pt x="0" y="0"/>
                    </a:cubicBezTo>
                    <a:lnTo>
                      <a:pt x="414" y="0"/>
                    </a:lnTo>
                    <a:lnTo>
                      <a:pt x="414" y="0"/>
                    </a:lnTo>
                    <a:cubicBezTo>
                      <a:pt x="414" y="81"/>
                      <a:pt x="434" y="160"/>
                      <a:pt x="475" y="230"/>
                    </a:cubicBezTo>
                    <a:cubicBezTo>
                      <a:pt x="514" y="299"/>
                      <a:pt x="573" y="358"/>
                      <a:pt x="643" y="398"/>
                    </a:cubicBezTo>
                    <a:cubicBezTo>
                      <a:pt x="713" y="439"/>
                      <a:pt x="792" y="459"/>
                      <a:pt x="873" y="459"/>
                    </a:cubicBezTo>
                    <a:cubicBezTo>
                      <a:pt x="953" y="459"/>
                      <a:pt x="1032" y="439"/>
                      <a:pt x="1102" y="398"/>
                    </a:cubicBezTo>
                    <a:cubicBezTo>
                      <a:pt x="1172" y="358"/>
                      <a:pt x="1229" y="299"/>
                      <a:pt x="1270" y="230"/>
                    </a:cubicBezTo>
                    <a:cubicBezTo>
                      <a:pt x="1310" y="160"/>
                      <a:pt x="1332" y="81"/>
                      <a:pt x="1332" y="0"/>
                    </a:cubicBezTo>
                    <a:lnTo>
                      <a:pt x="174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4" name="Google Shape;754;p36"/>
            <p:cNvSpPr/>
            <p:nvPr/>
          </p:nvSpPr>
          <p:spPr>
            <a:xfrm flipH="1">
              <a:off x="-3101755" y="-1014622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36"/>
            <p:cNvSpPr/>
            <p:nvPr/>
          </p:nvSpPr>
          <p:spPr>
            <a:xfrm rot="10800000" flipH="1">
              <a:off x="8423995" y="4604002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36"/>
            <p:cNvSpPr/>
            <p:nvPr/>
          </p:nvSpPr>
          <p:spPr>
            <a:xfrm rot="10800000">
              <a:off x="-3101755" y="4604002"/>
              <a:ext cx="3821760" cy="1554120"/>
            </a:xfrm>
            <a:custGeom>
              <a:avLst/>
              <a:gdLst/>
              <a:ahLst/>
              <a:cxnLst/>
              <a:rect l="l" t="t" r="r" b="b"/>
              <a:pathLst>
                <a:path w="10616" h="4317" extrusionOk="0">
                  <a:moveTo>
                    <a:pt x="10616" y="4317"/>
                  </a:moveTo>
                  <a:lnTo>
                    <a:pt x="10616" y="3772"/>
                  </a:lnTo>
                  <a:lnTo>
                    <a:pt x="550" y="3772"/>
                  </a:lnTo>
                  <a:lnTo>
                    <a:pt x="550" y="0"/>
                  </a:lnTo>
                  <a:lnTo>
                    <a:pt x="0" y="0"/>
                  </a:lnTo>
                  <a:lnTo>
                    <a:pt x="0" y="4317"/>
                  </a:lnTo>
                  <a:lnTo>
                    <a:pt x="10616" y="431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ubik"/>
              <a:buNone/>
              <a:defRPr sz="2800" b="1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017725"/>
            <a:ext cx="7717500" cy="35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●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○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■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●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○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■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●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○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jdhani Medium"/>
              <a:buChar char="■"/>
              <a:defRPr>
                <a:solidFill>
                  <a:schemeClr val="dk1"/>
                </a:solidFill>
                <a:latin typeface="Rajdhani Medium"/>
                <a:ea typeface="Rajdhani Medium"/>
                <a:cs typeface="Rajdhani Medium"/>
                <a:sym typeface="Rajdhani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5" r:id="rId4"/>
    <p:sldLayoutId id="2147483658" r:id="rId5"/>
    <p:sldLayoutId id="2147483673" r:id="rId6"/>
    <p:sldLayoutId id="2147483681" r:id="rId7"/>
    <p:sldLayoutId id="2147483682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40"/>
          <p:cNvSpPr/>
          <p:nvPr/>
        </p:nvSpPr>
        <p:spPr>
          <a:xfrm>
            <a:off x="918940" y="850880"/>
            <a:ext cx="481320" cy="685440"/>
          </a:xfrm>
          <a:custGeom>
            <a:avLst/>
            <a:gdLst/>
            <a:ahLst/>
            <a:cxnLst/>
            <a:rect l="l" t="t" r="r" b="b"/>
            <a:pathLst>
              <a:path w="1337" h="1904" extrusionOk="0">
                <a:moveTo>
                  <a:pt x="1337" y="487"/>
                </a:moveTo>
                <a:lnTo>
                  <a:pt x="816" y="487"/>
                </a:lnTo>
                <a:lnTo>
                  <a:pt x="822" y="0"/>
                </a:lnTo>
                <a:lnTo>
                  <a:pt x="489" y="0"/>
                </a:lnTo>
                <a:lnTo>
                  <a:pt x="500" y="487"/>
                </a:lnTo>
                <a:lnTo>
                  <a:pt x="0" y="487"/>
                </a:lnTo>
                <a:lnTo>
                  <a:pt x="0" y="728"/>
                </a:lnTo>
                <a:lnTo>
                  <a:pt x="505" y="728"/>
                </a:lnTo>
                <a:lnTo>
                  <a:pt x="505" y="1879"/>
                </a:lnTo>
                <a:lnTo>
                  <a:pt x="505" y="1879"/>
                </a:lnTo>
                <a:cubicBezTo>
                  <a:pt x="554" y="1895"/>
                  <a:pt x="605" y="1904"/>
                  <a:pt x="658" y="1904"/>
                </a:cubicBezTo>
                <a:cubicBezTo>
                  <a:pt x="710" y="1904"/>
                  <a:pt x="763" y="1895"/>
                  <a:pt x="812" y="1879"/>
                </a:cubicBezTo>
                <a:lnTo>
                  <a:pt x="812" y="728"/>
                </a:lnTo>
                <a:lnTo>
                  <a:pt x="1337" y="728"/>
                </a:lnTo>
                <a:lnTo>
                  <a:pt x="1337" y="48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0000" tIns="45000" rIns="90000" bIns="4500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40"/>
          <p:cNvSpPr txBox="1">
            <a:spLocks noGrp="1"/>
          </p:cNvSpPr>
          <p:nvPr>
            <p:ph type="ctrTitle"/>
          </p:nvPr>
        </p:nvSpPr>
        <p:spPr>
          <a:xfrm>
            <a:off x="1435050" y="1193600"/>
            <a:ext cx="6273900" cy="18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Rubik"/>
                <a:sym typeface="Rubik"/>
              </a:rPr>
              <a:t>逆風而行的信</a:t>
            </a:r>
            <a:endParaRPr lang="en-US" sz="5600" dirty="0">
              <a:solidFill>
                <a:schemeClr val="l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Rubik"/>
              <a:sym typeface="Rubik"/>
            </a:endParaRPr>
          </a:p>
        </p:txBody>
      </p:sp>
      <p:sp>
        <p:nvSpPr>
          <p:cNvPr id="769" name="Google Shape;769;p40"/>
          <p:cNvSpPr txBox="1">
            <a:spLocks noGrp="1"/>
          </p:cNvSpPr>
          <p:nvPr>
            <p:ph type="subTitle" idx="1"/>
          </p:nvPr>
        </p:nvSpPr>
        <p:spPr>
          <a:xfrm>
            <a:off x="1400260" y="3034399"/>
            <a:ext cx="6273900" cy="6854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b="1" dirty="0">
                <a:solidFill>
                  <a:srgbClr val="FFFF00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啟示錄</a:t>
            </a:r>
            <a:r>
              <a:rPr lang="en-US" altLang="zh-TW" sz="3200" b="1" dirty="0">
                <a:solidFill>
                  <a:srgbClr val="FFFF00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2:12-17</a:t>
            </a:r>
            <a:endParaRPr sz="3200" b="1" dirty="0">
              <a:solidFill>
                <a:srgbClr val="FFFF00"/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19999" y="58237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2:14-15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485577" y="1528050"/>
            <a:ext cx="8172844" cy="1481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en-US" altLang="zh-TW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14	</a:t>
            </a: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然而有</a:t>
            </a:r>
            <a:r>
              <a:rPr lang="zh-TW" altLang="en-US" sz="2800" kern="100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幾件事</a:t>
            </a: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我要責備你，因為在你那裡有些人持守巴蘭的教訓。這巴蘭曾經教導巴勒把絆腳石放在以色列人面前，叫他們吃祭過偶像的食物，並且行淫亂。</a:t>
            </a: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en-US" altLang="zh-TW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15	</a:t>
            </a: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同樣，你也有些人持守尼哥拉黨的教訓。</a:t>
            </a:r>
          </a:p>
        </p:txBody>
      </p:sp>
    </p:spTree>
    <p:extLst>
      <p:ext uri="{BB962C8B-B14F-4D97-AF65-F5344CB8AC3E}">
        <p14:creationId xmlns:p14="http://schemas.microsoft.com/office/powerpoint/2010/main" val="306255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19999" y="58237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2:16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1102797" y="1512810"/>
            <a:ext cx="7439223" cy="1481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所以，你應當悔改；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如果不悔改，我就很快地來到你們那裡，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用我</a:t>
            </a:r>
            <a:r>
              <a:rPr lang="zh-TW" altLang="en-US" sz="2800" kern="100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口中的劍</a:t>
            </a: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跟他們作戰。</a:t>
            </a:r>
          </a:p>
        </p:txBody>
      </p:sp>
    </p:spTree>
    <p:extLst>
      <p:ext uri="{BB962C8B-B14F-4D97-AF65-F5344CB8AC3E}">
        <p14:creationId xmlns:p14="http://schemas.microsoft.com/office/powerpoint/2010/main" val="173400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43"/>
          <p:cNvSpPr txBox="1">
            <a:spLocks noGrp="1"/>
          </p:cNvSpPr>
          <p:nvPr>
            <p:ph type="title"/>
          </p:nvPr>
        </p:nvSpPr>
        <p:spPr>
          <a:xfrm>
            <a:off x="1716450" y="1253304"/>
            <a:ext cx="5857830" cy="21756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正因環境多變，</a:t>
            </a:r>
            <a: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我們要更熟讀神的話，</a:t>
            </a:r>
            <a: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以神的道，對抗假教訓。</a:t>
            </a:r>
            <a:endParaRPr lang="zh-TW" altLang="en-US" sz="19900" dirty="0"/>
          </a:p>
        </p:txBody>
      </p:sp>
    </p:spTree>
    <p:extLst>
      <p:ext uri="{BB962C8B-B14F-4D97-AF65-F5344CB8AC3E}">
        <p14:creationId xmlns:p14="http://schemas.microsoft.com/office/powerpoint/2010/main" val="1761690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20000" y="49093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2:17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984777" y="1413750"/>
            <a:ext cx="7439223" cy="1481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聖靈向眾教會所說的話，有耳的就應當聽。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得勝的，我必定把那隱藏的嗎哪賜給他，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並且賜他一塊白石，石上寫著新的名字，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這名字除了那領受的人以外，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是沒有人能知道的。”</a:t>
            </a:r>
          </a:p>
        </p:txBody>
      </p:sp>
    </p:spTree>
    <p:extLst>
      <p:ext uri="{BB962C8B-B14F-4D97-AF65-F5344CB8AC3E}">
        <p14:creationId xmlns:p14="http://schemas.microsoft.com/office/powerpoint/2010/main" val="2147352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43"/>
          <p:cNvSpPr txBox="1">
            <a:spLocks noGrp="1"/>
          </p:cNvSpPr>
          <p:nvPr>
            <p:ph type="title"/>
          </p:nvPr>
        </p:nvSpPr>
        <p:spPr>
          <a:xfrm>
            <a:off x="1716450" y="1253304"/>
            <a:ext cx="5857830" cy="21756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即使環境惡化，</a:t>
            </a:r>
            <a: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我們只要堅心向前行，</a:t>
            </a:r>
            <a: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全然靠神，建立神的國。</a:t>
            </a:r>
            <a:endParaRPr lang="zh-TW" altLang="en-US" sz="19900" dirty="0"/>
          </a:p>
        </p:txBody>
      </p:sp>
    </p:spTree>
    <p:extLst>
      <p:ext uri="{BB962C8B-B14F-4D97-AF65-F5344CB8AC3E}">
        <p14:creationId xmlns:p14="http://schemas.microsoft.com/office/powerpoint/2010/main" val="104617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51"/>
          <p:cNvSpPr txBox="1">
            <a:spLocks noGrp="1"/>
          </p:cNvSpPr>
          <p:nvPr>
            <p:ph type="title"/>
          </p:nvPr>
        </p:nvSpPr>
        <p:spPr>
          <a:xfrm>
            <a:off x="929955" y="1203960"/>
            <a:ext cx="7284090" cy="29565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zh-HK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縱</a:t>
            </a:r>
            <a:r>
              <a:rPr lang="zh-TW" altLang="en-US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然</a:t>
            </a:r>
            <a:r>
              <a:rPr lang="zh-TW" altLang="zh-HK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環境艱難，我們仍然需要靠着神，</a:t>
            </a:r>
            <a:r>
              <a:rPr lang="en-US" altLang="zh-TW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HK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向神忠心，為神作見證</a:t>
            </a:r>
            <a:r>
              <a:rPr lang="zh-TW" altLang="en-US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lang="en-US" altLang="zh-TW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HK" sz="2800" b="1" kern="100" dirty="0">
                <a:solidFill>
                  <a:schemeClr val="bg1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正因環境多變，我們要更熟讀神的話，</a:t>
            </a:r>
            <a:r>
              <a:rPr lang="en-US" altLang="zh-TW" sz="2800" b="1" kern="100" dirty="0">
                <a:solidFill>
                  <a:schemeClr val="bg1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kern="100" dirty="0">
                <a:solidFill>
                  <a:schemeClr val="bg1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HK" sz="2800" b="1" kern="100" dirty="0">
                <a:solidFill>
                  <a:schemeClr val="bg1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以神的道，對抗假教訓</a:t>
            </a:r>
            <a:r>
              <a:rPr lang="zh-TW" altLang="en-US" sz="2800" b="1" kern="100" dirty="0">
                <a:solidFill>
                  <a:schemeClr val="bg1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lang="zh-TW" altLang="zh-HK" sz="2800" kern="100" dirty="0">
                <a:solidFill>
                  <a:schemeClr val="bg1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zh-TW" altLang="zh-HK" sz="2800" kern="100" dirty="0">
                <a:solidFill>
                  <a:schemeClr val="bg1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HK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即使環境惡化，我們只要堅心向前行，</a:t>
            </a:r>
            <a:r>
              <a:rPr lang="en-US" altLang="zh-TW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HK" sz="28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全然靠神，建立神的國。</a:t>
            </a:r>
            <a:endParaRPr lang="zh-TW" altLang="zh-HK" sz="28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87" name="Google Shape;887;p51"/>
          <p:cNvSpPr/>
          <p:nvPr/>
        </p:nvSpPr>
        <p:spPr>
          <a:xfrm>
            <a:off x="4331340" y="196780"/>
            <a:ext cx="481320" cy="685440"/>
          </a:xfrm>
          <a:custGeom>
            <a:avLst/>
            <a:gdLst/>
            <a:ahLst/>
            <a:cxnLst/>
            <a:rect l="l" t="t" r="r" b="b"/>
            <a:pathLst>
              <a:path w="1337" h="1904" extrusionOk="0">
                <a:moveTo>
                  <a:pt x="1337" y="487"/>
                </a:moveTo>
                <a:lnTo>
                  <a:pt x="816" y="487"/>
                </a:lnTo>
                <a:lnTo>
                  <a:pt x="822" y="0"/>
                </a:lnTo>
                <a:lnTo>
                  <a:pt x="489" y="0"/>
                </a:lnTo>
                <a:lnTo>
                  <a:pt x="500" y="487"/>
                </a:lnTo>
                <a:lnTo>
                  <a:pt x="0" y="487"/>
                </a:lnTo>
                <a:lnTo>
                  <a:pt x="0" y="728"/>
                </a:lnTo>
                <a:lnTo>
                  <a:pt x="505" y="728"/>
                </a:lnTo>
                <a:lnTo>
                  <a:pt x="505" y="1879"/>
                </a:lnTo>
                <a:lnTo>
                  <a:pt x="505" y="1879"/>
                </a:lnTo>
                <a:cubicBezTo>
                  <a:pt x="554" y="1895"/>
                  <a:pt x="605" y="1904"/>
                  <a:pt x="658" y="1904"/>
                </a:cubicBezTo>
                <a:cubicBezTo>
                  <a:pt x="710" y="1904"/>
                  <a:pt x="763" y="1895"/>
                  <a:pt x="812" y="1879"/>
                </a:cubicBezTo>
                <a:lnTo>
                  <a:pt x="812" y="728"/>
                </a:lnTo>
                <a:lnTo>
                  <a:pt x="1337" y="728"/>
                </a:lnTo>
                <a:lnTo>
                  <a:pt x="1337" y="48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0000" tIns="45000" rIns="90000" bIns="4500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20000" y="15565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2:12-17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578878" y="873175"/>
            <a:ext cx="7986243" cy="26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US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12	</a:t>
            </a:r>
            <a:r>
              <a:rPr lang="zh-TW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“你要寫信給在別迦摩教會的使者，說：‘那有一把兩刃利劍的，這樣說：</a:t>
            </a:r>
          </a:p>
          <a:p>
            <a:pPr algn="just"/>
            <a:r>
              <a:rPr lang="en-US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13	</a:t>
            </a:r>
            <a:r>
              <a:rPr lang="zh-TW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我知道你居住的地方，就是撒但王座所在的地方。當我忠心的見證人安提帕在你們那裡，就是在撒但居住的地方被殺的那些日子，你還持守我的名，沒有否認對我的信仰。</a:t>
            </a:r>
          </a:p>
          <a:p>
            <a:pPr algn="just"/>
            <a:r>
              <a:rPr lang="en-US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14	</a:t>
            </a:r>
            <a:r>
              <a:rPr lang="zh-TW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然而有幾件事我要責備你，因為在你那裡有些人持守巴蘭的教訓。這巴蘭曾經教導巴勒把絆腳石放在以色列人面前，叫他們吃祭過偶像的食物，並且行淫亂。</a:t>
            </a:r>
          </a:p>
          <a:p>
            <a:pPr algn="just"/>
            <a:r>
              <a:rPr lang="en-US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15	</a:t>
            </a:r>
            <a:r>
              <a:rPr lang="zh-TW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同樣，你也有些人持守尼哥拉黨的教訓。</a:t>
            </a:r>
          </a:p>
          <a:p>
            <a:pPr algn="just"/>
            <a:r>
              <a:rPr lang="en-US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16	</a:t>
            </a:r>
            <a:r>
              <a:rPr lang="zh-TW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所以，你應當悔改；如果不悔改，我就很快地來到你們那裡，用我口中的劍跟他們作戰。</a:t>
            </a:r>
          </a:p>
          <a:p>
            <a:pPr algn="just"/>
            <a:r>
              <a:rPr lang="en-US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17	</a:t>
            </a:r>
            <a:r>
              <a:rPr lang="zh-TW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聖靈向眾教會所說的話，有耳的就應當聽。得勝的，我必定把那隱藏的嗎哪賜給他，並且賜他一塊白石，石上寫著新的名字，這名字除了那領受的人以外，是沒有人能知道的。</a:t>
            </a:r>
            <a:r>
              <a:rPr lang="en-US" altLang="zh-HK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”</a:t>
            </a:r>
            <a:endParaRPr lang="zh-TW" altLang="zh-HK" sz="1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46"/>
          <p:cNvSpPr/>
          <p:nvPr/>
        </p:nvSpPr>
        <p:spPr>
          <a:xfrm flipH="1">
            <a:off x="7245990" y="4261280"/>
            <a:ext cx="481320" cy="685440"/>
          </a:xfrm>
          <a:custGeom>
            <a:avLst/>
            <a:gdLst/>
            <a:ahLst/>
            <a:cxnLst/>
            <a:rect l="l" t="t" r="r" b="b"/>
            <a:pathLst>
              <a:path w="1337" h="1904" extrusionOk="0">
                <a:moveTo>
                  <a:pt x="1337" y="487"/>
                </a:moveTo>
                <a:lnTo>
                  <a:pt x="816" y="487"/>
                </a:lnTo>
                <a:lnTo>
                  <a:pt x="822" y="0"/>
                </a:lnTo>
                <a:lnTo>
                  <a:pt x="489" y="0"/>
                </a:lnTo>
                <a:lnTo>
                  <a:pt x="500" y="487"/>
                </a:lnTo>
                <a:lnTo>
                  <a:pt x="0" y="487"/>
                </a:lnTo>
                <a:lnTo>
                  <a:pt x="0" y="728"/>
                </a:lnTo>
                <a:lnTo>
                  <a:pt x="505" y="728"/>
                </a:lnTo>
                <a:lnTo>
                  <a:pt x="505" y="1879"/>
                </a:lnTo>
                <a:lnTo>
                  <a:pt x="505" y="1879"/>
                </a:lnTo>
                <a:cubicBezTo>
                  <a:pt x="554" y="1895"/>
                  <a:pt x="605" y="1904"/>
                  <a:pt x="658" y="1904"/>
                </a:cubicBezTo>
                <a:cubicBezTo>
                  <a:pt x="710" y="1904"/>
                  <a:pt x="763" y="1895"/>
                  <a:pt x="812" y="1879"/>
                </a:cubicBezTo>
                <a:lnTo>
                  <a:pt x="812" y="728"/>
                </a:lnTo>
                <a:lnTo>
                  <a:pt x="1337" y="728"/>
                </a:lnTo>
                <a:lnTo>
                  <a:pt x="1337" y="487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0000" tIns="45000" rIns="90000" bIns="4500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7498;p45">
            <a:extLst>
              <a:ext uri="{FF2B5EF4-FFF2-40B4-BE49-F238E27FC236}">
                <a16:creationId xmlns:a16="http://schemas.microsoft.com/office/drawing/2014/main" xmlns="" id="{8A10CD82-BDBA-142F-045A-C3D3040A40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712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七封書信的格式</a:t>
            </a:r>
            <a:endParaRPr sz="36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69D87C86-461A-D3E7-1053-C4F44F2B7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32149"/>
              </p:ext>
            </p:extLst>
          </p:nvPr>
        </p:nvGraphicFramePr>
        <p:xfrm>
          <a:off x="1523712" y="1461770"/>
          <a:ext cx="6096000" cy="2895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51560">
                  <a:extLst>
                    <a:ext uri="{9D8B030D-6E8A-4147-A177-3AD203B41FA5}">
                      <a16:colId xmlns:a16="http://schemas.microsoft.com/office/drawing/2014/main" xmlns="" val="4226826230"/>
                    </a:ext>
                  </a:extLst>
                </a:gridCol>
                <a:gridCol w="5044440">
                  <a:extLst>
                    <a:ext uri="{9D8B030D-6E8A-4147-A177-3AD203B41FA5}">
                      <a16:colId xmlns:a16="http://schemas.microsoft.com/office/drawing/2014/main" xmlns="" val="3047909797"/>
                    </a:ext>
                  </a:extLst>
                </a:gridCol>
              </a:tblGrid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起首</a:t>
                      </a:r>
                      <a:endParaRPr lang="zh-HK" altLang="en-US" sz="3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2800" b="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基督耶穌對自己的描述</a:t>
                      </a:r>
                      <a:endParaRPr lang="zh-HK" altLang="en-US" sz="28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4084360"/>
                  </a:ext>
                </a:extLst>
              </a:tr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評論</a:t>
                      </a:r>
                      <a:endParaRPr lang="zh-HK" altLang="en-US" sz="3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zh-HK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教會可稱讚／當責備的地方</a:t>
                      </a:r>
                      <a:endParaRPr lang="zh-HK" altLang="en-US" sz="2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6784584"/>
                  </a:ext>
                </a:extLst>
              </a:tr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審判</a:t>
                      </a:r>
                      <a:endParaRPr lang="zh-HK" altLang="en-US" sz="3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耶穌基督</a:t>
                      </a:r>
                      <a:r>
                        <a:rPr lang="zh-TW" altLang="en-U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將會</a:t>
                      </a:r>
                      <a:r>
                        <a:rPr lang="zh-TW" altLang="zh-HK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作出的行動</a:t>
                      </a:r>
                      <a:endParaRPr lang="zh-HK" altLang="en-US" sz="2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8099056"/>
                  </a:ext>
                </a:extLst>
              </a:tr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應許</a:t>
                      </a:r>
                      <a:endParaRPr lang="zh-HK" altLang="en-US" sz="3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altLang="zh-HK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得勝者</a:t>
                      </a:r>
                      <a:r>
                        <a:rPr lang="zh-TW" altLang="en-U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」</a:t>
                      </a:r>
                      <a:r>
                        <a:rPr lang="zh-TW" altLang="zh-HK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的獎賞</a:t>
                      </a:r>
                      <a:endParaRPr lang="zh-HK" altLang="en-US" sz="2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9368913"/>
                  </a:ext>
                </a:extLst>
              </a:tr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呼籲</a:t>
                      </a:r>
                      <a:endParaRPr lang="zh-HK" altLang="en-US" sz="3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altLang="zh-HK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有耳可聽的，就應當聽</a:t>
                      </a:r>
                      <a:r>
                        <a:rPr lang="zh-TW" altLang="en-U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！」</a:t>
                      </a:r>
                      <a:endParaRPr lang="zh-HK" altLang="en-US" sz="2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455326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19999" y="58237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2:12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578878" y="1672830"/>
            <a:ext cx="7986243" cy="1481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zh-HK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“你要寫信給在別迦摩教會的使者，說：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en-US" altLang="zh-TW" sz="2800" kern="100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          </a:t>
            </a:r>
            <a:r>
              <a:rPr lang="zh-TW" altLang="zh-HK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‘那有一把兩刃利劍的，這樣說：</a:t>
            </a:r>
            <a:endParaRPr lang="zh-TW" altLang="en-US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43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19999" y="58999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2:12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578878" y="1672830"/>
            <a:ext cx="7986243" cy="1481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zh-HK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“你要寫信給在別迦摩教會的使者，說：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en-US" altLang="zh-TW" sz="2800" kern="100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          </a:t>
            </a:r>
            <a:r>
              <a:rPr lang="zh-TW" altLang="zh-HK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‘</a:t>
            </a:r>
            <a:r>
              <a:rPr lang="zh-TW" altLang="zh-HK" sz="2800" b="1" kern="100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那有一把</a:t>
            </a:r>
            <a:r>
              <a:rPr lang="zh-TW" altLang="zh-HK" sz="3200" b="1" kern="100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兩刃利劍</a:t>
            </a:r>
            <a:r>
              <a:rPr lang="zh-TW" altLang="zh-HK" sz="2800" b="1" kern="100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的</a:t>
            </a:r>
            <a:r>
              <a:rPr lang="zh-TW" altLang="zh-HK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，這樣說：</a:t>
            </a:r>
            <a:endParaRPr lang="zh-TW" altLang="en-US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981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20000" y="15565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1:13-16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720000" y="1036560"/>
            <a:ext cx="7704001" cy="1481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spcBef>
                <a:spcPts val="600"/>
              </a:spcBef>
            </a:pPr>
            <a:r>
              <a:rPr lang="en-US" altLang="zh-TW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13 </a:t>
            </a:r>
            <a:r>
              <a:rPr lang="zh-TW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燈臺中間有一位好像人子的，身上穿著直垂到腳的長衣，胸間束著金帶。</a:t>
            </a:r>
          </a:p>
          <a:p>
            <a:pPr marL="139700" indent="0" algn="just">
              <a:spcBef>
                <a:spcPts val="600"/>
              </a:spcBef>
            </a:pPr>
            <a:r>
              <a:rPr lang="en-US" altLang="zh-TW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14 </a:t>
            </a:r>
            <a:r>
              <a:rPr lang="zh-TW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他的頭和頭髮像白羊毛、像雪一樣潔白，他的眼睛好像火燄，</a:t>
            </a:r>
          </a:p>
          <a:p>
            <a:pPr marL="139700" indent="0" algn="just">
              <a:spcBef>
                <a:spcPts val="600"/>
              </a:spcBef>
            </a:pPr>
            <a:r>
              <a:rPr lang="en-US" altLang="zh-TW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15 </a:t>
            </a:r>
            <a:r>
              <a:rPr lang="zh-TW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他的兩腳好像在爐中精煉過的發光的銅，他的聲音好像眾水的聲音。</a:t>
            </a:r>
          </a:p>
          <a:p>
            <a:pPr marL="139700" indent="0" algn="just">
              <a:spcBef>
                <a:spcPts val="600"/>
              </a:spcBef>
            </a:pPr>
            <a:r>
              <a:rPr lang="en-US" altLang="zh-TW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16 </a:t>
            </a:r>
            <a:r>
              <a:rPr lang="zh-TW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他的右手拿著七星，有一把</a:t>
            </a:r>
            <a:r>
              <a:rPr lang="zh-TW" altLang="en-US" sz="2800" b="1" kern="100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兩刃的利劍</a:t>
            </a:r>
            <a:r>
              <a:rPr lang="zh-TW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從他口中吐出來；他的臉發光好像正午的烈日。</a:t>
            </a:r>
          </a:p>
        </p:txBody>
      </p:sp>
    </p:spTree>
    <p:extLst>
      <p:ext uri="{BB962C8B-B14F-4D97-AF65-F5344CB8AC3E}">
        <p14:creationId xmlns:p14="http://schemas.microsoft.com/office/powerpoint/2010/main" val="1075650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20000" y="15565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希伯來書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4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:12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895260" y="1223250"/>
            <a:ext cx="7986243" cy="1481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zh-HK" sz="2800" dirty="0"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因為　神的道是活的，是有效的，</a:t>
            </a:r>
            <a:endParaRPr lang="en-US" altLang="zh-TW" sz="2800" dirty="0"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zh-HK" sz="2800" dirty="0"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比</a:t>
            </a:r>
            <a:r>
              <a:rPr lang="zh-TW" altLang="zh-HK" sz="3200" b="1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一切兩刃的劍</a:t>
            </a:r>
            <a:r>
              <a:rPr lang="zh-TW" altLang="zh-HK" sz="2800" dirty="0"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更鋒利，</a:t>
            </a:r>
            <a:endParaRPr lang="en-US" altLang="zh-TW" sz="2800" dirty="0"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zh-HK" sz="2800" dirty="0"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甚至可以刺入剖開魂與靈，關節與骨髓，</a:t>
            </a:r>
            <a:endParaRPr lang="en-US" altLang="zh-TW" sz="2800" dirty="0"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zh-HK" sz="2800" dirty="0"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並且能夠辨明心中的思想和意念。</a:t>
            </a:r>
            <a:endParaRPr lang="zh-TW" altLang="en-US" sz="40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19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45"/>
          <p:cNvSpPr txBox="1">
            <a:spLocks noGrp="1"/>
          </p:cNvSpPr>
          <p:nvPr>
            <p:ph type="title"/>
          </p:nvPr>
        </p:nvSpPr>
        <p:spPr>
          <a:xfrm>
            <a:off x="720000" y="36901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2:13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  <p:sp>
        <p:nvSpPr>
          <p:cNvPr id="822" name="Google Shape;822;p45"/>
          <p:cNvSpPr txBox="1">
            <a:spLocks noGrp="1"/>
          </p:cNvSpPr>
          <p:nvPr>
            <p:ph type="subTitle" idx="2"/>
          </p:nvPr>
        </p:nvSpPr>
        <p:spPr>
          <a:xfrm>
            <a:off x="662698" y="1246110"/>
            <a:ext cx="7986243" cy="1481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我知道你</a:t>
            </a:r>
            <a:r>
              <a:rPr lang="zh-TW" altLang="en-US" sz="3200" b="1" kern="100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居住的地方</a:t>
            </a: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就是</a:t>
            </a:r>
            <a:r>
              <a:rPr lang="zh-TW" altLang="en-US" sz="2800" kern="100" dirty="0">
                <a:solidFill>
                  <a:srgbClr val="00B0F0"/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撒但王座</a:t>
            </a: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所在的地方。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當我忠心的見證人安提帕在你們那裡，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就是在撒但居住的地方被殺的那些日子，</a:t>
            </a:r>
            <a:endParaRPr lang="en-US" altLang="zh-TW" sz="2800" kern="100" dirty="0">
              <a:solidFill>
                <a:schemeClr val="accent1">
                  <a:lumMod val="75000"/>
                </a:schemeClr>
              </a:solidFill>
              <a:effectLst/>
              <a:latin typeface="YouYuan" panose="02010509060101010101" pitchFamily="49" charset="-122"/>
              <a:ea typeface="YouYuan" panose="02010509060101010101" pitchFamily="49" charset="-122"/>
              <a:cs typeface="Times New Roman" panose="02020603050405020304" pitchFamily="18" charset="0"/>
            </a:endParaRPr>
          </a:p>
          <a:p>
            <a:pPr marL="139700" indent="0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YouYuan" panose="02010509060101010101" pitchFamily="49" charset="-122"/>
                <a:ea typeface="YouYuan" panose="02010509060101010101" pitchFamily="49" charset="-122"/>
                <a:cs typeface="Times New Roman" panose="02020603050405020304" pitchFamily="18" charset="0"/>
              </a:rPr>
              <a:t>你還持守我的名，沒有否認對我的信仰。</a:t>
            </a:r>
          </a:p>
        </p:txBody>
      </p:sp>
    </p:spTree>
    <p:extLst>
      <p:ext uri="{BB962C8B-B14F-4D97-AF65-F5344CB8AC3E}">
        <p14:creationId xmlns:p14="http://schemas.microsoft.com/office/powerpoint/2010/main" val="89434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43"/>
          <p:cNvSpPr txBox="1">
            <a:spLocks noGrp="1"/>
          </p:cNvSpPr>
          <p:nvPr>
            <p:ph type="title"/>
          </p:nvPr>
        </p:nvSpPr>
        <p:spPr>
          <a:xfrm>
            <a:off x="1716450" y="1253304"/>
            <a:ext cx="5857830" cy="217569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zh-HK" sz="3200" b="1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縱</a:t>
            </a:r>
            <a:r>
              <a:rPr lang="zh-TW" altLang="en-US" sz="3200" b="1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然</a:t>
            </a:r>
            <a:r>
              <a:rPr lang="zh-TW" altLang="zh-HK" sz="3200" b="1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環境</a:t>
            </a:r>
            <a:r>
              <a:rPr lang="zh-TW" altLang="zh-HK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艱難，</a:t>
            </a:r>
            <a: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HK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我們仍然需要靠着神，</a:t>
            </a:r>
            <a: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HK" sz="32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向神忠心，為神作見證。</a:t>
            </a:r>
            <a:endParaRPr sz="19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turgy and Sacraments by Slidesgo">
  <a:themeElements>
    <a:clrScheme name="Simple Light">
      <a:dk1>
        <a:srgbClr val="1A243F"/>
      </a:dk1>
      <a:lt1>
        <a:srgbClr val="F3EAD9"/>
      </a:lt1>
      <a:dk2>
        <a:srgbClr val="D4C09A"/>
      </a:dk2>
      <a:lt2>
        <a:srgbClr val="4F6FA2"/>
      </a:lt2>
      <a:accent1>
        <a:srgbClr val="304572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A243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406</Words>
  <Application>Microsoft Office PowerPoint</Application>
  <PresentationFormat>如螢幕大小 (16:9)</PresentationFormat>
  <Paragraphs>59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6" baseType="lpstr">
      <vt:lpstr>Arial</vt:lpstr>
      <vt:lpstr>新細明體</vt:lpstr>
      <vt:lpstr>Nunito Light</vt:lpstr>
      <vt:lpstr>Bebas Neue</vt:lpstr>
      <vt:lpstr>Rubik</vt:lpstr>
      <vt:lpstr>YouYuan</vt:lpstr>
      <vt:lpstr>Times New Roman</vt:lpstr>
      <vt:lpstr>Rubik Black</vt:lpstr>
      <vt:lpstr>Rajdhani Medium</vt:lpstr>
      <vt:lpstr>微軟正黑體</vt:lpstr>
      <vt:lpstr>Liturgy and Sacraments by Slidesgo</vt:lpstr>
      <vt:lpstr>逆風而行的信</vt:lpstr>
      <vt:lpstr>啟示錄 2:12-17</vt:lpstr>
      <vt:lpstr>七封書信的格式</vt:lpstr>
      <vt:lpstr>啟示錄 2:12</vt:lpstr>
      <vt:lpstr>啟示錄 2:12</vt:lpstr>
      <vt:lpstr>啟示錄 1:13-16</vt:lpstr>
      <vt:lpstr>希伯來書 4:12</vt:lpstr>
      <vt:lpstr>啟示錄 2:13</vt:lpstr>
      <vt:lpstr>縱然環境艱難， 我們仍然需要靠着神， 向神忠心，為神作見證。</vt:lpstr>
      <vt:lpstr>啟示錄 2:14-15</vt:lpstr>
      <vt:lpstr>啟示錄 2:16</vt:lpstr>
      <vt:lpstr>正因環境多變， 我們要更熟讀神的話， 以神的道，對抗假教訓。</vt:lpstr>
      <vt:lpstr>啟示錄 2:17</vt:lpstr>
      <vt:lpstr>即使環境惡化， 我們只要堅心向前行， 全然靠神，建立神的國。</vt:lpstr>
      <vt:lpstr>縱然環境艱難，我們仍然需要靠着神， 向神忠心，為神作見證； 正因環境多變，我們要更熟讀神的話， 以神的道，對抗假教訓； 即使環境惡化，我們只要堅心向前行， 全然靠神，建立神的國。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LITURGY AND SACRAMENTS</dc:title>
  <dc:creator>Riva</dc:creator>
  <cp:lastModifiedBy>Andrew</cp:lastModifiedBy>
  <cp:revision>2</cp:revision>
  <dcterms:modified xsi:type="dcterms:W3CDTF">2024-07-05T04:37:26Z</dcterms:modified>
</cp:coreProperties>
</file>