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1pPr>
    <a:lvl2pPr marL="0" marR="0" indent="4572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2pPr>
    <a:lvl3pPr marL="0" marR="0" indent="9144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3pPr>
    <a:lvl4pPr marL="0" marR="0" indent="13716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4pPr>
    <a:lvl5pPr marL="0" marR="0" indent="18288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5pPr>
    <a:lvl6pPr marL="0" marR="0" indent="22860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6pPr>
    <a:lvl7pPr marL="0" marR="0" indent="27432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7pPr>
    <a:lvl8pPr marL="0" marR="0" indent="32004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8pPr>
    <a:lvl9pPr marL="0" marR="0" indent="36576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217956"/>
              <a:satOff val="14368"/>
              <a:lumOff val="17764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CEEEE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571091"/>
              <a:satOff val="15926"/>
              <a:lumOff val="22314"/>
            </a:schemeClr>
          </a:solidFill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45B43B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45B43B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9036"/>
              <a:lumOff val="17111"/>
            </a:schemeClr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BD17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FBD17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8A2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CEEEF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32C5B9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2">
                  <a:hueOff val="240640"/>
                  <a:satOff val="2542"/>
                  <a:lumOff val="-13198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240640"/>
              <a:satOff val="2542"/>
              <a:lumOff val="-13198"/>
            </a:scheme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F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2" d="100"/>
          <a:sy n="42" d="100"/>
        </p:scale>
        <p:origin x="-384" y="-132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736543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11986162"/>
            <a:ext cx="21945599" cy="605791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3000" spc="-29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19200" y="3543300"/>
            <a:ext cx="21945600" cy="4267200"/>
          </a:xfrm>
          <a:prstGeom prst="rect">
            <a:avLst/>
          </a:prstGeom>
        </p:spPr>
        <p:txBody>
          <a:bodyPr anchor="b"/>
          <a:lstStyle>
            <a:lvl1pPr>
              <a:defRPr sz="12800" spc="-128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19200" y="7567579"/>
            <a:ext cx="21945600" cy="225059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latin typeface="Graphik Semibold"/>
                <a:ea typeface="Graphik Semibold"/>
                <a:cs typeface="Graphik Semibold"/>
                <a:sym typeface="Graphik Semibold"/>
              </a:defRPr>
            </a:lvl1pPr>
            <a:lvl2pPr marL="0" indent="4572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latin typeface="Graphik Semibold"/>
                <a:ea typeface="Graphik Semibold"/>
                <a:cs typeface="Graphik Semibold"/>
                <a:sym typeface="Graphik Semibold"/>
              </a:defRPr>
            </a:lvl2pPr>
            <a:lvl3pPr marL="0" indent="9144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latin typeface="Graphik Semibold"/>
                <a:ea typeface="Graphik Semibold"/>
                <a:cs typeface="Graphik Semibold"/>
                <a:sym typeface="Graphik Semibold"/>
              </a:defRPr>
            </a:lvl3pPr>
            <a:lvl4pPr marL="0" indent="13716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latin typeface="Graphik Semibold"/>
                <a:ea typeface="Graphik Semibold"/>
                <a:cs typeface="Graphik Semibold"/>
                <a:sym typeface="Graphik Semibold"/>
              </a:defRPr>
            </a:lvl4pPr>
            <a:lvl5pPr marL="0" indent="18288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latin typeface="Graphik Semibold"/>
                <a:ea typeface="Graphik Semibold"/>
                <a:cs typeface="Graphik Semibold"/>
                <a:sym typeface="Graphik Semibold"/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3251200"/>
            <a:ext cx="21945600" cy="6604000"/>
          </a:xfrm>
          <a:prstGeom prst="rect">
            <a:avLst/>
          </a:prstGeom>
        </p:spPr>
        <p:txBody>
          <a:bodyPr anchor="ctr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1pPr>
            <a:lvl2pPr marL="0" indent="4572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2pPr>
            <a:lvl3pPr marL="0" indent="9144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3pPr>
            <a:lvl4pPr marL="0" indent="13716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4pPr>
            <a:lvl5pPr marL="0" indent="18288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8462239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r>
              <a:t>Fact information</a:t>
            </a:r>
          </a:p>
        </p:txBody>
      </p:sp>
      <p:sp>
        <p:nvSpPr>
          <p:cNvPr id="107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19200" y="4214484"/>
            <a:ext cx="21945600" cy="4269708"/>
          </a:xfrm>
          <a:prstGeom prst="rect">
            <a:avLst/>
          </a:prstGeom>
        </p:spPr>
        <p:txBody>
          <a:bodyPr anchor="b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1pPr>
            <a:lvl2pPr marL="0" indent="4572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2pPr>
            <a:lvl3pPr marL="0" indent="9144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3pPr>
            <a:lvl4pPr marL="0" indent="13716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4pPr>
            <a:lvl5pPr marL="0" indent="18288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11100053"/>
            <a:ext cx="21945602" cy="832613"/>
          </a:xfrm>
          <a:prstGeom prst="rect">
            <a:avLst/>
          </a:prstGeom>
        </p:spPr>
        <p:txBody>
          <a:bodyPr anchor="ctr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19200" y="4178300"/>
            <a:ext cx="21945600" cy="4416425"/>
          </a:xfrm>
          <a:prstGeom prst="rect">
            <a:avLst/>
          </a:prstGeom>
        </p:spPr>
        <p:txBody>
          <a:bodyPr anchor="ctr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1pPr>
            <a:lvl2pPr marL="0" indent="4572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2pPr>
            <a:lvl3pPr marL="0" indent="9144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3pPr>
            <a:lvl4pPr marL="0" indent="13716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4pPr>
            <a:lvl5pPr marL="0" indent="18288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ea against sky at sunset 2"/>
          <p:cNvSpPr>
            <a:spLocks noGrp="1"/>
          </p:cNvSpPr>
          <p:nvPr>
            <p:ph type="pic" sz="quarter" idx="21"/>
          </p:nvPr>
        </p:nvSpPr>
        <p:spPr>
          <a:xfrm>
            <a:off x="15744825" y="5581752"/>
            <a:ext cx="7365408" cy="82804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Sea against sky at sunset 1"/>
          <p:cNvSpPr>
            <a:spLocks noGrp="1"/>
          </p:cNvSpPr>
          <p:nvPr>
            <p:ph type="pic" sz="quarter" idx="22"/>
          </p:nvPr>
        </p:nvSpPr>
        <p:spPr>
          <a:xfrm>
            <a:off x="15363825" y="1270000"/>
            <a:ext cx="8115300" cy="540900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Beach and sea at sunset"/>
          <p:cNvSpPr>
            <a:spLocks noGrp="1"/>
          </p:cNvSpPr>
          <p:nvPr>
            <p:ph type="pic" idx="23"/>
          </p:nvPr>
        </p:nvSpPr>
        <p:spPr>
          <a:xfrm>
            <a:off x="-63500" y="1270000"/>
            <a:ext cx="16764000" cy="1117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each and sea at sunset"/>
          <p:cNvSpPr>
            <a:spLocks noGrp="1"/>
          </p:cNvSpPr>
          <p:nvPr>
            <p:ph type="pic" idx="21"/>
          </p:nvPr>
        </p:nvSpPr>
        <p:spPr>
          <a:xfrm>
            <a:off x="1270000" y="-423334"/>
            <a:ext cx="21844000" cy="1456266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Beach and sea at sunset"/>
          <p:cNvSpPr>
            <a:spLocks noGrp="1"/>
          </p:cNvSpPr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19200" y="3543300"/>
            <a:ext cx="21945600" cy="4267200"/>
          </a:xfrm>
          <a:prstGeom prst="rect">
            <a:avLst/>
          </a:prstGeom>
        </p:spPr>
        <p:txBody>
          <a:bodyPr anchor="b"/>
          <a:lstStyle>
            <a:lvl1pPr>
              <a:defRPr sz="12800" spc="-128">
                <a:solidFill>
                  <a:srgbClr val="FFFFFF"/>
                </a:solidFill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19200" y="7569200"/>
            <a:ext cx="21945600" cy="2252112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1pPr>
            <a:lvl2pPr marL="0" indent="4572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2pPr>
            <a:lvl3pPr marL="0" indent="9144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3pPr>
            <a:lvl4pPr marL="0" indent="13716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4pPr>
            <a:lvl5pPr marL="0" indent="18288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19200" y="11988800"/>
            <a:ext cx="21945602" cy="605791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3000" spc="-29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Author and Date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15495" y="4585102"/>
            <a:ext cx="9757338" cy="2540001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3" name="Sea against sky at sunset"/>
          <p:cNvSpPr>
            <a:spLocks noGrp="1"/>
          </p:cNvSpPr>
          <p:nvPr>
            <p:ph type="pic" idx="21"/>
          </p:nvPr>
        </p:nvSpPr>
        <p:spPr>
          <a:xfrm>
            <a:off x="9283700" y="1270000"/>
            <a:ext cx="16751300" cy="1117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19200" y="7016750"/>
            <a:ext cx="9753600" cy="5416550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  <a:lvl2pPr marL="0" indent="4572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2pPr>
            <a:lvl3pPr marL="0" indent="9144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3pPr>
            <a:lvl4pPr marL="0" indent="13716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4pPr>
            <a:lvl5pPr marL="0" indent="18288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4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2384648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r>
              <a:t>Slide Subtitle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4013200"/>
            <a:ext cx="21945600" cy="8487148"/>
          </a:xfrm>
          <a:prstGeom prst="rect">
            <a:avLst/>
          </a:prstGeom>
        </p:spPr>
        <p:txBody>
          <a:bodyPr numCol="2" spcCol="2558384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19200" y="774700"/>
            <a:ext cx="9753600" cy="16002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1" name="Sea against sky at sunset"/>
          <p:cNvSpPr>
            <a:spLocks noGrp="1"/>
          </p:cNvSpPr>
          <p:nvPr>
            <p:ph type="pic" idx="21"/>
          </p:nvPr>
        </p:nvSpPr>
        <p:spPr>
          <a:xfrm>
            <a:off x="12192644" y="718588"/>
            <a:ext cx="10972801" cy="1232962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2" name="Slide Subtitl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19200" y="2387600"/>
            <a:ext cx="9757569" cy="832612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r>
              <a:t>Slide Subtitle</a:t>
            </a:r>
          </a:p>
        </p:txBody>
      </p:sp>
      <p:sp>
        <p:nvSpPr>
          <p:cNvPr id="6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19200" y="4023221"/>
            <a:ext cx="9757569" cy="8384679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4039" y="12700000"/>
            <a:ext cx="388621" cy="4292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19200" y="3242270"/>
            <a:ext cx="21945600" cy="6604001"/>
          </a:xfrm>
          <a:prstGeom prst="rect">
            <a:avLst/>
          </a:prstGeom>
        </p:spPr>
        <p:txBody>
          <a:bodyPr anchor="ctr"/>
          <a:lstStyle>
            <a:lvl1pPr>
              <a:defRPr sz="12800" spc="0"/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2384648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4013200"/>
            <a:ext cx="21945600" cy="8385548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buSzTx/>
              <a:buNone/>
              <a:defRPr sz="6800" spc="-136">
                <a:latin typeface="Canela Deck Regular"/>
                <a:ea typeface="Canela Deck Regular"/>
                <a:cs typeface="Canela Deck Regular"/>
                <a:sym typeface="Canela Deck Regular"/>
              </a:defRPr>
            </a:lvl1pPr>
            <a:lvl2pPr marL="0" indent="457200" defTabSz="825500">
              <a:lnSpc>
                <a:spcPct val="100000"/>
              </a:lnSpc>
              <a:buSzTx/>
              <a:buNone/>
              <a:defRPr sz="6800" spc="-136">
                <a:latin typeface="Canela Deck Regular"/>
                <a:ea typeface="Canela Deck Regular"/>
                <a:cs typeface="Canela Deck Regular"/>
                <a:sym typeface="Canela Deck Regular"/>
              </a:defRPr>
            </a:lvl2pPr>
            <a:lvl3pPr marL="0" indent="914400" defTabSz="825500">
              <a:lnSpc>
                <a:spcPct val="100000"/>
              </a:lnSpc>
              <a:buSzTx/>
              <a:buNone/>
              <a:defRPr sz="6800" spc="-136">
                <a:latin typeface="Canela Deck Regular"/>
                <a:ea typeface="Canela Deck Regular"/>
                <a:cs typeface="Canela Deck Regular"/>
                <a:sym typeface="Canela Deck Regular"/>
              </a:defRPr>
            </a:lvl3pPr>
            <a:lvl4pPr marL="0" indent="1371600" defTabSz="825500">
              <a:lnSpc>
                <a:spcPct val="100000"/>
              </a:lnSpc>
              <a:buSzTx/>
              <a:buNone/>
              <a:defRPr sz="6800" spc="-136">
                <a:latin typeface="Canela Deck Regular"/>
                <a:ea typeface="Canela Deck Regular"/>
                <a:cs typeface="Canela Deck Regular"/>
                <a:sym typeface="Canela Deck Regular"/>
              </a:defRPr>
            </a:lvl4pPr>
            <a:lvl5pPr marL="0" indent="1828800" defTabSz="825500">
              <a:lnSpc>
                <a:spcPct val="100000"/>
              </a:lnSpc>
              <a:buSzTx/>
              <a:buNone/>
              <a:defRPr sz="6800" spc="-136">
                <a:latin typeface="Canela Deck Regular"/>
                <a:ea typeface="Canela Deck Regular"/>
                <a:cs typeface="Canela Deck Regular"/>
                <a:sym typeface="Canela Deck Regular"/>
              </a:defRPr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0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2387115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r>
              <a:t>Agenda Subtitle</a:t>
            </a:r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/>
          </p:nvPr>
        </p:nvSpPr>
        <p:spPr>
          <a:xfrm>
            <a:off x="1219200" y="774700"/>
            <a:ext cx="21945600" cy="172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219200" y="4013200"/>
            <a:ext cx="21948577" cy="848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97689" y="12700000"/>
            <a:ext cx="388621" cy="42926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lnSpc>
                <a:spcPct val="100000"/>
              </a:lnSpc>
              <a:defRPr sz="2000">
                <a:solidFill>
                  <a:srgbClr val="5E5E5E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1pPr>
      <a:lvl2pPr marL="0" marR="0" indent="4572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2pPr>
      <a:lvl3pPr marL="0" marR="0" indent="9144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3pPr>
      <a:lvl4pPr marL="0" marR="0" indent="13716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4pPr>
      <a:lvl5pPr marL="0" marR="0" indent="18288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5pPr>
      <a:lvl6pPr marL="0" marR="0" indent="22860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6pPr>
      <a:lvl7pPr marL="0" marR="0" indent="27432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7pPr>
      <a:lvl8pPr marL="0" marR="0" indent="32004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8pPr>
      <a:lvl9pPr marL="0" marR="0" indent="36576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9pPr>
    </p:titleStyle>
    <p:bodyStyle>
      <a:lvl1pPr marL="5461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1pPr>
      <a:lvl2pPr marL="10922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2pPr>
      <a:lvl3pPr marL="16383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3pPr>
      <a:lvl4pPr marL="21844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4pPr>
      <a:lvl5pPr marL="27305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5pPr>
      <a:lvl6pPr marL="32766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6pPr>
      <a:lvl7pPr marL="38227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7pPr>
      <a:lvl8pPr marL="43688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8pPr>
      <a:lvl9pPr marL="49149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nbible.com/matthew/26-27.htm" TargetMode="External"/><Relationship Id="rId7" Type="http://schemas.openxmlformats.org/officeDocument/2006/relationships/hyperlink" Target="https://cnbible.com/mark/14-24.htm" TargetMode="External"/><Relationship Id="rId2" Type="http://schemas.openxmlformats.org/officeDocument/2006/relationships/hyperlink" Target="https://cnbible.com/matthew/26-26.htm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cnbible.com/mark/14-23.htm" TargetMode="External"/><Relationship Id="rId5" Type="http://schemas.openxmlformats.org/officeDocument/2006/relationships/hyperlink" Target="https://cnbible.com/mark/14-22.htm" TargetMode="External"/><Relationship Id="rId4" Type="http://schemas.openxmlformats.org/officeDocument/2006/relationships/hyperlink" Target="https://cnbible.com/matthew/26-28.htm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Wing Long Cheng 25/5/2024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Wing Long Cheng 25/5/2024</a:t>
            </a:r>
          </a:p>
        </p:txBody>
      </p:sp>
      <p:sp>
        <p:nvSpPr>
          <p:cNvPr id="152" name="如此行，為的是記念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如此行，為的是記念</a:t>
            </a:r>
          </a:p>
        </p:txBody>
      </p:sp>
      <p:sp>
        <p:nvSpPr>
          <p:cNvPr id="153" name="約翰福音14:25-26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約翰福音14:25-26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保羅．哥林多前書"/>
          <p:cNvSpPr txBox="1">
            <a:spLocks noGrp="1"/>
          </p:cNvSpPr>
          <p:nvPr>
            <p:ph type="title"/>
          </p:nvPr>
        </p:nvSpPr>
        <p:spPr>
          <a:xfrm>
            <a:off x="1219200" y="9779481"/>
            <a:ext cx="21945600" cy="1727201"/>
          </a:xfrm>
          <a:prstGeom prst="rect">
            <a:avLst/>
          </a:prstGeom>
        </p:spPr>
        <p:txBody>
          <a:bodyPr/>
          <a:lstStyle>
            <a:lvl1pPr defTabSz="2389632">
              <a:defRPr sz="8232" spc="-82"/>
            </a:lvl1pPr>
          </a:lstStyle>
          <a:p>
            <a:r>
              <a:t>保羅．哥林多前書 </a:t>
            </a:r>
          </a:p>
        </p:txBody>
      </p:sp>
      <p:sp>
        <p:nvSpPr>
          <p:cNvPr id="179" name="23 我當日傳給你們的，原是從主領受的，就是主耶穌被賣的那一夜，拿起餅來，24 祝謝了，就掰開，說：「這是我的身體，為你們捨的。你們應當如此行，為的是記念我。」"/>
          <p:cNvSpPr txBox="1">
            <a:spLocks noGrp="1"/>
          </p:cNvSpPr>
          <p:nvPr>
            <p:ph type="body" idx="1"/>
          </p:nvPr>
        </p:nvSpPr>
        <p:spPr>
          <a:xfrm>
            <a:off x="1206500" y="956313"/>
            <a:ext cx="22449357" cy="8626523"/>
          </a:xfrm>
          <a:prstGeom prst="rect">
            <a:avLst/>
          </a:prstGeom>
        </p:spPr>
        <p:txBody>
          <a:bodyPr/>
          <a:lstStyle/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sz="64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rPr>
                <a:solidFill>
                  <a:srgbClr val="808080"/>
                </a:solidFill>
                <a:latin typeface="Monaco"/>
                <a:ea typeface="Monaco"/>
                <a:cs typeface="Monaco"/>
                <a:sym typeface="Monaco"/>
              </a:rPr>
              <a:t>23 </a:t>
            </a:r>
            <a:r>
              <a:t>我當日傳給你們的，原是從主領受的，就是主耶穌被賣的那一夜，拿起餅來，</a:t>
            </a:r>
            <a:r>
              <a:rPr>
                <a:solidFill>
                  <a:srgbClr val="808080"/>
                </a:solidFill>
                <a:latin typeface="Monaco"/>
                <a:ea typeface="Monaco"/>
                <a:cs typeface="Monaco"/>
                <a:sym typeface="Monaco"/>
              </a:rPr>
              <a:t>24 </a:t>
            </a:r>
            <a:r>
              <a:t>祝謝了，就掰開，說：「這是我的身體，為你們捨的。你們應當如此行，為的是</a:t>
            </a:r>
            <a:r>
              <a:rPr>
                <a:solidFill>
                  <a:schemeClr val="accent5"/>
                </a:solidFill>
              </a:rPr>
              <a:t>記念</a:t>
            </a:r>
            <a:r>
              <a:t>我。」</a:t>
            </a:r>
          </a:p>
        </p:txBody>
      </p:sp>
      <p:sp>
        <p:nvSpPr>
          <p:cNvPr id="180" name="11:25"/>
          <p:cNvSpPr txBox="1">
            <a:spLocks noGrp="1"/>
          </p:cNvSpPr>
          <p:nvPr>
            <p:ph type="body" idx="21"/>
          </p:nvPr>
        </p:nvSpPr>
        <p:spPr>
          <a:xfrm>
            <a:off x="1219200" y="11389429"/>
            <a:ext cx="21945602" cy="83261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11:25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26 他們吃的時候，耶穌拿起餅來，祝福，就掰開，遞給門徒，說：「你們拿著吃，這是我的身體。」 27 又拿起杯來，祝謝了，遞給他們，說：「你們都喝這個， 28 因為這是我立約的血，為多人流出來，使罪得赦⋯⋯。」（馬太福音26章）…"/>
          <p:cNvSpPr txBox="1">
            <a:spLocks noGrp="1"/>
          </p:cNvSpPr>
          <p:nvPr>
            <p:ph type="body" idx="1"/>
          </p:nvPr>
        </p:nvSpPr>
        <p:spPr>
          <a:xfrm>
            <a:off x="1219200" y="1317252"/>
            <a:ext cx="21945600" cy="11081496"/>
          </a:xfrm>
          <a:prstGeom prst="rect">
            <a:avLst/>
          </a:prstGeom>
        </p:spPr>
        <p:txBody>
          <a:bodyPr/>
          <a:lstStyle/>
          <a:p>
            <a:pPr defTabSz="457200">
              <a:spcBef>
                <a:spcPts val="0"/>
              </a:spcBef>
              <a:defRPr sz="6000" spc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rgbClr val="0092F2"/>
                </a:solidFill>
                <a:hlinkClick r:id="rId2"/>
              </a:rPr>
              <a:t>26 </a:t>
            </a:r>
            <a:r>
              <a:rPr>
                <a:solidFill>
                  <a:srgbClr val="001320"/>
                </a:solidFill>
              </a:rPr>
              <a:t>他們吃的時候，耶穌拿起餅來，祝福，就掰開，遞給門徒，說：</a:t>
            </a:r>
            <a:r>
              <a:t>「你們拿著吃，這是我的身體。」</a:t>
            </a:r>
            <a:r>
              <a:rPr>
                <a:solidFill>
                  <a:srgbClr val="001320"/>
                </a:solidFill>
              </a:rPr>
              <a:t> </a:t>
            </a:r>
            <a:r>
              <a:rPr>
                <a:solidFill>
                  <a:srgbClr val="0092F2"/>
                </a:solidFill>
                <a:hlinkClick r:id="rId3"/>
              </a:rPr>
              <a:t>27 </a:t>
            </a:r>
            <a:r>
              <a:rPr>
                <a:solidFill>
                  <a:srgbClr val="001320"/>
                </a:solidFill>
              </a:rPr>
              <a:t>又拿起杯來，祝謝了，遞給他們，說：</a:t>
            </a:r>
            <a:r>
              <a:t>「你們都喝這個，</a:t>
            </a:r>
            <a:r>
              <a:rPr>
                <a:solidFill>
                  <a:srgbClr val="001320"/>
                </a:solidFill>
              </a:rPr>
              <a:t> </a:t>
            </a:r>
            <a:r>
              <a:rPr>
                <a:solidFill>
                  <a:srgbClr val="0092F2"/>
                </a:solidFill>
                <a:hlinkClick r:id="rId4"/>
              </a:rPr>
              <a:t>28 </a:t>
            </a:r>
            <a:r>
              <a:t>因為這是我立約的血，為多人流出來，使罪得赦⋯⋯。」</a:t>
            </a:r>
            <a:r>
              <a:rPr>
                <a:solidFill>
                  <a:srgbClr val="000000"/>
                </a:solidFill>
              </a:rPr>
              <a:t>（馬太福音26章）</a:t>
            </a:r>
          </a:p>
          <a:p>
            <a:pPr defTabSz="457200">
              <a:spcBef>
                <a:spcPts val="0"/>
              </a:spcBef>
              <a:defRPr sz="6000" spc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endParaRPr>
              <a:solidFill>
                <a:srgbClr val="000000"/>
              </a:solidFill>
            </a:endParaRPr>
          </a:p>
          <a:p>
            <a:pPr defTabSz="457200">
              <a:spcBef>
                <a:spcPts val="0"/>
              </a:spcBef>
              <a:defRPr sz="6000" spc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rgbClr val="0092F2"/>
                </a:solidFill>
                <a:hlinkClick r:id="rId5"/>
              </a:rPr>
              <a:t>22 </a:t>
            </a:r>
            <a:r>
              <a:rPr>
                <a:solidFill>
                  <a:srgbClr val="001320"/>
                </a:solidFill>
              </a:rPr>
              <a:t>他們吃的時候，耶穌拿起餅來，祝了福，就掰開，遞給他們，說：</a:t>
            </a:r>
            <a:r>
              <a:t>「你們拿著吃，這是我的身體。」</a:t>
            </a:r>
            <a:r>
              <a:rPr>
                <a:solidFill>
                  <a:srgbClr val="001320"/>
                </a:solidFill>
              </a:rPr>
              <a:t> </a:t>
            </a:r>
            <a:r>
              <a:rPr>
                <a:solidFill>
                  <a:srgbClr val="0092F2"/>
                </a:solidFill>
                <a:hlinkClick r:id="rId6"/>
              </a:rPr>
              <a:t>23 </a:t>
            </a:r>
            <a:r>
              <a:rPr>
                <a:solidFill>
                  <a:srgbClr val="001320"/>
                </a:solidFill>
              </a:rPr>
              <a:t>又拿起杯來，祝謝了，遞給他們，他們都喝了。 </a:t>
            </a:r>
            <a:r>
              <a:rPr>
                <a:solidFill>
                  <a:srgbClr val="0092F2"/>
                </a:solidFill>
                <a:hlinkClick r:id="rId7"/>
              </a:rPr>
              <a:t>24 </a:t>
            </a:r>
            <a:r>
              <a:rPr>
                <a:solidFill>
                  <a:srgbClr val="001320"/>
                </a:solidFill>
              </a:rPr>
              <a:t>耶穌說：</a:t>
            </a:r>
            <a:r>
              <a:t>「這是我立約的血，為多人流出來的⋯⋯」</a:t>
            </a:r>
            <a:r>
              <a:rPr>
                <a:solidFill>
                  <a:srgbClr val="000000"/>
                </a:solidFill>
              </a:rPr>
              <a:t>（馬可福音： 14章）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「記念」不是在於喚醒過去曾經發生的記憶，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defTabSz="457200">
              <a:lnSpc>
                <a:spcPct val="100000"/>
              </a:lnSpc>
              <a:defRPr sz="8000">
                <a:latin typeface="Arial"/>
                <a:ea typeface="Arial"/>
                <a:cs typeface="Arial"/>
                <a:sym typeface="Arial"/>
              </a:defRPr>
            </a:pPr>
            <a:r>
              <a:t>「記念」不是在於喚醒過去曾經發生的記憶，</a:t>
            </a:r>
          </a:p>
          <a:p>
            <a:pPr defTabSz="457200">
              <a:lnSpc>
                <a:spcPct val="100000"/>
              </a:lnSpc>
              <a:defRPr sz="8000">
                <a:latin typeface="Arial"/>
                <a:ea typeface="Arial"/>
                <a:cs typeface="Arial"/>
                <a:sym typeface="Arial"/>
              </a:defRPr>
            </a:pPr>
            <a:r>
              <a:t>令記憶和往事歷歷在目，令過去重現腦海。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Author and Dat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7" name="第2步 Remember 記念是⋯⋯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 algn="l"/>
          </a:lstStyle>
          <a:p>
            <a:r>
              <a:t>第2步 Remember 記念是⋯⋯</a:t>
            </a:r>
          </a:p>
        </p:txBody>
      </p:sp>
      <p:sp>
        <p:nvSpPr>
          <p:cNvPr id="188" name="Presentation Subtitle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約翰福音"/>
          <p:cNvSpPr txBox="1">
            <a:spLocks noGrp="1"/>
          </p:cNvSpPr>
          <p:nvPr>
            <p:ph type="title"/>
          </p:nvPr>
        </p:nvSpPr>
        <p:spPr>
          <a:xfrm>
            <a:off x="1219200" y="9779481"/>
            <a:ext cx="21945600" cy="1727201"/>
          </a:xfrm>
          <a:prstGeom prst="rect">
            <a:avLst/>
          </a:prstGeom>
        </p:spPr>
        <p:txBody>
          <a:bodyPr/>
          <a:lstStyle/>
          <a:p>
            <a:r>
              <a:t>約翰福音</a:t>
            </a:r>
          </a:p>
        </p:txBody>
      </p:sp>
      <p:sp>
        <p:nvSpPr>
          <p:cNvPr id="191" name="「 25. 我還與你們同住的時候，把這些事告訴了你們。…"/>
          <p:cNvSpPr txBox="1">
            <a:spLocks noGrp="1"/>
          </p:cNvSpPr>
          <p:nvPr>
            <p:ph type="body" idx="1"/>
          </p:nvPr>
        </p:nvSpPr>
        <p:spPr>
          <a:xfrm>
            <a:off x="1219200" y="956313"/>
            <a:ext cx="22449357" cy="8626523"/>
          </a:xfrm>
          <a:prstGeom prst="rect">
            <a:avLst/>
          </a:prstGeom>
        </p:spPr>
        <p:txBody>
          <a:bodyPr/>
          <a:lstStyle/>
          <a:p>
            <a:pPr marL="0" indent="0" defTabSz="457200">
              <a:lnSpc>
                <a:spcPct val="120000"/>
              </a:lnSpc>
              <a:spcBef>
                <a:spcPts val="0"/>
              </a:spcBef>
              <a:buSzTx/>
              <a:buNone/>
              <a:defRPr sz="7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「 25. 我還與你們同住的時候，把這些事告訴了你們。</a:t>
            </a:r>
          </a:p>
          <a:p>
            <a:pPr marL="0" indent="0" defTabSz="457200">
              <a:lnSpc>
                <a:spcPct val="120000"/>
              </a:lnSpc>
              <a:spcBef>
                <a:spcPts val="0"/>
              </a:spcBef>
              <a:buSzTx/>
              <a:buNone/>
              <a:defRPr sz="7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     26.  但保惠師，就是父因我的名差來的聖靈，</a:t>
            </a:r>
          </a:p>
          <a:p>
            <a:pPr marL="0" lvl="6" indent="2743200" defTabSz="457200">
              <a:lnSpc>
                <a:spcPct val="120000"/>
              </a:lnSpc>
              <a:spcBef>
                <a:spcPts val="0"/>
              </a:spcBef>
              <a:buSzTx/>
              <a:buNone/>
              <a:defRPr sz="7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他要把一切的事</a:t>
            </a:r>
            <a:r>
              <a:rPr>
                <a:solidFill>
                  <a:schemeClr val="accent5">
                    <a:hueOff val="-65973"/>
                    <a:satOff val="18050"/>
                    <a:lumOff val="-15912"/>
                  </a:schemeClr>
                </a:solidFill>
              </a:rPr>
              <a:t>教導</a:t>
            </a:r>
            <a:r>
              <a:t>你們，</a:t>
            </a:r>
          </a:p>
          <a:p>
            <a:pPr marL="0" lvl="6" indent="2743200" defTabSz="457200">
              <a:lnSpc>
                <a:spcPct val="120000"/>
              </a:lnSpc>
              <a:spcBef>
                <a:spcPts val="0"/>
              </a:spcBef>
              <a:buSzTx/>
              <a:buNone/>
              <a:defRPr sz="7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並要使你們想起我對你們說過的一切話。」</a:t>
            </a:r>
          </a:p>
        </p:txBody>
      </p:sp>
      <p:sp>
        <p:nvSpPr>
          <p:cNvPr id="192" name="14:25-26"/>
          <p:cNvSpPr txBox="1">
            <a:spLocks noGrp="1"/>
          </p:cNvSpPr>
          <p:nvPr>
            <p:ph type="body" idx="21"/>
          </p:nvPr>
        </p:nvSpPr>
        <p:spPr>
          <a:xfrm>
            <a:off x="1219200" y="11389429"/>
            <a:ext cx="21945602" cy="83261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14:25-26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約翰福音"/>
          <p:cNvSpPr txBox="1">
            <a:spLocks noGrp="1"/>
          </p:cNvSpPr>
          <p:nvPr>
            <p:ph type="title"/>
          </p:nvPr>
        </p:nvSpPr>
        <p:spPr>
          <a:xfrm>
            <a:off x="1219200" y="9779481"/>
            <a:ext cx="21945600" cy="1727201"/>
          </a:xfrm>
          <a:prstGeom prst="rect">
            <a:avLst/>
          </a:prstGeom>
        </p:spPr>
        <p:txBody>
          <a:bodyPr/>
          <a:lstStyle/>
          <a:p>
            <a:r>
              <a:t>約翰福音</a:t>
            </a:r>
          </a:p>
        </p:txBody>
      </p:sp>
      <p:sp>
        <p:nvSpPr>
          <p:cNvPr id="195" name="「 25. 我還與你們同住的時候，把這些事告訴了你們。…"/>
          <p:cNvSpPr txBox="1">
            <a:spLocks noGrp="1"/>
          </p:cNvSpPr>
          <p:nvPr>
            <p:ph type="body" idx="1"/>
          </p:nvPr>
        </p:nvSpPr>
        <p:spPr>
          <a:xfrm>
            <a:off x="1219200" y="956313"/>
            <a:ext cx="22449357" cy="8626523"/>
          </a:xfrm>
          <a:prstGeom prst="rect">
            <a:avLst/>
          </a:prstGeom>
        </p:spPr>
        <p:txBody>
          <a:bodyPr/>
          <a:lstStyle/>
          <a:p>
            <a:pPr marL="0" indent="0" defTabSz="457200">
              <a:lnSpc>
                <a:spcPct val="120000"/>
              </a:lnSpc>
              <a:spcBef>
                <a:spcPts val="0"/>
              </a:spcBef>
              <a:buSzTx/>
              <a:buNone/>
              <a:defRPr sz="7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「 25. 我還與你們同住的時候，把這些事告訴了你們。</a:t>
            </a:r>
          </a:p>
          <a:p>
            <a:pPr marL="0" indent="0" defTabSz="457200">
              <a:lnSpc>
                <a:spcPct val="120000"/>
              </a:lnSpc>
              <a:spcBef>
                <a:spcPts val="0"/>
              </a:spcBef>
              <a:buSzTx/>
              <a:buNone/>
              <a:defRPr sz="7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     26.  但保惠師，就是父因我的名差來的聖靈，</a:t>
            </a:r>
          </a:p>
          <a:p>
            <a:pPr marL="0" lvl="6" indent="2743200" defTabSz="457200">
              <a:lnSpc>
                <a:spcPct val="120000"/>
              </a:lnSpc>
              <a:spcBef>
                <a:spcPts val="0"/>
              </a:spcBef>
              <a:buSzTx/>
              <a:buNone/>
              <a:defRPr sz="7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rPr u="sng"/>
              <a:t>他要把一切的事</a:t>
            </a:r>
            <a:r>
              <a:rPr u="sng">
                <a:solidFill>
                  <a:schemeClr val="accent5">
                    <a:hueOff val="-65973"/>
                    <a:satOff val="18050"/>
                    <a:lumOff val="-15912"/>
                  </a:schemeClr>
                </a:solidFill>
              </a:rPr>
              <a:t>教導</a:t>
            </a:r>
            <a:r>
              <a:rPr u="sng"/>
              <a:t>你們</a:t>
            </a:r>
            <a:r>
              <a:t>，</a:t>
            </a:r>
          </a:p>
          <a:p>
            <a:pPr marL="0" lvl="6" indent="2743200" defTabSz="457200">
              <a:lnSpc>
                <a:spcPct val="120000"/>
              </a:lnSpc>
              <a:spcBef>
                <a:spcPts val="0"/>
              </a:spcBef>
              <a:buSzTx/>
              <a:buNone/>
              <a:defRPr sz="7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rPr u="sng"/>
              <a:t>並要使你們</a:t>
            </a:r>
            <a:r>
              <a:rPr u="sng">
                <a:solidFill>
                  <a:schemeClr val="accent5">
                    <a:hueOff val="-65973"/>
                    <a:satOff val="18050"/>
                    <a:lumOff val="-15912"/>
                  </a:schemeClr>
                </a:solidFill>
              </a:rPr>
              <a:t>想起</a:t>
            </a:r>
            <a:r>
              <a:rPr u="sng"/>
              <a:t>我對你們說過的一切話</a:t>
            </a:r>
            <a:r>
              <a:t>。」</a:t>
            </a:r>
          </a:p>
        </p:txBody>
      </p:sp>
      <p:sp>
        <p:nvSpPr>
          <p:cNvPr id="196" name="14:25-26"/>
          <p:cNvSpPr txBox="1">
            <a:spLocks noGrp="1"/>
          </p:cNvSpPr>
          <p:nvPr>
            <p:ph type="body" idx="21"/>
          </p:nvPr>
        </p:nvSpPr>
        <p:spPr>
          <a:xfrm>
            <a:off x="1219200" y="11389429"/>
            <a:ext cx="21945602" cy="83261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14:25-26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約翰福音"/>
          <p:cNvSpPr txBox="1">
            <a:spLocks noGrp="1"/>
          </p:cNvSpPr>
          <p:nvPr>
            <p:ph type="title"/>
          </p:nvPr>
        </p:nvSpPr>
        <p:spPr>
          <a:xfrm>
            <a:off x="1219200" y="9779481"/>
            <a:ext cx="21945600" cy="1727201"/>
          </a:xfrm>
          <a:prstGeom prst="rect">
            <a:avLst/>
          </a:prstGeom>
        </p:spPr>
        <p:txBody>
          <a:bodyPr/>
          <a:lstStyle/>
          <a:p>
            <a:r>
              <a:t>約翰福音</a:t>
            </a:r>
          </a:p>
        </p:txBody>
      </p:sp>
      <p:sp>
        <p:nvSpPr>
          <p:cNvPr id="199" name="「 25. 我還與你們同住的時候，把這些事告訴了你們。…"/>
          <p:cNvSpPr txBox="1">
            <a:spLocks noGrp="1"/>
          </p:cNvSpPr>
          <p:nvPr>
            <p:ph type="body" idx="1"/>
          </p:nvPr>
        </p:nvSpPr>
        <p:spPr>
          <a:xfrm>
            <a:off x="1219200" y="956313"/>
            <a:ext cx="22449357" cy="8626523"/>
          </a:xfrm>
          <a:prstGeom prst="rect">
            <a:avLst/>
          </a:prstGeom>
        </p:spPr>
        <p:txBody>
          <a:bodyPr/>
          <a:lstStyle/>
          <a:p>
            <a:pPr marL="0" indent="0" defTabSz="457200">
              <a:lnSpc>
                <a:spcPct val="120000"/>
              </a:lnSpc>
              <a:spcBef>
                <a:spcPts val="0"/>
              </a:spcBef>
              <a:buSzTx/>
              <a:buNone/>
              <a:defRPr sz="7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「 25. 我還與你們同住的時候，把這些事告訴了你們。</a:t>
            </a:r>
          </a:p>
          <a:p>
            <a:pPr marL="0" indent="0" defTabSz="457200">
              <a:lnSpc>
                <a:spcPct val="120000"/>
              </a:lnSpc>
              <a:spcBef>
                <a:spcPts val="0"/>
              </a:spcBef>
              <a:buSzTx/>
              <a:buNone/>
              <a:defRPr sz="7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     26.  但保惠師，就是父因我的名差來的聖靈，</a:t>
            </a:r>
          </a:p>
          <a:p>
            <a:pPr marL="0" lvl="6" indent="2743200" defTabSz="457200">
              <a:lnSpc>
                <a:spcPct val="120000"/>
              </a:lnSpc>
              <a:spcBef>
                <a:spcPts val="0"/>
              </a:spcBef>
              <a:buSzTx/>
              <a:buNone/>
              <a:defRPr sz="7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rPr u="sng"/>
              <a:t>他要把一切的事</a:t>
            </a:r>
            <a:r>
              <a:rPr u="sng">
                <a:solidFill>
                  <a:schemeClr val="accent5">
                    <a:hueOff val="-65973"/>
                    <a:satOff val="18050"/>
                    <a:lumOff val="-15912"/>
                  </a:schemeClr>
                </a:solidFill>
              </a:rPr>
              <a:t>教導</a:t>
            </a:r>
            <a:r>
              <a:rPr u="sng"/>
              <a:t>你們</a:t>
            </a:r>
            <a:r>
              <a:t>，</a:t>
            </a:r>
          </a:p>
          <a:p>
            <a:pPr marL="0" lvl="6" indent="2743200" defTabSz="457200">
              <a:lnSpc>
                <a:spcPct val="120000"/>
              </a:lnSpc>
              <a:spcBef>
                <a:spcPts val="0"/>
              </a:spcBef>
              <a:buSzTx/>
              <a:buNone/>
              <a:defRPr sz="7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rPr u="sng"/>
              <a:t>並要使你們</a:t>
            </a:r>
            <a:r>
              <a:rPr u="sng">
                <a:solidFill>
                  <a:schemeClr val="accent5">
                    <a:hueOff val="-65973"/>
                    <a:satOff val="18050"/>
                    <a:lumOff val="-15912"/>
                  </a:schemeClr>
                </a:solidFill>
              </a:rPr>
              <a:t>想起</a:t>
            </a:r>
            <a:r>
              <a:rPr u="sng"/>
              <a:t>我對你們說過的一切話</a:t>
            </a:r>
            <a:r>
              <a:t>。」</a:t>
            </a:r>
          </a:p>
        </p:txBody>
      </p:sp>
      <p:sp>
        <p:nvSpPr>
          <p:cNvPr id="200" name="14:25-26"/>
          <p:cNvSpPr txBox="1">
            <a:spLocks noGrp="1"/>
          </p:cNvSpPr>
          <p:nvPr>
            <p:ph type="body" idx="21"/>
          </p:nvPr>
        </p:nvSpPr>
        <p:spPr>
          <a:xfrm>
            <a:off x="1219200" y="11389429"/>
            <a:ext cx="21945602" cy="83261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14:25-26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約翰福音"/>
          <p:cNvSpPr txBox="1">
            <a:spLocks noGrp="1"/>
          </p:cNvSpPr>
          <p:nvPr>
            <p:ph type="title"/>
          </p:nvPr>
        </p:nvSpPr>
        <p:spPr>
          <a:xfrm>
            <a:off x="1219200" y="9779481"/>
            <a:ext cx="21945600" cy="1727201"/>
          </a:xfrm>
          <a:prstGeom prst="rect">
            <a:avLst/>
          </a:prstGeom>
        </p:spPr>
        <p:txBody>
          <a:bodyPr/>
          <a:lstStyle/>
          <a:p>
            <a:r>
              <a:t>約翰福音</a:t>
            </a:r>
          </a:p>
        </p:txBody>
      </p:sp>
      <p:sp>
        <p:nvSpPr>
          <p:cNvPr id="203" name="「 25. 我還與你們同住的時候，把這些事告訴了你們。…"/>
          <p:cNvSpPr txBox="1">
            <a:spLocks noGrp="1"/>
          </p:cNvSpPr>
          <p:nvPr>
            <p:ph type="body" idx="1"/>
          </p:nvPr>
        </p:nvSpPr>
        <p:spPr>
          <a:xfrm>
            <a:off x="1219200" y="956313"/>
            <a:ext cx="23663069" cy="8626523"/>
          </a:xfrm>
          <a:prstGeom prst="rect">
            <a:avLst/>
          </a:prstGeom>
        </p:spPr>
        <p:txBody>
          <a:bodyPr/>
          <a:lstStyle/>
          <a:p>
            <a:pPr marL="0" indent="0" defTabSz="457200">
              <a:lnSpc>
                <a:spcPct val="120000"/>
              </a:lnSpc>
              <a:spcBef>
                <a:spcPts val="0"/>
              </a:spcBef>
              <a:buSzTx/>
              <a:buNone/>
              <a:defRPr sz="7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「 25. 我還與你們同住的時候，把這些事告訴了你們。</a:t>
            </a:r>
          </a:p>
          <a:p>
            <a:pPr marL="0" indent="0" defTabSz="457200">
              <a:lnSpc>
                <a:spcPct val="120000"/>
              </a:lnSpc>
              <a:spcBef>
                <a:spcPts val="0"/>
              </a:spcBef>
              <a:buSzTx/>
              <a:buNone/>
              <a:defRPr sz="7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     26.  但保惠師，就是父因我的名差來的聖靈，</a:t>
            </a:r>
          </a:p>
          <a:p>
            <a:pPr marL="0" lvl="6" indent="2743200" defTabSz="457200">
              <a:lnSpc>
                <a:spcPct val="120000"/>
              </a:lnSpc>
              <a:spcBef>
                <a:spcPts val="0"/>
              </a:spcBef>
              <a:buSzTx/>
              <a:buNone/>
              <a:defRPr sz="7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rPr u="sng"/>
              <a:t>他要把一切的事</a:t>
            </a:r>
            <a:r>
              <a:rPr u="sng">
                <a:solidFill>
                  <a:schemeClr val="accent5">
                    <a:hueOff val="-65973"/>
                    <a:satOff val="18050"/>
                    <a:lumOff val="-15912"/>
                  </a:schemeClr>
                </a:solidFill>
              </a:rPr>
              <a:t>教導</a:t>
            </a:r>
            <a:r>
              <a:rPr u="sng"/>
              <a:t>你們</a:t>
            </a:r>
            <a:r>
              <a:t>，</a:t>
            </a:r>
          </a:p>
          <a:p>
            <a:pPr marL="0" lvl="6" indent="2743200" defTabSz="457200">
              <a:lnSpc>
                <a:spcPct val="120000"/>
              </a:lnSpc>
              <a:spcBef>
                <a:spcPts val="0"/>
              </a:spcBef>
              <a:buSzTx/>
              <a:buNone/>
              <a:defRPr sz="7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rPr u="sng"/>
              <a:t>並(And)要使你們</a:t>
            </a:r>
            <a:r>
              <a:rPr u="sng">
                <a:solidFill>
                  <a:schemeClr val="accent5">
                    <a:hueOff val="-65973"/>
                    <a:satOff val="18050"/>
                    <a:lumOff val="-15912"/>
                  </a:schemeClr>
                </a:solidFill>
              </a:rPr>
              <a:t>想起</a:t>
            </a:r>
            <a:r>
              <a:rPr u="sng"/>
              <a:t>我對你們說過的一切話</a:t>
            </a:r>
            <a:r>
              <a:t>。」</a:t>
            </a:r>
          </a:p>
        </p:txBody>
      </p:sp>
      <p:sp>
        <p:nvSpPr>
          <p:cNvPr id="204" name="14:25-26"/>
          <p:cNvSpPr txBox="1">
            <a:spLocks noGrp="1"/>
          </p:cNvSpPr>
          <p:nvPr>
            <p:ph type="body" idx="21"/>
          </p:nvPr>
        </p:nvSpPr>
        <p:spPr>
          <a:xfrm>
            <a:off x="1219200" y="11389429"/>
            <a:ext cx="21945602" cy="83261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14:25-26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Author and Dat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7" name="第2步 Remember是為了教導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 algn="l"/>
          </a:lstStyle>
          <a:p>
            <a:r>
              <a:t>第2步 Remember是為了教導</a:t>
            </a:r>
          </a:p>
        </p:txBody>
      </p:sp>
      <p:sp>
        <p:nvSpPr>
          <p:cNvPr id="208" name="Presentation Subtitle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b="12204"/>
          <a:stretch>
            <a:fillRect/>
          </a:stretch>
        </p:blipFill>
        <p:spPr>
          <a:xfrm>
            <a:off x="2854442" y="-1592149"/>
            <a:ext cx="21445729" cy="15410376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教導"/>
          <p:cNvSpPr txBox="1">
            <a:spLocks noGrp="1"/>
          </p:cNvSpPr>
          <p:nvPr>
            <p:ph type="title" idx="4294967295"/>
          </p:nvPr>
        </p:nvSpPr>
        <p:spPr>
          <a:xfrm>
            <a:off x="5835101" y="2880704"/>
            <a:ext cx="3060073" cy="1638458"/>
          </a:xfrm>
          <a:prstGeom prst="rect">
            <a:avLst/>
          </a:prstGeom>
        </p:spPr>
        <p:txBody>
          <a:bodyPr anchor="b"/>
          <a:lstStyle>
            <a:lvl1pPr algn="l" defTabSz="1633727">
              <a:defRPr sz="8576" spc="-85"/>
            </a:lvl1pPr>
          </a:lstStyle>
          <a:p>
            <a:r>
              <a:t>教導</a:t>
            </a:r>
          </a:p>
        </p:txBody>
      </p:sp>
      <p:sp>
        <p:nvSpPr>
          <p:cNvPr id="212" name="記起"/>
          <p:cNvSpPr txBox="1"/>
          <p:nvPr/>
        </p:nvSpPr>
        <p:spPr>
          <a:xfrm>
            <a:off x="9982513" y="726408"/>
            <a:ext cx="2488573" cy="1638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algn="l" defTabSz="1633727">
              <a:lnSpc>
                <a:spcPct val="80000"/>
              </a:lnSpc>
              <a:defRPr sz="8576" spc="-85">
                <a:latin typeface="+mn-lt"/>
                <a:ea typeface="+mn-ea"/>
                <a:cs typeface="+mn-cs"/>
                <a:sym typeface="Canela Bold"/>
              </a:defRPr>
            </a:lvl1pPr>
          </a:lstStyle>
          <a:p>
            <a:r>
              <a:t>記起</a:t>
            </a:r>
          </a:p>
        </p:txBody>
      </p:sp>
      <p:sp>
        <p:nvSpPr>
          <p:cNvPr id="213" name="教導"/>
          <p:cNvSpPr txBox="1"/>
          <p:nvPr/>
        </p:nvSpPr>
        <p:spPr>
          <a:xfrm>
            <a:off x="9895651" y="10152317"/>
            <a:ext cx="3060074" cy="1638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algn="l" defTabSz="1633727">
              <a:lnSpc>
                <a:spcPct val="80000"/>
              </a:lnSpc>
              <a:defRPr sz="8576" spc="-85">
                <a:latin typeface="+mn-lt"/>
                <a:ea typeface="+mn-ea"/>
                <a:cs typeface="+mn-cs"/>
                <a:sym typeface="Canela Bold"/>
              </a:defRPr>
            </a:lvl1pPr>
          </a:lstStyle>
          <a:p>
            <a:r>
              <a:t>教導</a:t>
            </a:r>
          </a:p>
        </p:txBody>
      </p:sp>
      <p:sp>
        <p:nvSpPr>
          <p:cNvPr id="214" name="教導"/>
          <p:cNvSpPr txBox="1"/>
          <p:nvPr/>
        </p:nvSpPr>
        <p:spPr>
          <a:xfrm>
            <a:off x="14558275" y="2880704"/>
            <a:ext cx="3060074" cy="1638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algn="l" defTabSz="1633727">
              <a:lnSpc>
                <a:spcPct val="80000"/>
              </a:lnSpc>
              <a:defRPr sz="8576" spc="-85">
                <a:latin typeface="+mn-lt"/>
                <a:ea typeface="+mn-ea"/>
                <a:cs typeface="+mn-cs"/>
                <a:sym typeface="Canela Bold"/>
              </a:defRPr>
            </a:lvl1pPr>
          </a:lstStyle>
          <a:p>
            <a:r>
              <a:t>教導</a:t>
            </a:r>
          </a:p>
        </p:txBody>
      </p:sp>
      <p:sp>
        <p:nvSpPr>
          <p:cNvPr id="215" name="記起"/>
          <p:cNvSpPr txBox="1"/>
          <p:nvPr/>
        </p:nvSpPr>
        <p:spPr>
          <a:xfrm>
            <a:off x="5694303" y="7395946"/>
            <a:ext cx="2488573" cy="1638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algn="l" defTabSz="1633727">
              <a:lnSpc>
                <a:spcPct val="80000"/>
              </a:lnSpc>
              <a:defRPr sz="8576" spc="-85">
                <a:latin typeface="+mn-lt"/>
                <a:ea typeface="+mn-ea"/>
                <a:cs typeface="+mn-cs"/>
                <a:sym typeface="Canela Bold"/>
              </a:defRPr>
            </a:lvl1pPr>
          </a:lstStyle>
          <a:p>
            <a:r>
              <a:t>記起</a:t>
            </a:r>
          </a:p>
        </p:txBody>
      </p:sp>
      <p:sp>
        <p:nvSpPr>
          <p:cNvPr id="216" name="記起"/>
          <p:cNvSpPr txBox="1"/>
          <p:nvPr/>
        </p:nvSpPr>
        <p:spPr>
          <a:xfrm>
            <a:off x="14250339" y="7395946"/>
            <a:ext cx="2488574" cy="1638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algn="l" defTabSz="1633727">
              <a:lnSpc>
                <a:spcPct val="80000"/>
              </a:lnSpc>
              <a:defRPr sz="8576" spc="-85">
                <a:latin typeface="+mn-lt"/>
                <a:ea typeface="+mn-ea"/>
                <a:cs typeface="+mn-cs"/>
                <a:sym typeface="Canela Bold"/>
              </a:defRPr>
            </a:lvl1pPr>
          </a:lstStyle>
          <a:p>
            <a:r>
              <a:t>記起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為甚麽要記念？"/>
          <p:cNvSpPr txBox="1">
            <a:spLocks noGrp="1"/>
          </p:cNvSpPr>
          <p:nvPr>
            <p:ph type="title"/>
          </p:nvPr>
        </p:nvSpPr>
        <p:spPr>
          <a:xfrm>
            <a:off x="1375546" y="3161993"/>
            <a:ext cx="13123595" cy="3949231"/>
          </a:xfrm>
          <a:prstGeom prst="rect">
            <a:avLst/>
          </a:prstGeom>
        </p:spPr>
        <p:txBody>
          <a:bodyPr/>
          <a:lstStyle/>
          <a:p>
            <a:r>
              <a:t>為甚麽要記念？</a:t>
            </a:r>
          </a:p>
        </p:txBody>
      </p:sp>
      <p:sp>
        <p:nvSpPr>
          <p:cNvPr id="156" name="不再同在．離開"/>
          <p:cNvSpPr txBox="1"/>
          <p:nvPr/>
        </p:nvSpPr>
        <p:spPr>
          <a:xfrm>
            <a:off x="9924998" y="6580331"/>
            <a:ext cx="13123595" cy="3949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lnSpc>
                <a:spcPct val="80000"/>
              </a:lnSpc>
              <a:defRPr sz="12800">
                <a:latin typeface="+mn-lt"/>
                <a:ea typeface="+mn-ea"/>
                <a:cs typeface="+mn-cs"/>
                <a:sym typeface="Canela Bold"/>
              </a:defRPr>
            </a:lvl1pPr>
          </a:lstStyle>
          <a:p>
            <a:r>
              <a:t>不再同在．離開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Author and Dat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9" name="第3步 Remember is…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第3步 Remember is…</a:t>
            </a:r>
          </a:p>
        </p:txBody>
      </p:sp>
      <p:sp>
        <p:nvSpPr>
          <p:cNvPr id="220" name="Presentation Subtitle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Author and Dat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3" name="第3步 Remember is 行動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第3步 Remember is 行動</a:t>
            </a:r>
          </a:p>
        </p:txBody>
      </p:sp>
      <p:sp>
        <p:nvSpPr>
          <p:cNvPr id="224" name="Presentation Subtitle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beach and sea at sunset" descr="beach and sea at sunset"/>
          <p:cNvPicPr>
            <a:picLocks noGrp="1" noChangeAspect="1"/>
          </p:cNvPicPr>
          <p:nvPr>
            <p:ph type="pic" idx="21"/>
          </p:nvPr>
        </p:nvPicPr>
        <p:blipFill>
          <a:blip r:embed="rId2">
            <a:extLst/>
          </a:blip>
          <a:srcRect t="4521" b="4521"/>
          <a:stretch>
            <a:fillRect/>
          </a:stretch>
        </p:blipFill>
        <p:spPr>
          <a:xfrm>
            <a:off x="1270000" y="1270000"/>
            <a:ext cx="21844000" cy="1117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beach and sea at sunset" descr="beach and sea at sunset"/>
          <p:cNvPicPr>
            <a:picLocks noGrp="1" noChangeAspect="1"/>
          </p:cNvPicPr>
          <p:nvPr>
            <p:ph type="pic" idx="21"/>
          </p:nvPr>
        </p:nvPicPr>
        <p:blipFill>
          <a:blip r:embed="rId2">
            <a:extLst/>
          </a:blip>
          <a:srcRect b="27640"/>
          <a:stretch>
            <a:fillRect/>
          </a:stretch>
        </p:blipFill>
        <p:spPr>
          <a:xfrm>
            <a:off x="1270000" y="1270000"/>
            <a:ext cx="21844000" cy="1117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t="9673" r="32759" b="61733"/>
          <a:stretch>
            <a:fillRect/>
          </a:stretch>
        </p:blipFill>
        <p:spPr>
          <a:xfrm>
            <a:off x="1289049" y="3352873"/>
            <a:ext cx="18758350" cy="6528681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教導"/>
          <p:cNvSpPr txBox="1">
            <a:spLocks noGrp="1"/>
          </p:cNvSpPr>
          <p:nvPr>
            <p:ph type="title" idx="4294967295"/>
          </p:nvPr>
        </p:nvSpPr>
        <p:spPr>
          <a:xfrm>
            <a:off x="10862654" y="4587220"/>
            <a:ext cx="3060074" cy="1638458"/>
          </a:xfrm>
          <a:prstGeom prst="rect">
            <a:avLst/>
          </a:prstGeom>
        </p:spPr>
        <p:txBody>
          <a:bodyPr anchor="b"/>
          <a:lstStyle>
            <a:lvl1pPr algn="l" defTabSz="1633727">
              <a:defRPr sz="8576" spc="-85"/>
            </a:lvl1pPr>
          </a:lstStyle>
          <a:p>
            <a:r>
              <a:t>教導</a:t>
            </a:r>
          </a:p>
        </p:txBody>
      </p:sp>
      <p:sp>
        <p:nvSpPr>
          <p:cNvPr id="232" name="記起"/>
          <p:cNvSpPr txBox="1"/>
          <p:nvPr/>
        </p:nvSpPr>
        <p:spPr>
          <a:xfrm>
            <a:off x="16725743" y="6995517"/>
            <a:ext cx="2488574" cy="16384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algn="l" defTabSz="1633727">
              <a:lnSpc>
                <a:spcPct val="80000"/>
              </a:lnSpc>
              <a:defRPr sz="8576" spc="-85">
                <a:latin typeface="+mn-lt"/>
                <a:ea typeface="+mn-ea"/>
                <a:cs typeface="+mn-cs"/>
                <a:sym typeface="Canela Bold"/>
              </a:defRPr>
            </a:lvl1pPr>
          </a:lstStyle>
          <a:p>
            <a:r>
              <a:t>記起</a:t>
            </a:r>
          </a:p>
        </p:txBody>
      </p:sp>
      <p:sp>
        <p:nvSpPr>
          <p:cNvPr id="233" name="行動"/>
          <p:cNvSpPr txBox="1"/>
          <p:nvPr/>
        </p:nvSpPr>
        <p:spPr>
          <a:xfrm>
            <a:off x="5573888" y="7236346"/>
            <a:ext cx="2488574" cy="1638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algn="l" defTabSz="1633727">
              <a:lnSpc>
                <a:spcPct val="80000"/>
              </a:lnSpc>
              <a:defRPr sz="8576" spc="-85">
                <a:solidFill>
                  <a:schemeClr val="accent5">
                    <a:hueOff val="-65973"/>
                    <a:satOff val="18050"/>
                    <a:lumOff val="-15912"/>
                  </a:schemeClr>
                </a:solidFill>
                <a:latin typeface="+mn-lt"/>
                <a:ea typeface="+mn-ea"/>
                <a:cs typeface="+mn-cs"/>
                <a:sym typeface="Canela Bold"/>
              </a:defRPr>
            </a:lvl1pPr>
          </a:lstStyle>
          <a:p>
            <a:r>
              <a:t>行動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記念耶穌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記念耶穌</a:t>
            </a:r>
          </a:p>
        </p:txBody>
      </p:sp>
      <p:sp>
        <p:nvSpPr>
          <p:cNvPr id="236" name="Remember Jesus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Remember Jesus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Author and Dat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9" name="約翰福音14-16章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約翰福音14-16章</a:t>
            </a:r>
          </a:p>
        </p:txBody>
      </p:sp>
      <p:sp>
        <p:nvSpPr>
          <p:cNvPr id="160" name="聚焦14:25-26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聚焦14:25-26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約翰福音"/>
          <p:cNvSpPr txBox="1">
            <a:spLocks noGrp="1"/>
          </p:cNvSpPr>
          <p:nvPr>
            <p:ph type="title"/>
          </p:nvPr>
        </p:nvSpPr>
        <p:spPr>
          <a:xfrm>
            <a:off x="1219200" y="9779481"/>
            <a:ext cx="21945600" cy="1727201"/>
          </a:xfrm>
          <a:prstGeom prst="rect">
            <a:avLst/>
          </a:prstGeom>
        </p:spPr>
        <p:txBody>
          <a:bodyPr/>
          <a:lstStyle/>
          <a:p>
            <a:r>
              <a:t>約翰福音</a:t>
            </a:r>
          </a:p>
        </p:txBody>
      </p:sp>
      <p:sp>
        <p:nvSpPr>
          <p:cNvPr id="163" name="「 25. 我還與你們同住的時候，把這些事告訴了你們。…"/>
          <p:cNvSpPr txBox="1">
            <a:spLocks noGrp="1"/>
          </p:cNvSpPr>
          <p:nvPr>
            <p:ph type="body" idx="1"/>
          </p:nvPr>
        </p:nvSpPr>
        <p:spPr>
          <a:xfrm>
            <a:off x="1219200" y="956313"/>
            <a:ext cx="22449357" cy="8626523"/>
          </a:xfrm>
          <a:prstGeom prst="rect">
            <a:avLst/>
          </a:prstGeom>
        </p:spPr>
        <p:txBody>
          <a:bodyPr/>
          <a:lstStyle/>
          <a:p>
            <a:pPr marL="0" indent="0" defTabSz="457200">
              <a:lnSpc>
                <a:spcPct val="120000"/>
              </a:lnSpc>
              <a:spcBef>
                <a:spcPts val="0"/>
              </a:spcBef>
              <a:buSzTx/>
              <a:buNone/>
              <a:defRPr sz="7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「 25. 我還與你們同住的時候，把這些事告訴了你們。</a:t>
            </a:r>
          </a:p>
          <a:p>
            <a:pPr marL="0" indent="0" defTabSz="457200">
              <a:lnSpc>
                <a:spcPct val="120000"/>
              </a:lnSpc>
              <a:spcBef>
                <a:spcPts val="0"/>
              </a:spcBef>
              <a:buSzTx/>
              <a:buNone/>
              <a:defRPr sz="7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     26.  但保惠師，就是父因我的名差來的聖靈，</a:t>
            </a:r>
          </a:p>
          <a:p>
            <a:pPr marL="0" lvl="6" indent="2743200" defTabSz="457200">
              <a:lnSpc>
                <a:spcPct val="120000"/>
              </a:lnSpc>
              <a:spcBef>
                <a:spcPts val="0"/>
              </a:spcBef>
              <a:buSzTx/>
              <a:buNone/>
              <a:defRPr sz="7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他要把一切的事教導你們，</a:t>
            </a:r>
          </a:p>
          <a:p>
            <a:pPr marL="0" lvl="6" indent="2743200" defTabSz="457200">
              <a:lnSpc>
                <a:spcPct val="120000"/>
              </a:lnSpc>
              <a:spcBef>
                <a:spcPts val="0"/>
              </a:spcBef>
              <a:buSzTx/>
              <a:buNone/>
              <a:defRPr sz="7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並要使你們想起我對你們說過的一切話。」</a:t>
            </a:r>
          </a:p>
        </p:txBody>
      </p:sp>
      <p:sp>
        <p:nvSpPr>
          <p:cNvPr id="164" name="14:25-26"/>
          <p:cNvSpPr txBox="1">
            <a:spLocks noGrp="1"/>
          </p:cNvSpPr>
          <p:nvPr>
            <p:ph type="body" idx="21"/>
          </p:nvPr>
        </p:nvSpPr>
        <p:spPr>
          <a:xfrm>
            <a:off x="1219200" y="11389429"/>
            <a:ext cx="21945602" cy="83261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14:25-26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究竟聖靈在基督徒的工作是？"/>
          <p:cNvSpPr txBox="1">
            <a:spLocks noGrp="1"/>
          </p:cNvSpPr>
          <p:nvPr>
            <p:ph type="title"/>
          </p:nvPr>
        </p:nvSpPr>
        <p:spPr>
          <a:xfrm>
            <a:off x="1616375" y="4883385"/>
            <a:ext cx="22179323" cy="3949230"/>
          </a:xfrm>
          <a:prstGeom prst="rect">
            <a:avLst/>
          </a:prstGeom>
        </p:spPr>
        <p:txBody>
          <a:bodyPr/>
          <a:lstStyle>
            <a:lvl1pPr algn="l"/>
          </a:lstStyle>
          <a:p>
            <a:r>
              <a:t>究竟聖靈在基督徒的工作是？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第1步：釐清記念 Remember"/>
          <p:cNvSpPr txBox="1">
            <a:spLocks noGrp="1"/>
          </p:cNvSpPr>
          <p:nvPr>
            <p:ph type="title"/>
          </p:nvPr>
        </p:nvSpPr>
        <p:spPr>
          <a:xfrm>
            <a:off x="1616375" y="4883385"/>
            <a:ext cx="22179323" cy="3949230"/>
          </a:xfrm>
          <a:prstGeom prst="rect">
            <a:avLst/>
          </a:prstGeom>
        </p:spPr>
        <p:txBody>
          <a:bodyPr/>
          <a:lstStyle>
            <a:lvl1pPr algn="l"/>
          </a:lstStyle>
          <a:p>
            <a:r>
              <a:t>第1步：釐清記念 Remember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約翰福音"/>
          <p:cNvSpPr txBox="1">
            <a:spLocks noGrp="1"/>
          </p:cNvSpPr>
          <p:nvPr>
            <p:ph type="title"/>
          </p:nvPr>
        </p:nvSpPr>
        <p:spPr>
          <a:xfrm>
            <a:off x="1219200" y="9779481"/>
            <a:ext cx="21945600" cy="1727201"/>
          </a:xfrm>
          <a:prstGeom prst="rect">
            <a:avLst/>
          </a:prstGeom>
        </p:spPr>
        <p:txBody>
          <a:bodyPr/>
          <a:lstStyle/>
          <a:p>
            <a:r>
              <a:t>約翰福音</a:t>
            </a:r>
          </a:p>
        </p:txBody>
      </p:sp>
      <p:sp>
        <p:nvSpPr>
          <p:cNvPr id="171" name="「 25. 我還與你們同住的時候，把這些事告訴了你們。…"/>
          <p:cNvSpPr txBox="1">
            <a:spLocks noGrp="1"/>
          </p:cNvSpPr>
          <p:nvPr>
            <p:ph type="body" idx="1"/>
          </p:nvPr>
        </p:nvSpPr>
        <p:spPr>
          <a:xfrm>
            <a:off x="1219200" y="956313"/>
            <a:ext cx="22449357" cy="8626523"/>
          </a:xfrm>
          <a:prstGeom prst="rect">
            <a:avLst/>
          </a:prstGeom>
        </p:spPr>
        <p:txBody>
          <a:bodyPr/>
          <a:lstStyle/>
          <a:p>
            <a:pPr marL="0" indent="0" defTabSz="457200">
              <a:lnSpc>
                <a:spcPct val="120000"/>
              </a:lnSpc>
              <a:spcBef>
                <a:spcPts val="0"/>
              </a:spcBef>
              <a:buSzTx/>
              <a:buNone/>
              <a:defRPr sz="7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「 25. 我還與你們同住的時候，把這些事告訴了你們。</a:t>
            </a:r>
          </a:p>
          <a:p>
            <a:pPr marL="0" indent="0" defTabSz="457200">
              <a:lnSpc>
                <a:spcPct val="120000"/>
              </a:lnSpc>
              <a:spcBef>
                <a:spcPts val="0"/>
              </a:spcBef>
              <a:buSzTx/>
              <a:buNone/>
              <a:defRPr sz="7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     26.  但保惠師，就是父因我的名差來的聖靈，</a:t>
            </a:r>
          </a:p>
          <a:p>
            <a:pPr marL="0" lvl="6" indent="2743200" defTabSz="457200">
              <a:lnSpc>
                <a:spcPct val="120000"/>
              </a:lnSpc>
              <a:spcBef>
                <a:spcPts val="0"/>
              </a:spcBef>
              <a:buSzTx/>
              <a:buNone/>
              <a:defRPr sz="7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他要把一切的事教導你們，</a:t>
            </a:r>
          </a:p>
          <a:p>
            <a:pPr marL="0" lvl="6" indent="2743200" defTabSz="457200">
              <a:lnSpc>
                <a:spcPct val="120000"/>
              </a:lnSpc>
              <a:spcBef>
                <a:spcPts val="0"/>
              </a:spcBef>
              <a:buSzTx/>
              <a:buNone/>
              <a:defRPr sz="72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並要使你們想起我對你們說過的一切話。」</a:t>
            </a:r>
          </a:p>
        </p:txBody>
      </p:sp>
      <p:sp>
        <p:nvSpPr>
          <p:cNvPr id="172" name="14:25-26"/>
          <p:cNvSpPr txBox="1">
            <a:spLocks noGrp="1"/>
          </p:cNvSpPr>
          <p:nvPr>
            <p:ph type="body" idx="21"/>
          </p:nvPr>
        </p:nvSpPr>
        <p:spPr>
          <a:xfrm>
            <a:off x="1219200" y="11389429"/>
            <a:ext cx="21945602" cy="83261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14:25-26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想起．記念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想起．記念</a:t>
            </a:r>
          </a:p>
          <a:p>
            <a:r>
              <a:t>Remember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我們與當年門徒的差距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我們與當年門徒的差距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3_ClassicWhite">
  <a:themeElements>
    <a:clrScheme name="23_Clas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3E74D1"/>
      </a:accent1>
      <a:accent2>
        <a:srgbClr val="33C5B9"/>
      </a:accent2>
      <a:accent3>
        <a:srgbClr val="45B53C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23_ClassicWhite">
      <a:majorFont>
        <a:latin typeface="Canela Bold"/>
        <a:ea typeface="Canela Bold"/>
        <a:cs typeface="Canela Bold"/>
      </a:majorFont>
      <a:minorFont>
        <a:latin typeface="Canela Bold"/>
        <a:ea typeface="Canela Bold"/>
        <a:cs typeface="Canela Bold"/>
      </a:minorFont>
    </a:fontScheme>
    <a:fmtScheme name="23_Clas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1303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Graphik"/>
            <a:ea typeface="Graphik"/>
            <a:cs typeface="Graphik"/>
            <a:sym typeface="Graphi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400" rtl="0" fontAlgn="auto" latinLnBrk="0" hangingPunct="0">
          <a:lnSpc>
            <a:spcPct val="9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nela Text Regular"/>
            <a:ea typeface="Canela Text Regular"/>
            <a:cs typeface="Canela Text Regular"/>
            <a:sym typeface="Canela T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3_ClassicWhite">
  <a:themeElements>
    <a:clrScheme name="23_Clas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3E74D1"/>
      </a:accent1>
      <a:accent2>
        <a:srgbClr val="33C5B9"/>
      </a:accent2>
      <a:accent3>
        <a:srgbClr val="45B53C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23_ClassicWhite">
      <a:majorFont>
        <a:latin typeface="Canela Bold"/>
        <a:ea typeface="Canela Bold"/>
        <a:cs typeface="Canela Bold"/>
      </a:majorFont>
      <a:minorFont>
        <a:latin typeface="Canela Bold"/>
        <a:ea typeface="Canela Bold"/>
        <a:cs typeface="Canela Bold"/>
      </a:minorFont>
    </a:fontScheme>
    <a:fmtScheme name="23_Clas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1303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Graphik"/>
            <a:ea typeface="Graphik"/>
            <a:cs typeface="Graphik"/>
            <a:sym typeface="Graphi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400" rtl="0" fontAlgn="auto" latinLnBrk="0" hangingPunct="0">
          <a:lnSpc>
            <a:spcPct val="9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nela Text Regular"/>
            <a:ea typeface="Canela Text Regular"/>
            <a:cs typeface="Canela Text Regular"/>
            <a:sym typeface="Canela T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159</Words>
  <Application>Microsoft Office PowerPoint</Application>
  <PresentationFormat>自訂</PresentationFormat>
  <Paragraphs>71</Paragraphs>
  <Slides>25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25</vt:i4>
      </vt:variant>
    </vt:vector>
  </HeadingPairs>
  <TitlesOfParts>
    <vt:vector size="26" baseType="lpstr">
      <vt:lpstr>23_ClassicWhite</vt:lpstr>
      <vt:lpstr>如此行，為的是記念</vt:lpstr>
      <vt:lpstr>為甚麽要記念？</vt:lpstr>
      <vt:lpstr>約翰福音14-16章</vt:lpstr>
      <vt:lpstr>約翰福音</vt:lpstr>
      <vt:lpstr>究竟聖靈在基督徒的工作是？</vt:lpstr>
      <vt:lpstr>第1步：釐清記念 Remember</vt:lpstr>
      <vt:lpstr>約翰福音</vt:lpstr>
      <vt:lpstr>PowerPoint 簡報</vt:lpstr>
      <vt:lpstr>PowerPoint 簡報</vt:lpstr>
      <vt:lpstr>保羅．哥林多前書 </vt:lpstr>
      <vt:lpstr>PowerPoint 簡報</vt:lpstr>
      <vt:lpstr>PowerPoint 簡報</vt:lpstr>
      <vt:lpstr>第2步 Remember 記念是⋯⋯</vt:lpstr>
      <vt:lpstr>約翰福音</vt:lpstr>
      <vt:lpstr>約翰福音</vt:lpstr>
      <vt:lpstr>約翰福音</vt:lpstr>
      <vt:lpstr>約翰福音</vt:lpstr>
      <vt:lpstr>第2步 Remember是為了教導</vt:lpstr>
      <vt:lpstr>教導</vt:lpstr>
      <vt:lpstr>第3步 Remember is…</vt:lpstr>
      <vt:lpstr>第3步 Remember is 行動</vt:lpstr>
      <vt:lpstr>PowerPoint 簡報</vt:lpstr>
      <vt:lpstr>PowerPoint 簡報</vt:lpstr>
      <vt:lpstr>教導</vt:lpstr>
      <vt:lpstr>記念耶穌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如此行，為的是記念</dc:title>
  <dc:creator>Andrew</dc:creator>
  <cp:lastModifiedBy>Andrew</cp:lastModifiedBy>
  <cp:revision>1</cp:revision>
  <dcterms:modified xsi:type="dcterms:W3CDTF">2024-05-24T07:39:57Z</dcterms:modified>
</cp:coreProperties>
</file>