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5" r:id="rId1"/>
    <p:sldMasterId id="2147483682" r:id="rId2"/>
  </p:sldMasterIdLst>
  <p:notesMasterIdLst>
    <p:notesMasterId r:id="rId11"/>
  </p:notesMasterIdLst>
  <p:sldIdLst>
    <p:sldId id="306" r:id="rId3"/>
    <p:sldId id="365" r:id="rId4"/>
    <p:sldId id="366" r:id="rId5"/>
    <p:sldId id="370" r:id="rId6"/>
    <p:sldId id="371" r:id="rId7"/>
    <p:sldId id="372" r:id="rId8"/>
    <p:sldId id="373" r:id="rId9"/>
    <p:sldId id="3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E818F-83B4-42DF-910A-CF69AF1080A5}">
          <p14:sldIdLst>
            <p14:sldId id="306"/>
            <p14:sldId id="365"/>
            <p14:sldId id="366"/>
            <p14:sldId id="370"/>
            <p14:sldId id="371"/>
            <p14:sldId id="372"/>
            <p14:sldId id="373"/>
            <p14:sldId id="3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4B7"/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64" autoAdjust="0"/>
    <p:restoredTop sz="70255" autoAdjust="0"/>
  </p:normalViewPr>
  <p:slideViewPr>
    <p:cSldViewPr snapToGrid="0">
      <p:cViewPr varScale="1">
        <p:scale>
          <a:sx n="62" d="100"/>
          <a:sy n="62" d="100"/>
        </p:scale>
        <p:origin x="-7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4167D-BF23-4A90-BA8D-5E2285AA20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2" y="458788"/>
            <a:ext cx="5915025" cy="31624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57212" y="3714750"/>
            <a:ext cx="5900738" cy="4970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84938-CBA5-4933-A27D-8CFCF64E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buFont typeface="+mj-lt"/>
      <a:buAutoNum type="arabicPeriod"/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indent="-228600" algn="l" defTabSz="914400" rtl="0" eaLnBrk="1" latinLnBrk="0" hangingPunct="1">
      <a:buFont typeface="+mj-lt"/>
      <a:buAutoNum type="alphaLcParenR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00150" indent="-285750" algn="l" defTabSz="914400" rtl="0" eaLnBrk="1" latinLnBrk="0" hangingPunct="1">
      <a:buFont typeface="+mj-lt"/>
      <a:buAutoNum type="romanLcPeriod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92551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84938-CBA5-4933-A27D-8CFCF64E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3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622925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AutoNum type="arabicPeriod"/>
            </a:pPr>
            <a:endParaRPr lang="en-HK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84938-CBA5-4933-A27D-8CFCF64E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2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622925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eriod"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622925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622925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622925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622925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3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622925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6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28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0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8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8" y="376209"/>
            <a:ext cx="10338226" cy="865577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184" y="1456840"/>
            <a:ext cx="10450380" cy="5024951"/>
          </a:xfrm>
        </p:spPr>
        <p:txBody>
          <a:bodyPr/>
          <a:lstStyle>
            <a:lvl1pPr>
              <a:spcBef>
                <a:spcPts val="600"/>
              </a:spcBef>
              <a:defRPr sz="4400"/>
            </a:lvl1pPr>
            <a:lvl2pPr>
              <a:spcBef>
                <a:spcPts val="600"/>
              </a:spcBef>
              <a:defRPr sz="4000"/>
            </a:lvl2pPr>
            <a:lvl3pPr>
              <a:spcBef>
                <a:spcPts val="600"/>
              </a:spcBef>
              <a:defRPr sz="3600"/>
            </a:lvl3pPr>
            <a:lvl4pPr>
              <a:spcBef>
                <a:spcPts val="600"/>
              </a:spcBef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3729" y="6339251"/>
            <a:ext cx="808887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8" y="376912"/>
            <a:ext cx="10089102" cy="945624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338" y="1456840"/>
            <a:ext cx="10150461" cy="502424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4000"/>
            </a:lvl1pPr>
            <a:lvl2pPr>
              <a:lnSpc>
                <a:spcPct val="110000"/>
              </a:lnSpc>
              <a:spcBef>
                <a:spcPts val="600"/>
              </a:spcBef>
              <a:defRPr sz="3200"/>
            </a:lvl2pPr>
            <a:lvl3pPr>
              <a:lnSpc>
                <a:spcPct val="110000"/>
              </a:lnSpc>
              <a:spcBef>
                <a:spcPts val="600"/>
              </a:spcBef>
              <a:defRPr sz="2800"/>
            </a:lvl3pPr>
            <a:lvl4pPr>
              <a:lnSpc>
                <a:spcPct val="110000"/>
              </a:lnSpc>
              <a:spcBef>
                <a:spcPts val="600"/>
              </a:spcBef>
              <a:defRPr sz="2400"/>
            </a:lvl4pPr>
            <a:lvl5pPr>
              <a:lnSpc>
                <a:spcPct val="110000"/>
              </a:lnSpc>
              <a:spcBef>
                <a:spcPts val="6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340" y="6324672"/>
            <a:ext cx="808887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92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4564" y="649438"/>
            <a:ext cx="9384272" cy="1280890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564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5725" y="2152851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2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36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4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00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3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2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5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720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4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1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63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31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0340" y="624110"/>
            <a:ext cx="9384272" cy="1280890"/>
          </a:xfrm>
        </p:spPr>
        <p:txBody>
          <a:bodyPr/>
          <a:lstStyle>
            <a:lvl1pPr>
              <a:defRPr baseline="0"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0340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2126222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9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1819F9-8CAC-4A6C-8F06-0482027F9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E32025C-4CD3-40D8-BAE8-067B9A085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3373062" y="4256116"/>
            <a:ext cx="8131550" cy="1994757"/>
          </a:xfrm>
        </p:spPr>
        <p:txBody>
          <a:bodyPr>
            <a:noAutofit/>
          </a:bodyPr>
          <a:lstStyle/>
          <a:p>
            <a:r>
              <a:rPr lang="zh-CN" altLang="en-US" sz="4800" b="1" dirty="0"/>
              <a:t>樂</a:t>
            </a:r>
            <a:r>
              <a:rPr lang="zh-CN" altLang="en-US" sz="4800" b="1"/>
              <a:t>團契，活神家。</a:t>
            </a:r>
            <a:r>
              <a:rPr lang="zh-CN" altLang="en-US" sz="4800" b="1" dirty="0"/>
              <a:t>從何開始？</a:t>
            </a:r>
            <a:endParaRPr lang="en-US" altLang="zh-CN" sz="48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5826D50-69FD-4D17-B3BC-FD2358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746881"/>
            <a:ext cx="8131550" cy="2262781"/>
          </a:xfrm>
        </p:spPr>
        <p:txBody>
          <a:bodyPr>
            <a:normAutofit/>
          </a:bodyPr>
          <a:lstStyle/>
          <a:p>
            <a:pPr fontAlgn="ctr"/>
            <a:r>
              <a:rPr lang="zh-CN" altLang="en-US" dirty="0"/>
              <a:t>約一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1-4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98CC08-AEC2-4E8F-8F52-0F5C6372D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D1545E6-EB3C-4478-A661-A2CA963F1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B2E5B960-0C5D-4F77-8E9F-9F3D883D8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258E44FC-92AD-43A0-BB05-DB268C82D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63D3083-A56C-4199-8DE0-63C8BE9EDF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C7CD3581-635D-438F-A64F-68404E7AE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AD6904C0-211C-41A2-BDB8-3B07C90BB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B0837DA6-CAF9-4E78-A39E-6358EDE2B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0A99DD7D-3AB3-471E-842F-8AFEA09D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9C70B0D4-92FE-478F-86BD-93BA2C4DF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C9156BE6-11D4-4696-9E3F-C325BFAC81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4E667226-1D20-4A9D-BBE3-AC17EA436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2F87E3B6-5202-4434-9B26-42B46774F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AEA5E85F-F1F4-40E4-A62C-95324F674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8" name="Freeform 11">
            <a:extLst>
              <a:ext uri="{FF2B5EF4-FFF2-40B4-BE49-F238E27FC236}">
                <a16:creationId xmlns:a16="http://schemas.microsoft.com/office/drawing/2014/main" xmlns="" id="{1310EFE2-B91D-47E7-B117-C2A802800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0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422AC-91D3-4F76-8426-EC5839A9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約翰一書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1-3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0B6DCB-94BB-48C5-94DE-ED995596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35" y="1456841"/>
            <a:ext cx="9837177" cy="48625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3400" dirty="0"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論到從起初原有的</a:t>
            </a:r>
            <a:r>
              <a:rPr lang="zh-TW" altLang="en-US" sz="3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生命之道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，就是我們所聽見、所看見、親眼看過、親手摸過的。</a:t>
            </a:r>
            <a:endParaRPr lang="en-HK" altLang="zh-TW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TW" sz="3400" dirty="0"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這生命已經顯現出來，</a:t>
            </a:r>
            <a:r>
              <a:rPr lang="zh-TW" altLang="en-US" sz="34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也看見過，現在又</a:t>
            </a:r>
            <a:r>
              <a:rPr lang="zh-TW" altLang="en-US" sz="34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作見證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，將原與父同在、且顯現與我們那永遠的生命</a:t>
            </a:r>
            <a:r>
              <a:rPr lang="zh-TW" altLang="en-US" sz="34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傳給你們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。）</a:t>
            </a:r>
            <a:endParaRPr lang="en-HK" altLang="zh-TW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3400" dirty="0"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我們將所看見、所聽見的</a:t>
            </a:r>
            <a:r>
              <a:rPr lang="zh-TW" altLang="en-US" sz="34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傳給你們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，使你們與我們</a:t>
            </a:r>
            <a:r>
              <a:rPr lang="zh-TW" altLang="en-US" sz="34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相交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34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我們乃是與父並他兒子耶穌基督相交的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HK" altLang="zh-TW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15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08A31-127D-177F-583D-423B0DD5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為什麼要相交（團契）？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84929-DE8B-3F95-673D-06D2EBED7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 </a:t>
            </a:r>
            <a:r>
              <a:rPr lang="zh-CN" altLang="en-US" dirty="0"/>
              <a:t>我們和主合一</a:t>
            </a:r>
            <a:endParaRPr lang="en-HK" altLang="zh-CN" dirty="0"/>
          </a:p>
          <a:p>
            <a:pPr lvl="1"/>
            <a:r>
              <a:rPr lang="en-US" altLang="zh-CN" dirty="0"/>
              <a:t>4 </a:t>
            </a:r>
            <a:r>
              <a:rPr lang="zh-CN" altLang="en-US" dirty="0"/>
              <a:t>你們要常在我裏面，我也常在你們裏面。枝子若不常在葡萄樹上，自己就不能結果子。。。</a:t>
            </a:r>
            <a:r>
              <a:rPr lang="en-US" altLang="zh-CN" dirty="0"/>
              <a:t>5 </a:t>
            </a:r>
            <a:r>
              <a:rPr lang="zh-CN" altLang="en-US" dirty="0"/>
              <a:t>我是葡萄樹，你們是枝子。常在我裏面的，我也常在他裏面，這人就多結果子；因為離了我，你們就不能做甚麼。（約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4-5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父與子的合一</a:t>
            </a:r>
            <a:endParaRPr lang="en-HK" altLang="zh-CN" dirty="0"/>
          </a:p>
          <a:p>
            <a:pPr lvl="1"/>
            <a:r>
              <a:rPr lang="en-US" altLang="zh-CN" dirty="0"/>
              <a:t>10 </a:t>
            </a:r>
            <a:r>
              <a:rPr lang="zh-CN" altLang="en-US" dirty="0"/>
              <a:t>我在父裏面，父在我裏面，你不信嗎？我對你們所說的話，不是憑著自己說的，乃是住在我裏面的父做他自己的事。（約</a:t>
            </a:r>
            <a:r>
              <a:rPr lang="en-US" altLang="zh-CN" dirty="0"/>
              <a:t>14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）</a:t>
            </a:r>
            <a:endParaRPr lang="en-HK" altLang="zh-CN" dirty="0"/>
          </a:p>
          <a:p>
            <a:r>
              <a:rPr lang="zh-CN" altLang="en-US" dirty="0"/>
              <a:t>父、子和我們的合一</a:t>
            </a:r>
            <a:endParaRPr lang="en-HK" altLang="zh-CN" dirty="0"/>
          </a:p>
          <a:p>
            <a:pPr lvl="1"/>
            <a:r>
              <a:rPr lang="en-US" altLang="zh-CN" dirty="0"/>
              <a:t>19 </a:t>
            </a:r>
            <a:r>
              <a:rPr lang="zh-CN" altLang="en-US" dirty="0"/>
              <a:t>還有不多的時候，世人不再看見我，你們卻看見我；因為我活著，你們也要活著。</a:t>
            </a:r>
            <a:r>
              <a:rPr lang="en-US" altLang="zh-CN" dirty="0"/>
              <a:t>20 </a:t>
            </a:r>
            <a:r>
              <a:rPr lang="zh-CN" altLang="en-US" dirty="0"/>
              <a:t>到那日，你們就知道我在父裏面，你們在我裏面，我也在你們裏面。（約</a:t>
            </a:r>
            <a:r>
              <a:rPr lang="en-US" altLang="zh-CN" dirty="0"/>
              <a:t>14</a:t>
            </a:r>
            <a:r>
              <a:rPr lang="zh-CN" altLang="en-US" dirty="0"/>
              <a:t>：</a:t>
            </a:r>
            <a:r>
              <a:rPr lang="en-US" altLang="zh-CN" dirty="0"/>
              <a:t>19-20</a:t>
            </a:r>
            <a:r>
              <a:rPr lang="zh-CN" altLang="en-US" dirty="0"/>
              <a:t>）</a:t>
            </a:r>
          </a:p>
          <a:p>
            <a:r>
              <a:rPr lang="en-US" altLang="zh-CN" dirty="0"/>
              <a:t>One body, man</a:t>
            </a:r>
            <a:r>
              <a:rPr lang="en-HK" altLang="zh-CN" dirty="0"/>
              <a:t>y </a:t>
            </a:r>
            <a:r>
              <a:rPr lang="en-US" altLang="zh-CN" dirty="0"/>
              <a:t>members </a:t>
            </a:r>
            <a:r>
              <a:rPr lang="zh-CN" altLang="en-US" dirty="0"/>
              <a:t>（林前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12-27</a:t>
            </a:r>
            <a:r>
              <a:rPr lang="zh-CN" altLang="en-US" dirty="0"/>
              <a:t>）</a:t>
            </a:r>
            <a:endParaRPr lang="en-HK" altLang="zh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082B24-45B1-017D-E62F-B4D9DDD6E724}"/>
              </a:ext>
            </a:extLst>
          </p:cNvPr>
          <p:cNvSpPr/>
          <p:nvPr/>
        </p:nvSpPr>
        <p:spPr>
          <a:xfrm rot="20688208">
            <a:off x="3813044" y="2767279"/>
            <a:ext cx="56930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 成 主 工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2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F2670-D86F-43EF-846D-A2AC5D62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376912"/>
            <a:ext cx="10089102" cy="945624"/>
          </a:xfrm>
        </p:spPr>
        <p:txBody>
          <a:bodyPr>
            <a:normAutofit/>
          </a:bodyPr>
          <a:lstStyle/>
          <a:p>
            <a:r>
              <a:rPr lang="zh-TW" altLang="en-US" dirty="0"/>
              <a:t>向上：尊神為大，與神團契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ED3C79-77FE-4F40-BEA7-E3844E66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25" y="1457325"/>
            <a:ext cx="7369175" cy="5024438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/>
              <a:t>23 </a:t>
            </a:r>
            <a:r>
              <a:rPr lang="zh-TW" altLang="en-US" dirty="0"/>
              <a:t>上帝的命令就是叫我們信他兒子耶穌基督的名，且照他所賜給我們的命令彼此相愛。</a:t>
            </a:r>
            <a:r>
              <a:rPr lang="en-US" altLang="zh-TW" dirty="0"/>
              <a:t>24 </a:t>
            </a:r>
            <a:r>
              <a:rPr lang="zh-TW" altLang="en-US" dirty="0"/>
              <a:t>遵守上帝命令的，就住在上帝裏面，上帝也住在他裏面。我們所以知道上帝住在我們裏面是因他所賜給我們的聖靈。（約一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23-24</a:t>
            </a:r>
            <a:r>
              <a:rPr lang="zh-TW" altLang="en-US" dirty="0"/>
              <a:t>）</a:t>
            </a:r>
          </a:p>
          <a:p>
            <a:r>
              <a:rPr lang="en-US" altLang="zh-TW" dirty="0"/>
              <a:t>4 </a:t>
            </a:r>
            <a:r>
              <a:rPr lang="zh-TW" altLang="en-US" dirty="0"/>
              <a:t>你們要常在我裏面，我也常在你們裏面。枝子若不常在葡萄樹上，自己就不能結果子。。。。。</a:t>
            </a:r>
            <a:r>
              <a:rPr lang="en-US" altLang="zh-TW" dirty="0"/>
              <a:t>5 </a:t>
            </a:r>
            <a:r>
              <a:rPr lang="zh-TW" altLang="en-US" dirty="0"/>
              <a:t>我是葡萄樹，你們是枝子。常在我裏面的，我也常在他裏面，這人就多結果子；因為離了我，你們就不能做甚麼。（約</a:t>
            </a:r>
            <a:r>
              <a:rPr lang="en-US" altLang="zh-TW" dirty="0"/>
              <a:t>15</a:t>
            </a:r>
            <a:r>
              <a:rPr lang="zh-TW" altLang="en-US" dirty="0"/>
              <a:t>：</a:t>
            </a:r>
            <a:r>
              <a:rPr lang="en-US" altLang="zh-TW" dirty="0"/>
              <a:t>4-5</a:t>
            </a:r>
            <a:r>
              <a:rPr lang="zh-TW" altLang="en-US" dirty="0"/>
              <a:t>）</a:t>
            </a:r>
          </a:p>
          <a:p>
            <a:r>
              <a:rPr lang="zh-CN" altLang="en-US" dirty="0"/>
              <a:t>（群體）清楚異象、事工。敬拜、讀經、祈禱。。。</a:t>
            </a:r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DED47D-929B-4FC2-A0C1-F0B26D8C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386" y="2003424"/>
            <a:ext cx="2851151" cy="285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7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F2670-D86F-43EF-846D-A2AC5D62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376912"/>
            <a:ext cx="10089102" cy="945624"/>
          </a:xfrm>
        </p:spPr>
        <p:txBody>
          <a:bodyPr>
            <a:normAutofit/>
          </a:bodyPr>
          <a:lstStyle/>
          <a:p>
            <a:r>
              <a:rPr lang="zh-TW" altLang="en-US" dirty="0"/>
              <a:t>向</a:t>
            </a:r>
            <a:r>
              <a:rPr lang="zh-CN" altLang="en-US" dirty="0"/>
              <a:t>內</a:t>
            </a:r>
            <a:r>
              <a:rPr lang="zh-TW" altLang="en-US" dirty="0"/>
              <a:t>：</a:t>
            </a:r>
            <a:r>
              <a:rPr lang="zh-CN" altLang="en-US" dirty="0"/>
              <a:t>建立基督身體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ED3C79-77FE-4F40-BEA7-E3844E66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25" y="1457325"/>
            <a:ext cx="7369175" cy="502443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小組很重要</a:t>
            </a:r>
            <a:endParaRPr lang="en-HK" altLang="zh-CN" dirty="0"/>
          </a:p>
          <a:p>
            <a:r>
              <a:rPr lang="zh-CN" altLang="en-US" dirty="0"/>
              <a:t>領導（</a:t>
            </a:r>
            <a:r>
              <a:rPr lang="en-US" altLang="zh-CN" dirty="0"/>
              <a:t>leaders</a:t>
            </a:r>
            <a:r>
              <a:rPr lang="zh-CN" altLang="en-US" dirty="0"/>
              <a:t>）很重要</a:t>
            </a:r>
            <a:endParaRPr lang="en-HK" altLang="zh-CN" dirty="0"/>
          </a:p>
          <a:p>
            <a:r>
              <a:rPr lang="zh-CN" altLang="en-US" dirty="0"/>
              <a:t>教導</a:t>
            </a:r>
            <a:r>
              <a:rPr lang="zh-TW" altLang="en-US" dirty="0"/>
              <a:t>牧養</a:t>
            </a:r>
            <a:r>
              <a:rPr lang="zh-CN" altLang="en-US" dirty="0"/>
              <a:t>（敬拜、主日學、</a:t>
            </a:r>
            <a:r>
              <a:rPr lang="zh-TW" altLang="en-US" dirty="0"/>
              <a:t>祈禱</a:t>
            </a:r>
            <a:r>
              <a:rPr lang="zh-CN" altLang="en-US" dirty="0"/>
              <a:t>。。。）</a:t>
            </a:r>
            <a:endParaRPr lang="zh-TW" altLang="en-US" dirty="0"/>
          </a:p>
          <a:p>
            <a:r>
              <a:rPr lang="zh-CN" altLang="en-US" dirty="0"/>
              <a:t>接待</a:t>
            </a:r>
            <a:endParaRPr lang="en-HK" altLang="zh-CN" dirty="0"/>
          </a:p>
          <a:p>
            <a:pPr lvl="1"/>
            <a:r>
              <a:rPr lang="zh-CN" altLang="en-US" dirty="0"/>
              <a:t>內：緊密聯繫，才成為身體</a:t>
            </a:r>
            <a:endParaRPr lang="en-HK" altLang="zh-CN" dirty="0"/>
          </a:p>
          <a:p>
            <a:pPr lvl="1"/>
            <a:r>
              <a:rPr lang="zh-CN" altLang="en-US" dirty="0"/>
              <a:t>外：多方接待，就像基督接納我們一樣（羅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/>
              <a:t>）</a:t>
            </a:r>
            <a:endParaRPr lang="en-HK" altLang="zh-CN" dirty="0"/>
          </a:p>
          <a:p>
            <a:pPr marL="0" indent="0">
              <a:buNone/>
            </a:pPr>
            <a:endParaRPr lang="en-HK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DED47D-929B-4FC2-A0C1-F0B26D8C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386" y="2003424"/>
            <a:ext cx="2851151" cy="285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0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F2670-D86F-43EF-846D-A2AC5D62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376912"/>
            <a:ext cx="10089102" cy="945624"/>
          </a:xfrm>
        </p:spPr>
        <p:txBody>
          <a:bodyPr>
            <a:normAutofit/>
          </a:bodyPr>
          <a:lstStyle/>
          <a:p>
            <a:r>
              <a:rPr lang="zh-TW" altLang="en-US" dirty="0"/>
              <a:t>向外：</a:t>
            </a:r>
            <a:r>
              <a:rPr lang="zh-CN" altLang="en-US" dirty="0"/>
              <a:t>大使命（傳福音，教導）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ED3C79-77FE-4F40-BEA7-E3844E66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25" y="1457325"/>
            <a:ext cx="7369175" cy="50244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19 </a:t>
            </a:r>
            <a:r>
              <a:rPr lang="zh-CN" altLang="en-US" dirty="0"/>
              <a:t>所以，你們要去，使萬民作我的門徒，奉父、子、聖靈的名給他們施洗*。</a:t>
            </a:r>
            <a:r>
              <a:rPr lang="en-US" altLang="zh-CN" dirty="0"/>
              <a:t>20 </a:t>
            </a:r>
            <a:r>
              <a:rPr lang="zh-CN" altLang="en-US" dirty="0"/>
              <a:t>凡我所吩咐你們的，都教訓他們遵守，我就常與你們同在，直到世界的末了。」  * 或譯：給他們施洗，歸於父、子、聖靈的名  （太</a:t>
            </a:r>
            <a:r>
              <a:rPr lang="en-US" altLang="zh-CN" dirty="0"/>
              <a:t>28</a:t>
            </a:r>
            <a:r>
              <a:rPr lang="zh-CN" altLang="en-US" dirty="0"/>
              <a:t>：</a:t>
            </a:r>
            <a:r>
              <a:rPr lang="en-US" altLang="zh-CN" dirty="0"/>
              <a:t>19-20</a:t>
            </a:r>
            <a:r>
              <a:rPr lang="zh-CN" altLang="en-US" dirty="0"/>
              <a:t>）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DED47D-929B-4FC2-A0C1-F0B26D8C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386" y="2003424"/>
            <a:ext cx="2851151" cy="285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5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67A27-2E28-0AD8-AFCE-9048040E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5133"/>
            <a:ext cx="5843425" cy="375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F2670-D86F-43EF-846D-A2AC5D62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376912"/>
            <a:ext cx="10089102" cy="945624"/>
          </a:xfrm>
        </p:spPr>
        <p:txBody>
          <a:bodyPr>
            <a:normAutofit/>
          </a:bodyPr>
          <a:lstStyle/>
          <a:p>
            <a:r>
              <a:rPr lang="zh-CN" altLang="en-US" dirty="0"/>
              <a:t>健康</a:t>
            </a:r>
            <a:r>
              <a:rPr lang="zh-TW" altLang="en-US" dirty="0"/>
              <a:t>增長，</a:t>
            </a:r>
            <a:r>
              <a:rPr lang="zh-CN" altLang="en-US" dirty="0"/>
              <a:t>致力</a:t>
            </a:r>
            <a:r>
              <a:rPr lang="zh-TW" altLang="en-US" dirty="0"/>
              <a:t>傳承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ED3C79-77FE-4F40-BEA7-E3844E66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26" y="1457325"/>
            <a:ext cx="4259100" cy="5024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/>
              <a:t>40 </a:t>
            </a:r>
            <a:r>
              <a:rPr lang="zh-CN" altLang="en-US" dirty="0"/>
              <a:t>彼得還用許多話作見證，勸勉他們說：「你們當救自己脫離這彎曲的世代。」</a:t>
            </a:r>
            <a:r>
              <a:rPr lang="en-US" altLang="zh-CN" dirty="0"/>
              <a:t>41 </a:t>
            </a:r>
            <a:r>
              <a:rPr lang="zh-CN" altLang="en-US" dirty="0"/>
              <a:t>於是領受他話的人就受了洗。那一天，門徒約添了三千人，</a:t>
            </a:r>
            <a:r>
              <a:rPr lang="en-US" altLang="zh-CN" dirty="0"/>
              <a:t>42 </a:t>
            </a:r>
            <a:r>
              <a:rPr lang="zh-CN" altLang="en-US" dirty="0"/>
              <a:t>都恆心遵守使徒的教訓，彼此交接，擘餅，祈禱。（徒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40-42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249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E6823-35D2-FE04-C43D-4C030916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C494D6-2D8D-B749-CFBA-86F4A3952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HK" altLang="zh-CN" sz="5400" dirty="0"/>
          </a:p>
          <a:p>
            <a:pPr marL="0" indent="0">
              <a:buNone/>
            </a:pPr>
            <a:r>
              <a:rPr lang="zh-CN" altLang="en-US" sz="5400" dirty="0"/>
              <a:t>我們將這些話寫給你們，</a:t>
            </a:r>
            <a:r>
              <a:rPr lang="en-HK" altLang="zh-CN" sz="5400" dirty="0"/>
              <a:t>          </a:t>
            </a:r>
            <a:r>
              <a:rPr lang="zh-CN" altLang="en-US" sz="5400" dirty="0"/>
              <a:t>使你們的喜樂充足。</a:t>
            </a:r>
          </a:p>
          <a:p>
            <a:pPr marL="0" indent="0">
              <a:buNone/>
            </a:pPr>
            <a:r>
              <a:rPr lang="en-HK" altLang="zh-CN" dirty="0"/>
              <a:t>											</a:t>
            </a:r>
            <a:r>
              <a:rPr lang="zh-CN" altLang="en-US" dirty="0"/>
              <a:t>（約一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979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90623_家長講座2-如何讓少年人開『金口』" id="{32B2FCBA-7910-44FE-BB50-DB0488E57A2A}" vid="{94CB1DAD-43B5-4A47-9A86-6B4321E2D86B}"/>
    </a:ext>
  </a:extLst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rmon Template" id="{A0C63D70-7353-4ACB-9E98-1F9E0238824B}" vid="{0000ECE8-6DCE-4BB9-869A-793B45FF97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0</TotalTime>
  <Words>777</Words>
  <Application>Microsoft Office PowerPoint</Application>
  <PresentationFormat>自訂</PresentationFormat>
  <Paragraphs>41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1_Wisp</vt:lpstr>
      <vt:lpstr>2_Wisp</vt:lpstr>
      <vt:lpstr>約一1：1-4</vt:lpstr>
      <vt:lpstr>約翰一書1：1-3</vt:lpstr>
      <vt:lpstr>為什麼要相交（團契）？</vt:lpstr>
      <vt:lpstr>向上：尊神為大，與神團契</vt:lpstr>
      <vt:lpstr>向內：建立基督身體</vt:lpstr>
      <vt:lpstr>向外：大使命（傳福音，教導）</vt:lpstr>
      <vt:lpstr>健康增長，致力傳承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2019-08-09T16:13:17Z</dcterms:created>
  <dcterms:modified xsi:type="dcterms:W3CDTF">2024-05-31T07:05:16Z</dcterms:modified>
</cp:coreProperties>
</file>