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2B40C-F546-4793-B5A8-FB0608653031}" v="19" dt="2024-03-06T08:25:18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M Chu" userId="29bbd229280da566" providerId="LiveId" clId="{3872B40C-F546-4793-B5A8-FB0608653031}"/>
    <pc:docChg chg="custSel addSld modSld">
      <pc:chgData name="KM Chu" userId="29bbd229280da566" providerId="LiveId" clId="{3872B40C-F546-4793-B5A8-FB0608653031}" dt="2024-03-06T08:25:18.553" v="347" actId="207"/>
      <pc:docMkLst>
        <pc:docMk/>
      </pc:docMkLst>
      <pc:sldChg chg="addSp modSp mod modAnim">
        <pc:chgData name="KM Chu" userId="29bbd229280da566" providerId="LiveId" clId="{3872B40C-F546-4793-B5A8-FB0608653031}" dt="2024-03-06T08:21:53.694" v="238"/>
        <pc:sldMkLst>
          <pc:docMk/>
          <pc:sldMk cId="2777184005" sldId="260"/>
        </pc:sldMkLst>
        <pc:spChg chg="mod">
          <ac:chgData name="KM Chu" userId="29bbd229280da566" providerId="LiveId" clId="{3872B40C-F546-4793-B5A8-FB0608653031}" dt="2024-03-06T08:18:28.739" v="234" actId="113"/>
          <ac:spMkLst>
            <pc:docMk/>
            <pc:sldMk cId="2777184005" sldId="260"/>
            <ac:spMk id="3" creationId="{EE536538-5F3C-6F84-D694-DC85A2C0122D}"/>
          </ac:spMkLst>
        </pc:spChg>
        <pc:picChg chg="add mod">
          <ac:chgData name="KM Chu" userId="29bbd229280da566" providerId="LiveId" clId="{3872B40C-F546-4793-B5A8-FB0608653031}" dt="2024-03-06T08:02:40.592" v="4" actId="1076"/>
          <ac:picMkLst>
            <pc:docMk/>
            <pc:sldMk cId="2777184005" sldId="260"/>
            <ac:picMk id="1026" creationId="{F9CE13A7-CD25-7AF2-1892-5F1913CB6FB1}"/>
          </ac:picMkLst>
        </pc:picChg>
      </pc:sldChg>
      <pc:sldChg chg="addSp delSp modSp mod modAnim">
        <pc:chgData name="KM Chu" userId="29bbd229280da566" providerId="LiveId" clId="{3872B40C-F546-4793-B5A8-FB0608653031}" dt="2024-03-06T08:22:02.256" v="240"/>
        <pc:sldMkLst>
          <pc:docMk/>
          <pc:sldMk cId="4152733070" sldId="261"/>
        </pc:sldMkLst>
        <pc:spChg chg="del">
          <ac:chgData name="KM Chu" userId="29bbd229280da566" providerId="LiveId" clId="{3872B40C-F546-4793-B5A8-FB0608653031}" dt="2024-03-06T08:04:29.376" v="60" actId="478"/>
          <ac:spMkLst>
            <pc:docMk/>
            <pc:sldMk cId="4152733070" sldId="261"/>
            <ac:spMk id="2" creationId="{F8DDF184-FD4C-B3E8-14E8-93D12355AB9C}"/>
          </ac:spMkLst>
        </pc:spChg>
        <pc:spChg chg="mod">
          <ac:chgData name="KM Chu" userId="29bbd229280da566" providerId="LiveId" clId="{3872B40C-F546-4793-B5A8-FB0608653031}" dt="2024-03-06T08:18:32.856" v="235" actId="113"/>
          <ac:spMkLst>
            <pc:docMk/>
            <pc:sldMk cId="4152733070" sldId="261"/>
            <ac:spMk id="3" creationId="{12D32CBC-1DC3-DCD0-CA14-761F152C3FF6}"/>
          </ac:spMkLst>
        </pc:spChg>
        <pc:picChg chg="add mod">
          <ac:chgData name="KM Chu" userId="29bbd229280da566" providerId="LiveId" clId="{3872B40C-F546-4793-B5A8-FB0608653031}" dt="2024-03-06T08:08:35.008" v="66" actId="1076"/>
          <ac:picMkLst>
            <pc:docMk/>
            <pc:sldMk cId="4152733070" sldId="261"/>
            <ac:picMk id="2050" creationId="{C7F60A3E-B3CB-E00E-F99C-9DD97C8F0953}"/>
          </ac:picMkLst>
        </pc:picChg>
      </pc:sldChg>
      <pc:sldChg chg="addSp delSp modSp new mod setBg modAnim">
        <pc:chgData name="KM Chu" userId="29bbd229280da566" providerId="LiveId" clId="{3872B40C-F546-4793-B5A8-FB0608653031}" dt="2024-03-06T08:25:18.553" v="347" actId="207"/>
        <pc:sldMkLst>
          <pc:docMk/>
          <pc:sldMk cId="2975890365" sldId="262"/>
        </pc:sldMkLst>
        <pc:spChg chg="del">
          <ac:chgData name="KM Chu" userId="29bbd229280da566" providerId="LiveId" clId="{3872B40C-F546-4793-B5A8-FB0608653031}" dt="2024-03-06T08:08:57.179" v="68" actId="478"/>
          <ac:spMkLst>
            <pc:docMk/>
            <pc:sldMk cId="2975890365" sldId="262"/>
            <ac:spMk id="2" creationId="{D22F4AED-52F7-D3E6-7003-3637D3BFE687}"/>
          </ac:spMkLst>
        </pc:spChg>
        <pc:spChg chg="mod">
          <ac:chgData name="KM Chu" userId="29bbd229280da566" providerId="LiveId" clId="{3872B40C-F546-4793-B5A8-FB0608653031}" dt="2024-03-06T08:25:18.553" v="347" actId="207"/>
          <ac:spMkLst>
            <pc:docMk/>
            <pc:sldMk cId="2975890365" sldId="262"/>
            <ac:spMk id="3" creationId="{440A6BE5-5544-4352-3424-001282ECC86C}"/>
          </ac:spMkLst>
        </pc:spChg>
        <pc:spChg chg="add">
          <ac:chgData name="KM Chu" userId="29bbd229280da566" providerId="LiveId" clId="{3872B40C-F546-4793-B5A8-FB0608653031}" dt="2024-03-06T08:11:34.245" v="118"/>
          <ac:spMkLst>
            <pc:docMk/>
            <pc:sldMk cId="2975890365" sldId="262"/>
            <ac:spMk id="4" creationId="{1A5E294A-AA85-3E23-B4DD-E35C4369B00B}"/>
          </ac:spMkLst>
        </pc:spChg>
      </pc:sldChg>
      <pc:sldChg chg="modSp new mod">
        <pc:chgData name="KM Chu" userId="29bbd229280da566" providerId="LiveId" clId="{3872B40C-F546-4793-B5A8-FB0608653031}" dt="2024-03-06T08:24:55.383" v="344" actId="1076"/>
        <pc:sldMkLst>
          <pc:docMk/>
          <pc:sldMk cId="3088916764" sldId="263"/>
        </pc:sldMkLst>
        <pc:spChg chg="mod">
          <ac:chgData name="KM Chu" userId="29bbd229280da566" providerId="LiveId" clId="{3872B40C-F546-4793-B5A8-FB0608653031}" dt="2024-03-06T08:24:55.383" v="344" actId="1076"/>
          <ac:spMkLst>
            <pc:docMk/>
            <pc:sldMk cId="3088916764" sldId="263"/>
            <ac:spMk id="2" creationId="{3EF06EEE-C26E-6FA1-4161-8726E4445225}"/>
          </ac:spMkLst>
        </pc:spChg>
        <pc:spChg chg="mod">
          <ac:chgData name="KM Chu" userId="29bbd229280da566" providerId="LiveId" clId="{3872B40C-F546-4793-B5A8-FB0608653031}" dt="2024-03-06T08:24:51.910" v="343" actId="255"/>
          <ac:spMkLst>
            <pc:docMk/>
            <pc:sldMk cId="3088916764" sldId="263"/>
            <ac:spMk id="3" creationId="{5DF356A2-5A25-7778-CC24-D250A6AA90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0088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754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5591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9811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3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5277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3839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978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170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515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838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130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694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463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426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770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50EF-6ED4-40D8-823A-B5BCE6A3B28B}" type="datetimeFigureOut">
              <a:rPr lang="zh-HK" altLang="en-US" smtClean="0"/>
              <a:t>7/3/2024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AF28B0-D869-4F1C-A229-EBA0D9962B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339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DD6BC9EB-F181-48AB-BCA2-3D1DB20D2D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8641EB-59EA-CB2E-6C87-4619DDF6B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680" y="999460"/>
            <a:ext cx="6209453" cy="4479852"/>
          </a:xfrm>
        </p:spPr>
        <p:txBody>
          <a:bodyPr anchor="ctr">
            <a:normAutofit/>
          </a:bodyPr>
          <a:lstStyle/>
          <a:p>
            <a:r>
              <a:rPr lang="zh-TW" altLang="en-US" sz="4800" dirty="0"/>
              <a:t>「把他帶到我這裡來」</a:t>
            </a:r>
            <a:endParaRPr lang="zh-HK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6F38C5AD-2C9A-379A-F2F1-1AEA686EE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29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r>
              <a:rPr lang="zh-TW" altLang="en-US" sz="2400" dirty="0"/>
              <a:t>可</a:t>
            </a:r>
            <a:r>
              <a:rPr lang="en-US" altLang="zh-TW" sz="2400" dirty="0"/>
              <a:t>9:14-29</a:t>
            </a:r>
          </a:p>
          <a:p>
            <a:pPr algn="l"/>
            <a:r>
              <a:rPr lang="zh-TW" altLang="en-US" sz="2400" dirty="0"/>
              <a:t>播道會康泉堂</a:t>
            </a:r>
            <a:endParaRPr lang="zh-HK" altLang="en-US" sz="2400" dirty="0"/>
          </a:p>
        </p:txBody>
      </p:sp>
      <p:sp>
        <p:nvSpPr>
          <p:cNvPr id="21" name="Isosceles Triangle 9">
            <a:extLst>
              <a:ext uri="{FF2B5EF4-FFF2-40B4-BE49-F238E27FC236}">
                <a16:creationId xmlns:a16="http://schemas.microsoft.com/office/drawing/2014/main" xmlns="" id="{D33AAA80-39DC-4020-9BFF-0718F35C7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HK" altLang="en-US"/>
          </a:p>
        </p:txBody>
      </p:sp>
      <p:cxnSp>
        <p:nvCxnSpPr>
          <p:cNvPr id="22" name="Straight Connector 11">
            <a:extLst>
              <a:ext uri="{FF2B5EF4-FFF2-40B4-BE49-F238E27FC236}">
                <a16:creationId xmlns:a16="http://schemas.microsoft.com/office/drawing/2014/main" xmlns="" id="{C9C5D90B-7EE3-4D26-AB7D-A5A3A6E112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13">
            <a:extLst>
              <a:ext uri="{FF2B5EF4-FFF2-40B4-BE49-F238E27FC236}">
                <a16:creationId xmlns:a16="http://schemas.microsoft.com/office/drawing/2014/main" xmlns="" id="{1177F295-741F-4EFF-B0CA-BE69295ADA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984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F4C2B06-083E-5AD7-F676-3B5DEA829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馬可福音</a:t>
            </a:r>
            <a:r>
              <a:rPr lang="en-US" altLang="zh-TW" dirty="0"/>
              <a:t>9</a:t>
            </a:r>
            <a:r>
              <a:rPr lang="zh-TW" altLang="en-US" dirty="0"/>
              <a:t>章</a:t>
            </a:r>
            <a:r>
              <a:rPr lang="en-US" altLang="zh-TW" dirty="0"/>
              <a:t>14-29</a:t>
            </a:r>
            <a:r>
              <a:rPr lang="zh-TW" altLang="en-US" dirty="0"/>
              <a:t>節 </a:t>
            </a:r>
            <a:r>
              <a:rPr lang="en-US" altLang="zh-TW" dirty="0"/>
              <a:t>(</a:t>
            </a:r>
            <a:r>
              <a:rPr lang="zh-TW" altLang="en-US" dirty="0"/>
              <a:t>和修本</a:t>
            </a:r>
            <a:r>
              <a:rPr lang="en-US" altLang="zh-TW" dirty="0"/>
              <a:t>)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EA94E67-77EA-D892-0D26-93786A51E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7545"/>
            <a:ext cx="9321800" cy="4138295"/>
          </a:xfrm>
        </p:spPr>
        <p:txBody>
          <a:bodyPr>
            <a:normAutofit/>
          </a:bodyPr>
          <a:lstStyle/>
          <a:p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他們到了門徒那裏，看見有一大群人圍著他們，又有文士和他們辯論。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15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眾人一見耶穌，都很驚奇，就跑上去向他問安。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耶穌問他們：「你們和他們辯論甚麼？」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17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眾人中的一個回答：「老師，我帶了我的兒子到你這裏來，他被啞巴的靈附著。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18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無論在哪裏，那靈拿住他，把他摔倒，他就口吐白沫，牙關緊鎖，身體僵硬。我請過你的門徒把那靈趕出去，他們卻不能。」</a:t>
            </a:r>
            <a:endParaRPr lang="en-US" altLang="zh-TW" sz="3200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536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88260F1-E30A-E154-F8C5-D46C82D4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40" y="799464"/>
            <a:ext cx="9077960" cy="5337175"/>
          </a:xfrm>
        </p:spPr>
        <p:txBody>
          <a:bodyPr>
            <a:normAutofit lnSpcReduction="10000"/>
          </a:bodyPr>
          <a:lstStyle/>
          <a:p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19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耶穌回答：「唉！這不信的世代啊，我和你們在一起要到幾時呢？我忍耐你們要到幾時呢？把他帶到我這裏！」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他們就帶了他來。那靈一見耶穌，就使他重重地抽風，倒在地上，翻來覆去，口吐白沫。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21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耶穌問他父親：「他得這病有多久了呢？」父親說：「從小的時候。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22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那靈屢次把他扔在火裏、水裏，要治死他。你若能做甚麼，求你憐憫我們，幫助我們。」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23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耶穌對他說：「</a:t>
            </a:r>
            <a:r>
              <a:rPr lang="en-US" altLang="zh-TW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『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你若能</a:t>
            </a:r>
            <a:r>
              <a:rPr lang="en-US" altLang="zh-TW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』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，在信的人，凡事都能。」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24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孩子的父親立刻喊著說：「我信；求你幫助我的不信！」</a:t>
            </a:r>
            <a:endParaRPr lang="en-US" altLang="zh-TW" sz="3200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5330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4C0667F-955F-8D69-054C-93B2A278D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083944"/>
            <a:ext cx="9199880" cy="4890135"/>
          </a:xfrm>
        </p:spPr>
        <p:txBody>
          <a:bodyPr>
            <a:normAutofit/>
          </a:bodyPr>
          <a:lstStyle/>
          <a:p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25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耶穌看見眾人都跑上來，就斥責那污靈說：「你這聾啞的靈，我命令你從他裏頭出來，再不要進去！」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26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那靈大喊一聲，使孩子猛烈地抽了一陣風，就出來了。孩子好像死了一般，以致眾人多半說：「他死了。」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27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但耶穌拉著他的手，扶他起來，他就站起來了。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耶穌進了屋子，門徒就私下問他：「我們為甚麼不能趕出那靈呢？」</a:t>
            </a:r>
            <a:r>
              <a:rPr lang="en-US" altLang="zh-TW" sz="3200" b="0" i="0" dirty="0">
                <a:solidFill>
                  <a:srgbClr val="AAAAAA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29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耶穌對他們說：「非用禱告，這一類的邪靈總趕不出來。」</a:t>
            </a:r>
            <a:endParaRPr lang="zh-HK" altLang="en-US" sz="32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2860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187B831-87CD-190F-5105-64D03521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帶人到耶穌面前的三個需要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E536538-5F3C-6F84-D694-DC85A2C0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4000" b="1" dirty="0"/>
              <a:t>真正聆聽對方的困難和苦況</a:t>
            </a:r>
            <a:endParaRPr lang="en-US" altLang="zh-TW" sz="4000" b="1" dirty="0"/>
          </a:p>
          <a:p>
            <a:pPr marL="0" indent="0">
              <a:buNone/>
            </a:pPr>
            <a:endParaRPr lang="zh-HK" altLang="en-US" dirty="0"/>
          </a:p>
        </p:txBody>
      </p:sp>
      <p:pic>
        <p:nvPicPr>
          <p:cNvPr id="1026" name="Picture 2" descr="聆听, 听力, 卡通片, 女士, 轮廓">
            <a:extLst>
              <a:ext uri="{FF2B5EF4-FFF2-40B4-BE49-F238E27FC236}">
                <a16:creationId xmlns:a16="http://schemas.microsoft.com/office/drawing/2014/main" xmlns="" id="{F9CE13A7-CD25-7AF2-1892-5F1913CB6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0" y="2922242"/>
            <a:ext cx="4158827" cy="311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18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2D32CBC-1DC3-DCD0-CA14-761F152C3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34" y="1804989"/>
            <a:ext cx="8596668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zh-TW" altLang="en-US" sz="3600" b="1" dirty="0"/>
              <a:t>了解這世代的不信</a:t>
            </a:r>
            <a:endParaRPr lang="zh-HK" altLang="en-US" sz="3600" b="1" dirty="0"/>
          </a:p>
        </p:txBody>
      </p:sp>
      <p:pic>
        <p:nvPicPr>
          <p:cNvPr id="2050" name="Picture 2" descr="在職場，學會拒絕不合理是健康的事- 大人學">
            <a:extLst>
              <a:ext uri="{FF2B5EF4-FFF2-40B4-BE49-F238E27FC236}">
                <a16:creationId xmlns:a16="http://schemas.microsoft.com/office/drawing/2014/main" xmlns="" id="{C7F60A3E-B3CB-E00E-F99C-9DD97C8F0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252" y="3078479"/>
            <a:ext cx="4883067" cy="293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7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40A6BE5-5544-4352-3424-001282EC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74" y="1124269"/>
            <a:ext cx="9127066" cy="4992051"/>
          </a:xfrm>
        </p:spPr>
        <p:txBody>
          <a:bodyPr>
            <a:normAutofit fontScale="62500" lnSpcReduction="20000"/>
          </a:bodyPr>
          <a:lstStyle/>
          <a:p>
            <a:pPr>
              <a:buFont typeface="+mj-lt"/>
              <a:buAutoNum type="arabicPeriod" startAt="3"/>
            </a:pPr>
            <a:r>
              <a:rPr lang="zh-TW" altLang="en-US" sz="4600" b="1" dirty="0"/>
              <a:t>學習真正的信靠</a:t>
            </a:r>
            <a:r>
              <a:rPr lang="en-US" altLang="zh-TW" sz="4600" dirty="0"/>
              <a:t/>
            </a:r>
            <a:br>
              <a:rPr lang="en-US" altLang="zh-TW" sz="4600" dirty="0"/>
            </a:br>
            <a:endParaRPr lang="en-US" altLang="zh-TW" sz="4600" dirty="0"/>
          </a:p>
          <a:p>
            <a:r>
              <a:rPr lang="en-US" altLang="zh-TW" sz="4600" dirty="0"/>
              <a:t>《</a:t>
            </a:r>
            <a:r>
              <a:rPr lang="zh-TW" altLang="en-US" sz="4600" dirty="0"/>
              <a:t>和合本</a:t>
            </a:r>
            <a:r>
              <a:rPr lang="en-US" altLang="zh-TW" sz="4600" dirty="0"/>
              <a:t>》</a:t>
            </a:r>
            <a:br>
              <a:rPr lang="en-US" altLang="zh-TW" sz="4600" dirty="0"/>
            </a:br>
            <a:r>
              <a:rPr lang="en-US" altLang="zh-TW" sz="4600" dirty="0"/>
              <a:t>…</a:t>
            </a:r>
            <a:r>
              <a:rPr lang="zh-TW" altLang="en-US" sz="4600" dirty="0"/>
              <a:t>你若能做甚麼，求你憐憫我們，幫助我們。」</a:t>
            </a:r>
            <a:r>
              <a:rPr lang="en-US" altLang="zh-TW" sz="4600" dirty="0"/>
              <a:t>23</a:t>
            </a:r>
            <a:r>
              <a:rPr lang="zh-TW" altLang="en-US" sz="4600" dirty="0"/>
              <a:t>耶穌對他說：「你若能信，在信的人，凡事都能。」</a:t>
            </a:r>
            <a:r>
              <a:rPr lang="en-US" altLang="zh-TW" sz="4600" dirty="0"/>
              <a:t>24</a:t>
            </a:r>
            <a:r>
              <a:rPr lang="zh-TW" altLang="en-US" sz="4600" dirty="0"/>
              <a:t>孩子的父親立時喊著說：「我信！但我信不足，求主幫助。」</a:t>
            </a:r>
            <a:endParaRPr lang="en-US" altLang="zh-TW" sz="4600" dirty="0"/>
          </a:p>
          <a:p>
            <a:r>
              <a:rPr lang="en-US" altLang="zh-TW" sz="4600" dirty="0">
                <a:latin typeface="+mn-ea"/>
              </a:rPr>
              <a:t>《</a:t>
            </a:r>
            <a:r>
              <a:rPr lang="zh-TW" altLang="en-US" sz="4600" dirty="0">
                <a:latin typeface="+mn-ea"/>
              </a:rPr>
              <a:t>和合本修訂本</a:t>
            </a:r>
            <a:r>
              <a:rPr lang="en-US" altLang="zh-TW" sz="4600" dirty="0">
                <a:latin typeface="+mn-ea"/>
              </a:rPr>
              <a:t>》</a:t>
            </a:r>
            <a:br>
              <a:rPr lang="en-US" altLang="zh-TW" sz="4600" dirty="0">
                <a:latin typeface="+mn-ea"/>
              </a:rPr>
            </a:br>
            <a:r>
              <a:rPr lang="en-US" altLang="zh-TW" sz="4600" b="0" i="0" dirty="0">
                <a:solidFill>
                  <a:srgbClr val="000000"/>
                </a:solidFill>
                <a:effectLst/>
                <a:latin typeface="+mn-ea"/>
              </a:rPr>
              <a:t>…</a:t>
            </a:r>
            <a:r>
              <a:rPr lang="zh-TW" altLang="en-US" sz="4600" b="0" i="0" dirty="0">
                <a:solidFill>
                  <a:srgbClr val="FF0000"/>
                </a:solidFill>
                <a:effectLst/>
                <a:latin typeface="+mn-ea"/>
              </a:rPr>
              <a:t>你若能</a:t>
            </a:r>
            <a:r>
              <a:rPr lang="zh-TW" altLang="en-US" sz="4600" b="0" i="0" dirty="0">
                <a:solidFill>
                  <a:srgbClr val="000000"/>
                </a:solidFill>
                <a:effectLst/>
                <a:latin typeface="+mn-ea"/>
              </a:rPr>
              <a:t>做甚麼，求你憐憫我們，幫助我們。」</a:t>
            </a:r>
            <a:r>
              <a:rPr lang="en-US" altLang="zh-TW" sz="4600" b="0" i="0" dirty="0">
                <a:solidFill>
                  <a:srgbClr val="AAAAAA"/>
                </a:solidFill>
                <a:effectLst/>
                <a:latin typeface="+mn-ea"/>
              </a:rPr>
              <a:t>23</a:t>
            </a:r>
            <a:r>
              <a:rPr lang="zh-TW" altLang="en-US" sz="4600" b="0" i="0" dirty="0">
                <a:solidFill>
                  <a:srgbClr val="000000"/>
                </a:solidFill>
                <a:effectLst/>
                <a:latin typeface="+mn-ea"/>
              </a:rPr>
              <a:t>耶穌對他說：「</a:t>
            </a:r>
            <a:r>
              <a:rPr lang="en-US" altLang="zh-TW" sz="4600" b="0" i="0" dirty="0">
                <a:solidFill>
                  <a:srgbClr val="000000"/>
                </a:solidFill>
                <a:effectLst/>
                <a:latin typeface="+mn-ea"/>
              </a:rPr>
              <a:t>『</a:t>
            </a:r>
            <a:r>
              <a:rPr lang="zh-TW" altLang="en-US" sz="4600" b="0" i="0" dirty="0">
                <a:solidFill>
                  <a:srgbClr val="FF0000"/>
                </a:solidFill>
                <a:effectLst/>
                <a:latin typeface="+mn-ea"/>
              </a:rPr>
              <a:t>你若能</a:t>
            </a:r>
            <a:r>
              <a:rPr lang="en-US" altLang="zh-TW" sz="4600" b="0" i="0" dirty="0">
                <a:solidFill>
                  <a:srgbClr val="000000"/>
                </a:solidFill>
                <a:effectLst/>
                <a:latin typeface="+mn-ea"/>
              </a:rPr>
              <a:t>』</a:t>
            </a:r>
            <a:r>
              <a:rPr lang="zh-TW" altLang="en-US" sz="4600" b="0" i="0" dirty="0">
                <a:solidFill>
                  <a:srgbClr val="000000"/>
                </a:solidFill>
                <a:effectLst/>
                <a:latin typeface="+mn-ea"/>
              </a:rPr>
              <a:t>，在信的人，凡事都能。」</a:t>
            </a:r>
            <a:r>
              <a:rPr lang="en-US" altLang="zh-TW" sz="4600" b="0" i="0" dirty="0">
                <a:solidFill>
                  <a:srgbClr val="AAAAAA"/>
                </a:solidFill>
                <a:effectLst/>
                <a:latin typeface="+mn-ea"/>
              </a:rPr>
              <a:t>24</a:t>
            </a:r>
            <a:r>
              <a:rPr lang="zh-TW" altLang="en-US" sz="4600" b="0" i="0" dirty="0">
                <a:solidFill>
                  <a:srgbClr val="000000"/>
                </a:solidFill>
                <a:effectLst/>
                <a:latin typeface="+mn-ea"/>
              </a:rPr>
              <a:t>孩子的父親立刻喊著說：「我信；求你</a:t>
            </a:r>
            <a:r>
              <a:rPr lang="zh-TW" altLang="en-US" sz="4600" b="0" i="0" dirty="0">
                <a:solidFill>
                  <a:srgbClr val="FF0000"/>
                </a:solidFill>
                <a:effectLst/>
                <a:latin typeface="+mn-ea"/>
              </a:rPr>
              <a:t>幫助我的不信</a:t>
            </a:r>
            <a:r>
              <a:rPr lang="zh-TW" altLang="en-US" sz="4600" b="0" i="0" dirty="0">
                <a:solidFill>
                  <a:srgbClr val="000000"/>
                </a:solidFill>
                <a:effectLst/>
                <a:latin typeface="+mn-ea"/>
              </a:rPr>
              <a:t>！」</a:t>
            </a:r>
            <a:endParaRPr lang="en-US" altLang="zh-TW" sz="4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589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F06EEE-C26E-6FA1-4161-8726E4445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374" y="975360"/>
            <a:ext cx="8596668" cy="1320800"/>
          </a:xfrm>
        </p:spPr>
        <p:txBody>
          <a:bodyPr/>
          <a:lstStyle/>
          <a:p>
            <a:r>
              <a:rPr lang="zh-TW" altLang="en-US" dirty="0"/>
              <a:t>結論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DF356A2-5A25-7778-CC24-D250A6AA9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禱告就是「把他帶到神的面前。」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8891676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508</Words>
  <Application>Microsoft Office PowerPoint</Application>
  <PresentationFormat>自訂</PresentationFormat>
  <Paragraphs>15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多面向</vt:lpstr>
      <vt:lpstr>「把他帶到我這裡來」</vt:lpstr>
      <vt:lpstr>馬可福音9章14-29節 (和修本)</vt:lpstr>
      <vt:lpstr>PowerPoint 簡報</vt:lpstr>
      <vt:lpstr>PowerPoint 簡報</vt:lpstr>
      <vt:lpstr>帶人到耶穌面前的三個需要</vt:lpstr>
      <vt:lpstr>PowerPoint 簡報</vt:lpstr>
      <vt:lpstr>PowerPoint 簡報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「把他帶到我這裡來」</dc:title>
  <dc:creator>KM Chu</dc:creator>
  <cp:lastModifiedBy>Andrew</cp:lastModifiedBy>
  <cp:revision>2</cp:revision>
  <dcterms:created xsi:type="dcterms:W3CDTF">2024-03-06T07:45:44Z</dcterms:created>
  <dcterms:modified xsi:type="dcterms:W3CDTF">2024-03-07T02:25:40Z</dcterms:modified>
</cp:coreProperties>
</file>