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4" r:id="rId21"/>
    <p:sldId id="275" r:id="rId22"/>
  </p:sldIdLst>
  <p:sldSz cx="18288000" cy="10287000"/>
  <p:notesSz cx="6858000" cy="9144000"/>
  <p:embeddedFontLst>
    <p:embeddedFont>
      <p:font typeface="Playfair Display" panose="020B0604020202020204" charset="0"/>
      <p:regular r:id="rId23"/>
    </p:embeddedFont>
    <p:embeddedFont>
      <p:font typeface="Canva Sans Bold" panose="020B0604020202020204" charset="0"/>
      <p:regular r:id="rId24"/>
    </p:embeddedFont>
    <p:embeddedFont>
      <p:font typeface="Canva Sans" panose="020B0604020202020204" charset="0"/>
      <p:regular r:id="rId25"/>
    </p:embeddedFont>
    <p:embeddedFont>
      <p:font typeface="Playfair Display Italics" panose="020B0604020202020204" charset="0"/>
      <p:regular r:id="rId26"/>
    </p:embeddedFont>
    <p:embeddedFont>
      <p:font typeface="Playfair Display Bold" panose="020B0604020202020204" charset="0"/>
      <p:regular r:id="rId27"/>
    </p:embeddedFont>
    <p:embeddedFont>
      <p:font typeface="Playfair Display Bold Italics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456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2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74959" y="0"/>
            <a:ext cx="7113041" cy="10287000"/>
          </a:xfrm>
          <a:prstGeom prst="rect">
            <a:avLst/>
          </a:prstGeom>
          <a:solidFill>
            <a:srgbClr val="CFB17E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934322" y="1380954"/>
            <a:ext cx="5517323" cy="8241942"/>
            <a:chOff x="0" y="0"/>
            <a:chExt cx="5969000" cy="8916670"/>
          </a:xfrm>
        </p:grpSpPr>
        <p:sp>
          <p:nvSpPr>
            <p:cNvPr id="4" name="Freeform 4"/>
            <p:cNvSpPr/>
            <p:nvPr/>
          </p:nvSpPr>
          <p:spPr>
            <a:xfrm>
              <a:off x="148895" y="-650786"/>
              <a:ext cx="5671134" cy="9412008"/>
            </a:xfrm>
            <a:custGeom>
              <a:avLst/>
              <a:gdLst/>
              <a:ahLst/>
              <a:cxnLst/>
              <a:rect l="l" t="t" r="r" b="b"/>
              <a:pathLst>
                <a:path w="5671134" h="9412008">
                  <a:moveTo>
                    <a:pt x="2831795" y="9411881"/>
                  </a:moveTo>
                  <a:cubicBezTo>
                    <a:pt x="1395768" y="9411881"/>
                    <a:pt x="132181" y="8308988"/>
                    <a:pt x="19126" y="6804189"/>
                  </a:cubicBezTo>
                  <a:cubicBezTo>
                    <a:pt x="3416" y="6592900"/>
                    <a:pt x="0" y="3590721"/>
                    <a:pt x="23698" y="3350551"/>
                  </a:cubicBezTo>
                  <a:cubicBezTo>
                    <a:pt x="252387" y="1027443"/>
                    <a:pt x="3029775" y="0"/>
                    <a:pt x="4729810" y="1533436"/>
                  </a:cubicBezTo>
                  <a:cubicBezTo>
                    <a:pt x="5252542" y="2004860"/>
                    <a:pt x="5578424" y="2650274"/>
                    <a:pt x="5647385" y="3350679"/>
                  </a:cubicBezTo>
                  <a:cubicBezTo>
                    <a:pt x="5671134" y="3591344"/>
                    <a:pt x="5666562" y="6435636"/>
                    <a:pt x="5654116" y="6774218"/>
                  </a:cubicBezTo>
                  <a:cubicBezTo>
                    <a:pt x="5533631" y="8360651"/>
                    <a:pt x="4239006" y="9412008"/>
                    <a:pt x="2831795" y="9412008"/>
                  </a:cubicBezTo>
                  <a:lnTo>
                    <a:pt x="2831795" y="9411881"/>
                  </a:lnTo>
                  <a:close/>
                </a:path>
              </a:pathLst>
            </a:custGeom>
            <a:blipFill>
              <a:blip r:embed="rId2"/>
              <a:stretch>
                <a:fillRect l="-52666" t="-17692" r="-52243" b="-1702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7" y="6350"/>
              <a:ext cx="5968747" cy="8903970"/>
            </a:xfrm>
            <a:custGeom>
              <a:avLst/>
              <a:gdLst/>
              <a:ahLst/>
              <a:cxnLst/>
              <a:rect l="l" t="t" r="r" b="b"/>
              <a:pathLst>
                <a:path w="5968747" h="8903970">
                  <a:moveTo>
                    <a:pt x="2988310" y="8903970"/>
                  </a:moveTo>
                  <a:lnTo>
                    <a:pt x="2980563" y="8903970"/>
                  </a:lnTo>
                  <a:cubicBezTo>
                    <a:pt x="2246376" y="8903970"/>
                    <a:pt x="1538224" y="8630412"/>
                    <a:pt x="986790" y="8133714"/>
                  </a:cubicBezTo>
                  <a:cubicBezTo>
                    <a:pt x="420243" y="7623429"/>
                    <a:pt x="76581" y="6921881"/>
                    <a:pt x="19177" y="6158230"/>
                  </a:cubicBezTo>
                  <a:lnTo>
                    <a:pt x="16510" y="6121781"/>
                  </a:lnTo>
                  <a:cubicBezTo>
                    <a:pt x="4064" y="5781802"/>
                    <a:pt x="0" y="2921762"/>
                    <a:pt x="23876" y="2678811"/>
                  </a:cubicBezTo>
                  <a:cubicBezTo>
                    <a:pt x="96647" y="1941195"/>
                    <a:pt x="439801" y="1261618"/>
                    <a:pt x="990092" y="765302"/>
                  </a:cubicBezTo>
                  <a:cubicBezTo>
                    <a:pt x="1537208" y="271780"/>
                    <a:pt x="2242439" y="0"/>
                    <a:pt x="2975737" y="0"/>
                  </a:cubicBezTo>
                  <a:lnTo>
                    <a:pt x="2992882" y="0"/>
                  </a:lnTo>
                  <a:cubicBezTo>
                    <a:pt x="3726180" y="0"/>
                    <a:pt x="4431411" y="271780"/>
                    <a:pt x="4978527" y="765302"/>
                  </a:cubicBezTo>
                  <a:cubicBezTo>
                    <a:pt x="5528945" y="1261745"/>
                    <a:pt x="5871972" y="1941195"/>
                    <a:pt x="5944743" y="2678684"/>
                  </a:cubicBezTo>
                  <a:cubicBezTo>
                    <a:pt x="5968747" y="2921762"/>
                    <a:pt x="5964555" y="5782310"/>
                    <a:pt x="5952109" y="6122289"/>
                  </a:cubicBezTo>
                  <a:lnTo>
                    <a:pt x="5951982" y="6125083"/>
                  </a:lnTo>
                  <a:lnTo>
                    <a:pt x="5949442" y="6158230"/>
                  </a:lnTo>
                  <a:cubicBezTo>
                    <a:pt x="5892038" y="6921881"/>
                    <a:pt x="5548376" y="7623429"/>
                    <a:pt x="4981829" y="8133715"/>
                  </a:cubicBezTo>
                  <a:cubicBezTo>
                    <a:pt x="4430522" y="8630412"/>
                    <a:pt x="3722497" y="8903970"/>
                    <a:pt x="2988310" y="8903970"/>
                  </a:cubicBezTo>
                  <a:close/>
                  <a:moveTo>
                    <a:pt x="2975737" y="19050"/>
                  </a:moveTo>
                  <a:cubicBezTo>
                    <a:pt x="2247138" y="19050"/>
                    <a:pt x="1546479" y="289052"/>
                    <a:pt x="1002792" y="779399"/>
                  </a:cubicBezTo>
                  <a:cubicBezTo>
                    <a:pt x="455930" y="1272540"/>
                    <a:pt x="115062" y="1947799"/>
                    <a:pt x="42926" y="2680589"/>
                  </a:cubicBezTo>
                  <a:cubicBezTo>
                    <a:pt x="19050" y="2923286"/>
                    <a:pt x="23241" y="5781167"/>
                    <a:pt x="35560" y="6121019"/>
                  </a:cubicBezTo>
                  <a:lnTo>
                    <a:pt x="35687" y="6123686"/>
                  </a:lnTo>
                  <a:lnTo>
                    <a:pt x="38227" y="6156706"/>
                  </a:lnTo>
                  <a:cubicBezTo>
                    <a:pt x="95250" y="6915403"/>
                    <a:pt x="436626" y="7612507"/>
                    <a:pt x="999617" y="8119490"/>
                  </a:cubicBezTo>
                  <a:cubicBezTo>
                    <a:pt x="1547622" y="8613012"/>
                    <a:pt x="2251202" y="8884793"/>
                    <a:pt x="2980690" y="8884793"/>
                  </a:cubicBezTo>
                  <a:lnTo>
                    <a:pt x="2988437" y="8884793"/>
                  </a:lnTo>
                  <a:cubicBezTo>
                    <a:pt x="3717925" y="8884793"/>
                    <a:pt x="4421378" y="8613012"/>
                    <a:pt x="4969383" y="8119490"/>
                  </a:cubicBezTo>
                  <a:cubicBezTo>
                    <a:pt x="5532374" y="7612507"/>
                    <a:pt x="5873750" y="6915403"/>
                    <a:pt x="5930773" y="6156706"/>
                  </a:cubicBezTo>
                  <a:lnTo>
                    <a:pt x="5933313" y="6121527"/>
                  </a:lnTo>
                  <a:cubicBezTo>
                    <a:pt x="5945632" y="5781675"/>
                    <a:pt x="5949950" y="2923159"/>
                    <a:pt x="5925947" y="2680462"/>
                  </a:cubicBezTo>
                  <a:cubicBezTo>
                    <a:pt x="5853684" y="1947672"/>
                    <a:pt x="5512816" y="1272540"/>
                    <a:pt x="4965954" y="779272"/>
                  </a:cubicBezTo>
                  <a:cubicBezTo>
                    <a:pt x="4422140" y="289052"/>
                    <a:pt x="3721481" y="19050"/>
                    <a:pt x="2992882" y="19050"/>
                  </a:cubicBezTo>
                  <a:lnTo>
                    <a:pt x="2975737" y="19050"/>
                  </a:lnTo>
                  <a:close/>
                  <a:moveTo>
                    <a:pt x="2988310" y="8764270"/>
                  </a:moveTo>
                  <a:lnTo>
                    <a:pt x="2980563" y="8764270"/>
                  </a:lnTo>
                  <a:cubicBezTo>
                    <a:pt x="2280920" y="8764270"/>
                    <a:pt x="1606042" y="8503538"/>
                    <a:pt x="1080262" y="8029956"/>
                  </a:cubicBezTo>
                  <a:cubicBezTo>
                    <a:pt x="540512" y="7543800"/>
                    <a:pt x="213106" y="6875399"/>
                    <a:pt x="158496" y="6147688"/>
                  </a:cubicBezTo>
                  <a:lnTo>
                    <a:pt x="156210" y="6116954"/>
                  </a:lnTo>
                  <a:cubicBezTo>
                    <a:pt x="143891" y="5777991"/>
                    <a:pt x="139319" y="2933191"/>
                    <a:pt x="163068" y="2692399"/>
                  </a:cubicBezTo>
                  <a:cubicBezTo>
                    <a:pt x="232283" y="1989581"/>
                    <a:pt x="559308" y="1342008"/>
                    <a:pt x="1083691" y="868933"/>
                  </a:cubicBezTo>
                  <a:cubicBezTo>
                    <a:pt x="1605026" y="398780"/>
                    <a:pt x="2276983" y="139700"/>
                    <a:pt x="2975737" y="139700"/>
                  </a:cubicBezTo>
                  <a:lnTo>
                    <a:pt x="2992882" y="139700"/>
                  </a:lnTo>
                  <a:cubicBezTo>
                    <a:pt x="3691509" y="139700"/>
                    <a:pt x="4363593" y="398780"/>
                    <a:pt x="4884928" y="869061"/>
                  </a:cubicBezTo>
                  <a:cubicBezTo>
                    <a:pt x="5409438" y="1342136"/>
                    <a:pt x="5736336" y="1989709"/>
                    <a:pt x="5805678" y="2692400"/>
                  </a:cubicBezTo>
                  <a:cubicBezTo>
                    <a:pt x="5829427" y="2933192"/>
                    <a:pt x="5824855" y="5778627"/>
                    <a:pt x="5812536" y="6117336"/>
                  </a:cubicBezTo>
                  <a:lnTo>
                    <a:pt x="5810251" y="6147689"/>
                  </a:lnTo>
                  <a:cubicBezTo>
                    <a:pt x="5755641" y="6875399"/>
                    <a:pt x="5428235" y="7543800"/>
                    <a:pt x="4888485" y="8029956"/>
                  </a:cubicBezTo>
                  <a:cubicBezTo>
                    <a:pt x="4362704" y="8503539"/>
                    <a:pt x="3687953" y="8764270"/>
                    <a:pt x="2988310" y="8764270"/>
                  </a:cubicBezTo>
                  <a:close/>
                  <a:moveTo>
                    <a:pt x="2975737" y="158750"/>
                  </a:moveTo>
                  <a:cubicBezTo>
                    <a:pt x="2281682" y="158750"/>
                    <a:pt x="1614297" y="416052"/>
                    <a:pt x="1096391" y="883158"/>
                  </a:cubicBezTo>
                  <a:cubicBezTo>
                    <a:pt x="575437" y="1352931"/>
                    <a:pt x="250698" y="1996186"/>
                    <a:pt x="181991" y="2694305"/>
                  </a:cubicBezTo>
                  <a:cubicBezTo>
                    <a:pt x="158242" y="2934716"/>
                    <a:pt x="162941" y="5777484"/>
                    <a:pt x="175260" y="6115939"/>
                  </a:cubicBezTo>
                  <a:lnTo>
                    <a:pt x="177546" y="6146292"/>
                  </a:lnTo>
                  <a:cubicBezTo>
                    <a:pt x="231902" y="6869049"/>
                    <a:pt x="557022" y="7532878"/>
                    <a:pt x="1093089" y="8015732"/>
                  </a:cubicBezTo>
                  <a:cubicBezTo>
                    <a:pt x="1615440" y="8486140"/>
                    <a:pt x="2285746" y="8745220"/>
                    <a:pt x="2980690" y="8745220"/>
                  </a:cubicBezTo>
                  <a:lnTo>
                    <a:pt x="2988437" y="8745220"/>
                  </a:lnTo>
                  <a:cubicBezTo>
                    <a:pt x="3683381" y="8745220"/>
                    <a:pt x="4353687" y="8486140"/>
                    <a:pt x="4875784" y="8015860"/>
                  </a:cubicBezTo>
                  <a:cubicBezTo>
                    <a:pt x="5411851" y="7533005"/>
                    <a:pt x="5736971" y="6869050"/>
                    <a:pt x="5791327" y="6146292"/>
                  </a:cubicBezTo>
                  <a:lnTo>
                    <a:pt x="5793613" y="6116193"/>
                  </a:lnTo>
                  <a:cubicBezTo>
                    <a:pt x="5805932" y="5777992"/>
                    <a:pt x="5810504" y="2934716"/>
                    <a:pt x="5786882" y="2694305"/>
                  </a:cubicBezTo>
                  <a:cubicBezTo>
                    <a:pt x="5718048" y="1996313"/>
                    <a:pt x="5393309" y="1353058"/>
                    <a:pt x="4872355" y="883158"/>
                  </a:cubicBezTo>
                  <a:cubicBezTo>
                    <a:pt x="4354322" y="416052"/>
                    <a:pt x="3686937" y="158750"/>
                    <a:pt x="2992882" y="158750"/>
                  </a:cubicBezTo>
                  <a:lnTo>
                    <a:pt x="2975737" y="158750"/>
                  </a:lnTo>
                  <a:close/>
                </a:path>
              </a:pathLst>
            </a:custGeom>
            <a:solidFill>
              <a:srgbClr val="113D32"/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5688255" y="5129213"/>
            <a:ext cx="10287000" cy="0"/>
          </a:xfrm>
          <a:prstGeom prst="line">
            <a:avLst/>
          </a:prstGeom>
          <a:ln w="28575" cap="rnd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95166" y="2499881"/>
            <a:ext cx="9688927" cy="4680026"/>
            <a:chOff x="0" y="-47625"/>
            <a:chExt cx="12918569" cy="6240035"/>
          </a:xfrm>
        </p:grpSpPr>
        <p:sp>
          <p:nvSpPr>
            <p:cNvPr id="8" name="TextBox 8"/>
            <p:cNvSpPr txBox="1"/>
            <p:nvPr/>
          </p:nvSpPr>
          <p:spPr>
            <a:xfrm>
              <a:off x="0" y="1183415"/>
              <a:ext cx="12918569" cy="304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0"/>
                </a:lnSpc>
              </a:pPr>
              <a:r>
                <a:rPr lang="en-US" sz="15000" b="1" dirty="0" err="1">
                  <a:solidFill>
                    <a:srgbClr val="FFBD59"/>
                  </a:solidFill>
                  <a:ea typeface="Playfair Display Bold"/>
                </a:rPr>
                <a:t>新年有團契</a:t>
              </a:r>
              <a:endParaRPr lang="en-US" sz="15000" b="1" dirty="0">
                <a:solidFill>
                  <a:srgbClr val="FFBD59"/>
                </a:solidFill>
                <a:ea typeface="Playfair Display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918569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312595"/>
              <a:ext cx="12918569" cy="879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FFBD59"/>
                  </a:solidFill>
                  <a:latin typeface="Playfair Display Bold Italics"/>
                  <a:ea typeface="Playfair Display Bold Italics"/>
                </a:rPr>
                <a:t>腓利門書6、17節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9714" y="3013710"/>
            <a:ext cx="8568299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7200" b="1" dirty="0">
                <a:solidFill>
                  <a:srgbClr val="113D32"/>
                </a:solidFill>
                <a:latin typeface="Playfair Display"/>
                <a:ea typeface="Playfair Display"/>
              </a:rPr>
              <a:t>(</a:t>
            </a:r>
            <a:r>
              <a:rPr lang="en-US" sz="7200" b="1" dirty="0" err="1">
                <a:solidFill>
                  <a:srgbClr val="113D32"/>
                </a:solidFill>
                <a:latin typeface="Playfair Display"/>
                <a:ea typeface="Playfair Display"/>
              </a:rPr>
              <a:t>門徒</a:t>
            </a:r>
            <a:r>
              <a:rPr lang="en-US" sz="7200" b="1" dirty="0">
                <a:solidFill>
                  <a:srgbClr val="113D32"/>
                </a:solidFill>
                <a:latin typeface="Playfair Display"/>
                <a:ea typeface="Playfair Display"/>
              </a:rPr>
              <a:t>)『</a:t>
            </a:r>
            <a:r>
              <a:rPr lang="en-US" sz="7200" b="1" dirty="0" err="1">
                <a:solidFill>
                  <a:srgbClr val="113D32"/>
                </a:solidFill>
                <a:latin typeface="Playfair Display"/>
                <a:ea typeface="Playfair Display"/>
              </a:rPr>
              <a:t>都恆心遵守使徒的教訓，</a:t>
            </a:r>
            <a:r>
              <a:rPr lang="en-US" sz="7200" b="1" dirty="0" err="1">
                <a:solidFill>
                  <a:srgbClr val="C00000"/>
                </a:solidFill>
                <a:latin typeface="Playfair Display"/>
                <a:ea typeface="Playfair Display"/>
              </a:rPr>
              <a:t>彼此</a:t>
            </a:r>
            <a:r>
              <a:rPr lang="en-US" sz="7200" b="1" dirty="0" err="1">
                <a:solidFill>
                  <a:srgbClr val="113D32"/>
                </a:solidFill>
                <a:latin typeface="Playfair Display"/>
                <a:ea typeface="Playfair Display"/>
              </a:rPr>
              <a:t>交接，擘餅，祈禱</a:t>
            </a:r>
            <a:r>
              <a:rPr lang="en-US" sz="7200" b="1" dirty="0">
                <a:solidFill>
                  <a:srgbClr val="113D32"/>
                </a:solidFill>
                <a:latin typeface="Playfair Display"/>
                <a:ea typeface="Playfair Display"/>
              </a:rPr>
              <a:t>。』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818516" y="3232984"/>
            <a:ext cx="6108047" cy="3821031"/>
            <a:chOff x="0" y="0"/>
            <a:chExt cx="8144063" cy="509470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144063" cy="5094708"/>
              <a:chOff x="0" y="0"/>
              <a:chExt cx="6871725" cy="42987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270" y="-1270"/>
                <a:ext cx="6874264" cy="4302577"/>
              </a:xfrm>
              <a:custGeom>
                <a:avLst/>
                <a:gdLst/>
                <a:ahLst/>
                <a:cxnLst/>
                <a:rect l="l" t="t" r="r" b="b"/>
                <a:pathLst>
                  <a:path w="6874264" h="4302577">
                    <a:moveTo>
                      <a:pt x="193040" y="78740"/>
                    </a:moveTo>
                    <a:lnTo>
                      <a:pt x="494542" y="78740"/>
                    </a:lnTo>
                    <a:lnTo>
                      <a:pt x="494542" y="97790"/>
                    </a:lnTo>
                    <a:lnTo>
                      <a:pt x="193040" y="97790"/>
                    </a:lnTo>
                    <a:lnTo>
                      <a:pt x="193040" y="78740"/>
                    </a:lnTo>
                    <a:close/>
                    <a:moveTo>
                      <a:pt x="78740" y="195580"/>
                    </a:moveTo>
                    <a:lnTo>
                      <a:pt x="97790" y="195580"/>
                    </a:lnTo>
                    <a:lnTo>
                      <a:pt x="97790" y="414020"/>
                    </a:lnTo>
                    <a:lnTo>
                      <a:pt x="78740" y="414020"/>
                    </a:lnTo>
                    <a:lnTo>
                      <a:pt x="78740" y="195580"/>
                    </a:lnTo>
                    <a:close/>
                    <a:moveTo>
                      <a:pt x="97790" y="97790"/>
                    </a:moveTo>
                    <a:lnTo>
                      <a:pt x="173990" y="97790"/>
                    </a:lnTo>
                    <a:lnTo>
                      <a:pt x="173990" y="78740"/>
                    </a:lnTo>
                    <a:lnTo>
                      <a:pt x="78740" y="78740"/>
                    </a:lnTo>
                    <a:lnTo>
                      <a:pt x="78740" y="176530"/>
                    </a:lnTo>
                    <a:lnTo>
                      <a:pt x="97790" y="176530"/>
                    </a:lnTo>
                    <a:lnTo>
                      <a:pt x="97790" y="97790"/>
                    </a:lnTo>
                    <a:close/>
                    <a:moveTo>
                      <a:pt x="193040" y="97790"/>
                    </a:moveTo>
                    <a:lnTo>
                      <a:pt x="173990" y="97790"/>
                    </a:lnTo>
                    <a:lnTo>
                      <a:pt x="173990" y="176530"/>
                    </a:lnTo>
                    <a:lnTo>
                      <a:pt x="97790" y="176530"/>
                    </a:lnTo>
                    <a:lnTo>
                      <a:pt x="97790" y="195580"/>
                    </a:lnTo>
                    <a:lnTo>
                      <a:pt x="193040" y="195580"/>
                    </a:lnTo>
                    <a:lnTo>
                      <a:pt x="193040" y="97790"/>
                    </a:lnTo>
                    <a:close/>
                    <a:moveTo>
                      <a:pt x="19050" y="195580"/>
                    </a:moveTo>
                    <a:lnTo>
                      <a:pt x="80010" y="195580"/>
                    </a:lnTo>
                    <a:lnTo>
                      <a:pt x="80010" y="176530"/>
                    </a:lnTo>
                    <a:lnTo>
                      <a:pt x="1270" y="176530"/>
                    </a:lnTo>
                    <a:lnTo>
                      <a:pt x="1270" y="414020"/>
                    </a:lnTo>
                    <a:lnTo>
                      <a:pt x="20320" y="414020"/>
                    </a:lnTo>
                    <a:lnTo>
                      <a:pt x="20320" y="195580"/>
                    </a:lnTo>
                    <a:lnTo>
                      <a:pt x="19050" y="195580"/>
                    </a:lnTo>
                    <a:close/>
                    <a:moveTo>
                      <a:pt x="193040" y="19050"/>
                    </a:moveTo>
                    <a:lnTo>
                      <a:pt x="494542" y="19050"/>
                    </a:lnTo>
                    <a:lnTo>
                      <a:pt x="494542" y="0"/>
                    </a:lnTo>
                    <a:lnTo>
                      <a:pt x="173990" y="0"/>
                    </a:lnTo>
                    <a:lnTo>
                      <a:pt x="173990" y="78740"/>
                    </a:lnTo>
                    <a:lnTo>
                      <a:pt x="193040" y="78740"/>
                    </a:lnTo>
                    <a:lnTo>
                      <a:pt x="193040" y="19050"/>
                    </a:lnTo>
                    <a:close/>
                    <a:moveTo>
                      <a:pt x="78740" y="176530"/>
                    </a:moveTo>
                    <a:lnTo>
                      <a:pt x="97790" y="176530"/>
                    </a:lnTo>
                    <a:lnTo>
                      <a:pt x="97790" y="195580"/>
                    </a:lnTo>
                    <a:lnTo>
                      <a:pt x="78740" y="195580"/>
                    </a:lnTo>
                    <a:lnTo>
                      <a:pt x="78740" y="176530"/>
                    </a:lnTo>
                    <a:close/>
                    <a:moveTo>
                      <a:pt x="173990" y="78740"/>
                    </a:moveTo>
                    <a:lnTo>
                      <a:pt x="193040" y="78740"/>
                    </a:lnTo>
                    <a:lnTo>
                      <a:pt x="193040" y="97790"/>
                    </a:lnTo>
                    <a:lnTo>
                      <a:pt x="173990" y="97790"/>
                    </a:lnTo>
                    <a:lnTo>
                      <a:pt x="173990" y="78740"/>
                    </a:lnTo>
                    <a:close/>
                    <a:moveTo>
                      <a:pt x="78740" y="414020"/>
                    </a:moveTo>
                    <a:lnTo>
                      <a:pt x="97790" y="414020"/>
                    </a:lnTo>
                    <a:lnTo>
                      <a:pt x="97790" y="3859347"/>
                    </a:lnTo>
                    <a:lnTo>
                      <a:pt x="78740" y="3859347"/>
                    </a:lnTo>
                    <a:lnTo>
                      <a:pt x="78740" y="414020"/>
                    </a:lnTo>
                    <a:close/>
                    <a:moveTo>
                      <a:pt x="0" y="414020"/>
                    </a:moveTo>
                    <a:lnTo>
                      <a:pt x="19050" y="414020"/>
                    </a:lnTo>
                    <a:lnTo>
                      <a:pt x="19050" y="3859347"/>
                    </a:lnTo>
                    <a:lnTo>
                      <a:pt x="0" y="3859347"/>
                    </a:lnTo>
                    <a:lnTo>
                      <a:pt x="0" y="414020"/>
                    </a:lnTo>
                    <a:close/>
                    <a:moveTo>
                      <a:pt x="187960" y="4203517"/>
                    </a:moveTo>
                    <a:lnTo>
                      <a:pt x="494542" y="4203517"/>
                    </a:lnTo>
                    <a:lnTo>
                      <a:pt x="494542" y="4222567"/>
                    </a:lnTo>
                    <a:lnTo>
                      <a:pt x="187960" y="4222567"/>
                    </a:lnTo>
                    <a:lnTo>
                      <a:pt x="187960" y="4203517"/>
                    </a:lnTo>
                    <a:close/>
                    <a:moveTo>
                      <a:pt x="78740" y="3859347"/>
                    </a:moveTo>
                    <a:lnTo>
                      <a:pt x="97790" y="3859347"/>
                    </a:lnTo>
                    <a:lnTo>
                      <a:pt x="97790" y="4113347"/>
                    </a:lnTo>
                    <a:lnTo>
                      <a:pt x="78740" y="4113347"/>
                    </a:lnTo>
                    <a:lnTo>
                      <a:pt x="78740" y="3859347"/>
                    </a:lnTo>
                    <a:close/>
                    <a:moveTo>
                      <a:pt x="97790" y="4203517"/>
                    </a:moveTo>
                    <a:lnTo>
                      <a:pt x="97790" y="4132397"/>
                    </a:lnTo>
                    <a:lnTo>
                      <a:pt x="78740" y="4132397"/>
                    </a:lnTo>
                    <a:lnTo>
                      <a:pt x="78740" y="4222567"/>
                    </a:lnTo>
                    <a:lnTo>
                      <a:pt x="168910" y="4222567"/>
                    </a:lnTo>
                    <a:lnTo>
                      <a:pt x="168910" y="4203517"/>
                    </a:lnTo>
                    <a:lnTo>
                      <a:pt x="97790" y="4203517"/>
                    </a:lnTo>
                    <a:close/>
                    <a:moveTo>
                      <a:pt x="187960" y="4283527"/>
                    </a:moveTo>
                    <a:lnTo>
                      <a:pt x="187960" y="4222567"/>
                    </a:lnTo>
                    <a:lnTo>
                      <a:pt x="168910" y="4222567"/>
                    </a:lnTo>
                    <a:lnTo>
                      <a:pt x="168910" y="4301307"/>
                    </a:lnTo>
                    <a:lnTo>
                      <a:pt x="494542" y="4301307"/>
                    </a:lnTo>
                    <a:lnTo>
                      <a:pt x="494542" y="4282257"/>
                    </a:lnTo>
                    <a:lnTo>
                      <a:pt x="187960" y="4283527"/>
                    </a:lnTo>
                    <a:close/>
                    <a:moveTo>
                      <a:pt x="19050" y="4113347"/>
                    </a:moveTo>
                    <a:lnTo>
                      <a:pt x="19050" y="3859347"/>
                    </a:lnTo>
                    <a:lnTo>
                      <a:pt x="0" y="3859347"/>
                    </a:lnTo>
                    <a:lnTo>
                      <a:pt x="0" y="4132397"/>
                    </a:lnTo>
                    <a:lnTo>
                      <a:pt x="78740" y="4132397"/>
                    </a:lnTo>
                    <a:lnTo>
                      <a:pt x="78740" y="4113347"/>
                    </a:lnTo>
                    <a:lnTo>
                      <a:pt x="19050" y="4113347"/>
                    </a:lnTo>
                    <a:close/>
                    <a:moveTo>
                      <a:pt x="97790" y="4113347"/>
                    </a:moveTo>
                    <a:lnTo>
                      <a:pt x="97790" y="4132397"/>
                    </a:lnTo>
                    <a:lnTo>
                      <a:pt x="168910" y="4132397"/>
                    </a:lnTo>
                    <a:lnTo>
                      <a:pt x="168910" y="4203517"/>
                    </a:lnTo>
                    <a:lnTo>
                      <a:pt x="187960" y="4203517"/>
                    </a:lnTo>
                    <a:lnTo>
                      <a:pt x="187960" y="4113347"/>
                    </a:lnTo>
                    <a:lnTo>
                      <a:pt x="97790" y="4113347"/>
                    </a:lnTo>
                    <a:close/>
                    <a:moveTo>
                      <a:pt x="78740" y="4113347"/>
                    </a:moveTo>
                    <a:lnTo>
                      <a:pt x="97790" y="4113347"/>
                    </a:lnTo>
                    <a:lnTo>
                      <a:pt x="97790" y="4132397"/>
                    </a:lnTo>
                    <a:lnTo>
                      <a:pt x="78740" y="4132397"/>
                    </a:lnTo>
                    <a:lnTo>
                      <a:pt x="78740" y="4113347"/>
                    </a:lnTo>
                    <a:close/>
                    <a:moveTo>
                      <a:pt x="168910" y="4203517"/>
                    </a:moveTo>
                    <a:lnTo>
                      <a:pt x="187960" y="4203517"/>
                    </a:lnTo>
                    <a:lnTo>
                      <a:pt x="187960" y="4222567"/>
                    </a:lnTo>
                    <a:lnTo>
                      <a:pt x="168910" y="4222567"/>
                    </a:lnTo>
                    <a:lnTo>
                      <a:pt x="168910" y="4203517"/>
                    </a:lnTo>
                    <a:close/>
                    <a:moveTo>
                      <a:pt x="494542" y="4203517"/>
                    </a:moveTo>
                    <a:lnTo>
                      <a:pt x="6276485" y="4203517"/>
                    </a:lnTo>
                    <a:lnTo>
                      <a:pt x="6276485" y="4222567"/>
                    </a:lnTo>
                    <a:lnTo>
                      <a:pt x="494542" y="4222567"/>
                    </a:lnTo>
                    <a:lnTo>
                      <a:pt x="494542" y="4203517"/>
                    </a:lnTo>
                    <a:close/>
                    <a:moveTo>
                      <a:pt x="494542" y="4283527"/>
                    </a:moveTo>
                    <a:lnTo>
                      <a:pt x="6276485" y="4283527"/>
                    </a:lnTo>
                    <a:lnTo>
                      <a:pt x="6276485" y="4302577"/>
                    </a:lnTo>
                    <a:lnTo>
                      <a:pt x="494542" y="4302577"/>
                    </a:lnTo>
                    <a:lnTo>
                      <a:pt x="494542" y="4283527"/>
                    </a:lnTo>
                    <a:close/>
                    <a:moveTo>
                      <a:pt x="6276485" y="4203517"/>
                    </a:moveTo>
                    <a:lnTo>
                      <a:pt x="6683764" y="4203517"/>
                    </a:lnTo>
                    <a:lnTo>
                      <a:pt x="6683764" y="4222567"/>
                    </a:lnTo>
                    <a:lnTo>
                      <a:pt x="6276485" y="4222567"/>
                    </a:lnTo>
                    <a:lnTo>
                      <a:pt x="6276485" y="4203517"/>
                    </a:lnTo>
                    <a:close/>
                    <a:moveTo>
                      <a:pt x="6775205" y="4203517"/>
                    </a:moveTo>
                    <a:lnTo>
                      <a:pt x="6701545" y="4203517"/>
                    </a:lnTo>
                    <a:lnTo>
                      <a:pt x="6701545" y="4222567"/>
                    </a:lnTo>
                    <a:lnTo>
                      <a:pt x="6794255" y="4222567"/>
                    </a:lnTo>
                    <a:lnTo>
                      <a:pt x="6794255" y="4132397"/>
                    </a:lnTo>
                    <a:lnTo>
                      <a:pt x="6775205" y="4132397"/>
                    </a:lnTo>
                    <a:lnTo>
                      <a:pt x="6775205" y="4203517"/>
                    </a:lnTo>
                    <a:close/>
                    <a:moveTo>
                      <a:pt x="6775205" y="3859347"/>
                    </a:moveTo>
                    <a:lnTo>
                      <a:pt x="6794255" y="3859347"/>
                    </a:lnTo>
                    <a:lnTo>
                      <a:pt x="6794255" y="4113347"/>
                    </a:lnTo>
                    <a:lnTo>
                      <a:pt x="6775205" y="4113347"/>
                    </a:lnTo>
                    <a:lnTo>
                      <a:pt x="6775205" y="3859347"/>
                    </a:lnTo>
                    <a:close/>
                    <a:moveTo>
                      <a:pt x="6855214" y="4113347"/>
                    </a:moveTo>
                    <a:lnTo>
                      <a:pt x="6794255" y="4113347"/>
                    </a:lnTo>
                    <a:lnTo>
                      <a:pt x="6794255" y="4132397"/>
                    </a:lnTo>
                    <a:lnTo>
                      <a:pt x="6872995" y="4132397"/>
                    </a:lnTo>
                    <a:lnTo>
                      <a:pt x="6872995" y="3859347"/>
                    </a:lnTo>
                    <a:lnTo>
                      <a:pt x="6853945" y="3859347"/>
                    </a:lnTo>
                    <a:lnTo>
                      <a:pt x="6855214" y="4113347"/>
                    </a:lnTo>
                    <a:close/>
                    <a:moveTo>
                      <a:pt x="6682495" y="4283527"/>
                    </a:moveTo>
                    <a:lnTo>
                      <a:pt x="6274046" y="4283527"/>
                    </a:lnTo>
                    <a:lnTo>
                      <a:pt x="6274046" y="4302577"/>
                    </a:lnTo>
                    <a:lnTo>
                      <a:pt x="6701545" y="4302577"/>
                    </a:lnTo>
                    <a:lnTo>
                      <a:pt x="6701545" y="4223837"/>
                    </a:lnTo>
                    <a:lnTo>
                      <a:pt x="6682495" y="4223837"/>
                    </a:lnTo>
                    <a:lnTo>
                      <a:pt x="6682495" y="4283527"/>
                    </a:lnTo>
                    <a:close/>
                    <a:moveTo>
                      <a:pt x="6682495" y="4203517"/>
                    </a:moveTo>
                    <a:lnTo>
                      <a:pt x="6701545" y="4203517"/>
                    </a:lnTo>
                    <a:lnTo>
                      <a:pt x="6701545" y="4132397"/>
                    </a:lnTo>
                    <a:lnTo>
                      <a:pt x="6775205" y="4132397"/>
                    </a:lnTo>
                    <a:lnTo>
                      <a:pt x="6775205" y="4113347"/>
                    </a:lnTo>
                    <a:lnTo>
                      <a:pt x="6682495" y="4113347"/>
                    </a:lnTo>
                    <a:lnTo>
                      <a:pt x="6701545" y="4203517"/>
                    </a:lnTo>
                    <a:lnTo>
                      <a:pt x="6701545" y="4222567"/>
                    </a:lnTo>
                    <a:lnTo>
                      <a:pt x="6682495" y="4222567"/>
                    </a:lnTo>
                    <a:lnTo>
                      <a:pt x="6682495" y="4203517"/>
                    </a:lnTo>
                    <a:close/>
                    <a:moveTo>
                      <a:pt x="6775205" y="4113347"/>
                    </a:moveTo>
                    <a:lnTo>
                      <a:pt x="6794255" y="4113347"/>
                    </a:lnTo>
                    <a:lnTo>
                      <a:pt x="6794255" y="4132397"/>
                    </a:lnTo>
                    <a:lnTo>
                      <a:pt x="6775205" y="4132397"/>
                    </a:lnTo>
                    <a:lnTo>
                      <a:pt x="6775205" y="4113347"/>
                    </a:lnTo>
                    <a:close/>
                    <a:moveTo>
                      <a:pt x="6775205" y="414020"/>
                    </a:moveTo>
                    <a:lnTo>
                      <a:pt x="6794255" y="414020"/>
                    </a:lnTo>
                    <a:lnTo>
                      <a:pt x="6794255" y="3859347"/>
                    </a:lnTo>
                    <a:lnTo>
                      <a:pt x="6775205" y="3859347"/>
                    </a:lnTo>
                    <a:lnTo>
                      <a:pt x="6775205" y="414020"/>
                    </a:lnTo>
                    <a:close/>
                    <a:moveTo>
                      <a:pt x="6855214" y="414020"/>
                    </a:moveTo>
                    <a:lnTo>
                      <a:pt x="6874264" y="414020"/>
                    </a:lnTo>
                    <a:lnTo>
                      <a:pt x="6874264" y="3859347"/>
                    </a:lnTo>
                    <a:lnTo>
                      <a:pt x="6855214" y="3859347"/>
                    </a:lnTo>
                    <a:lnTo>
                      <a:pt x="6855214" y="414020"/>
                    </a:lnTo>
                    <a:close/>
                    <a:moveTo>
                      <a:pt x="6775205" y="97790"/>
                    </a:moveTo>
                    <a:lnTo>
                      <a:pt x="6775205" y="171450"/>
                    </a:lnTo>
                    <a:lnTo>
                      <a:pt x="6794255" y="171450"/>
                    </a:lnTo>
                    <a:lnTo>
                      <a:pt x="6794255" y="78740"/>
                    </a:lnTo>
                    <a:lnTo>
                      <a:pt x="6701545" y="78740"/>
                    </a:lnTo>
                    <a:lnTo>
                      <a:pt x="6701545" y="97790"/>
                    </a:lnTo>
                    <a:lnTo>
                      <a:pt x="6775205" y="97790"/>
                    </a:lnTo>
                    <a:close/>
                    <a:moveTo>
                      <a:pt x="6775205" y="190500"/>
                    </a:moveTo>
                    <a:lnTo>
                      <a:pt x="6794255" y="190500"/>
                    </a:lnTo>
                    <a:lnTo>
                      <a:pt x="6794255" y="414020"/>
                    </a:lnTo>
                    <a:lnTo>
                      <a:pt x="6775205" y="414020"/>
                    </a:lnTo>
                    <a:lnTo>
                      <a:pt x="6775205" y="190500"/>
                    </a:lnTo>
                    <a:close/>
                    <a:moveTo>
                      <a:pt x="6276485" y="78740"/>
                    </a:moveTo>
                    <a:lnTo>
                      <a:pt x="6683764" y="78740"/>
                    </a:lnTo>
                    <a:lnTo>
                      <a:pt x="6683764" y="97790"/>
                    </a:lnTo>
                    <a:lnTo>
                      <a:pt x="6276485" y="97790"/>
                    </a:lnTo>
                    <a:lnTo>
                      <a:pt x="6276485" y="78740"/>
                    </a:lnTo>
                    <a:close/>
                    <a:moveTo>
                      <a:pt x="6775205" y="190500"/>
                    </a:moveTo>
                    <a:lnTo>
                      <a:pt x="6775205" y="171450"/>
                    </a:lnTo>
                    <a:lnTo>
                      <a:pt x="6701545" y="171450"/>
                    </a:lnTo>
                    <a:lnTo>
                      <a:pt x="6701545" y="97790"/>
                    </a:lnTo>
                    <a:lnTo>
                      <a:pt x="6682495" y="97790"/>
                    </a:lnTo>
                    <a:lnTo>
                      <a:pt x="6682495" y="190500"/>
                    </a:lnTo>
                    <a:lnTo>
                      <a:pt x="6775205" y="190500"/>
                    </a:lnTo>
                    <a:close/>
                    <a:moveTo>
                      <a:pt x="6682495" y="19050"/>
                    </a:moveTo>
                    <a:lnTo>
                      <a:pt x="6682495" y="80010"/>
                    </a:lnTo>
                    <a:lnTo>
                      <a:pt x="6701545" y="80010"/>
                    </a:lnTo>
                    <a:lnTo>
                      <a:pt x="6701545" y="1270"/>
                    </a:lnTo>
                    <a:lnTo>
                      <a:pt x="6274046" y="1270"/>
                    </a:lnTo>
                    <a:lnTo>
                      <a:pt x="6274046" y="20320"/>
                    </a:lnTo>
                    <a:lnTo>
                      <a:pt x="6682495" y="20320"/>
                    </a:lnTo>
                    <a:lnTo>
                      <a:pt x="6682495" y="19050"/>
                    </a:lnTo>
                    <a:close/>
                    <a:moveTo>
                      <a:pt x="6855214" y="190500"/>
                    </a:moveTo>
                    <a:lnTo>
                      <a:pt x="6855214" y="414020"/>
                    </a:lnTo>
                    <a:lnTo>
                      <a:pt x="6874264" y="414020"/>
                    </a:lnTo>
                    <a:lnTo>
                      <a:pt x="6874264" y="171450"/>
                    </a:lnTo>
                    <a:lnTo>
                      <a:pt x="6795525" y="171450"/>
                    </a:lnTo>
                    <a:lnTo>
                      <a:pt x="6795525" y="190500"/>
                    </a:lnTo>
                    <a:lnTo>
                      <a:pt x="6855214" y="190500"/>
                    </a:lnTo>
                    <a:close/>
                    <a:moveTo>
                      <a:pt x="6775205" y="171450"/>
                    </a:moveTo>
                    <a:lnTo>
                      <a:pt x="6794255" y="171450"/>
                    </a:lnTo>
                    <a:lnTo>
                      <a:pt x="6794255" y="190500"/>
                    </a:lnTo>
                    <a:lnTo>
                      <a:pt x="6775205" y="190500"/>
                    </a:lnTo>
                    <a:lnTo>
                      <a:pt x="6775205" y="171450"/>
                    </a:lnTo>
                    <a:close/>
                    <a:moveTo>
                      <a:pt x="6682495" y="78740"/>
                    </a:moveTo>
                    <a:lnTo>
                      <a:pt x="6701545" y="78740"/>
                    </a:lnTo>
                    <a:lnTo>
                      <a:pt x="6701545" y="97790"/>
                    </a:lnTo>
                    <a:lnTo>
                      <a:pt x="6682495" y="97790"/>
                    </a:lnTo>
                    <a:lnTo>
                      <a:pt x="6682495" y="78740"/>
                    </a:lnTo>
                    <a:close/>
                    <a:moveTo>
                      <a:pt x="494542" y="78740"/>
                    </a:moveTo>
                    <a:lnTo>
                      <a:pt x="6276485" y="78740"/>
                    </a:lnTo>
                    <a:lnTo>
                      <a:pt x="6276485" y="97790"/>
                    </a:lnTo>
                    <a:lnTo>
                      <a:pt x="494542" y="97790"/>
                    </a:lnTo>
                    <a:lnTo>
                      <a:pt x="494542" y="78740"/>
                    </a:lnTo>
                    <a:close/>
                    <a:moveTo>
                      <a:pt x="494542" y="0"/>
                    </a:moveTo>
                    <a:lnTo>
                      <a:pt x="6276485" y="0"/>
                    </a:lnTo>
                    <a:lnTo>
                      <a:pt x="6276485" y="19050"/>
                    </a:lnTo>
                    <a:lnTo>
                      <a:pt x="494542" y="19050"/>
                    </a:lnTo>
                    <a:lnTo>
                      <a:pt x="494542" y="0"/>
                    </a:lnTo>
                    <a:close/>
                  </a:path>
                </a:pathLst>
              </a:custGeom>
              <a:solidFill>
                <a:srgbClr val="CFB17E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293883" y="1086854"/>
              <a:ext cx="5556296" cy="2921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39"/>
                </a:lnSpc>
              </a:pPr>
              <a:r>
                <a:rPr lang="en-US" sz="7199" b="1" dirty="0" err="1">
                  <a:solidFill>
                    <a:srgbClr val="113D32"/>
                  </a:solidFill>
                  <a:ea typeface="Playfair Display"/>
                </a:rPr>
                <a:t>使徒行傳</a:t>
              </a:r>
              <a:endParaRPr lang="en-US" sz="7199" b="1" dirty="0">
                <a:solidFill>
                  <a:srgbClr val="113D32"/>
                </a:solidFill>
                <a:ea typeface="Playfair Display"/>
              </a:endParaRPr>
            </a:p>
            <a:p>
              <a:pPr algn="ctr">
                <a:lnSpc>
                  <a:spcPts val="8639"/>
                </a:lnSpc>
              </a:pPr>
              <a:r>
                <a:rPr lang="en-US" sz="7199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2章42節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-163437" y="1000125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163437" y="9258300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9714" y="2327910"/>
            <a:ext cx="8568299" cy="542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en-US" sz="7200" b="1" dirty="0" err="1">
                <a:solidFill>
                  <a:srgbClr val="113D32"/>
                </a:solidFill>
                <a:ea typeface="Playfair Display"/>
              </a:rPr>
              <a:t>信的人都在一處，凡物公用，並且</a:t>
            </a:r>
            <a:r>
              <a:rPr lang="en-US" sz="7200" b="1" dirty="0" err="1">
                <a:solidFill>
                  <a:srgbClr val="B42930"/>
                </a:solidFill>
                <a:ea typeface="Playfair Display"/>
              </a:rPr>
              <a:t>賣了田產、家業</a:t>
            </a:r>
            <a:r>
              <a:rPr lang="en-US" sz="7200" b="1" dirty="0" err="1">
                <a:solidFill>
                  <a:srgbClr val="113D32"/>
                </a:solidFill>
                <a:ea typeface="Playfair Display"/>
              </a:rPr>
              <a:t>，照各人所需用的分給各人</a:t>
            </a:r>
            <a:r>
              <a:rPr lang="en-US" sz="7200" b="1" dirty="0">
                <a:solidFill>
                  <a:srgbClr val="113D32"/>
                </a:solidFill>
                <a:ea typeface="Playfair Display"/>
              </a:rPr>
              <a:t>。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818516" y="3232984"/>
            <a:ext cx="7115352" cy="3821031"/>
            <a:chOff x="0" y="0"/>
            <a:chExt cx="9487136" cy="509470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487136" cy="5094708"/>
              <a:chOff x="0" y="0"/>
              <a:chExt cx="8004971" cy="42987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270" y="-1270"/>
                <a:ext cx="8007511" cy="4302577"/>
              </a:xfrm>
              <a:custGeom>
                <a:avLst/>
                <a:gdLst/>
                <a:ahLst/>
                <a:cxnLst/>
                <a:rect l="l" t="t" r="r" b="b"/>
                <a:pathLst>
                  <a:path w="8007511" h="4302577">
                    <a:moveTo>
                      <a:pt x="193040" y="78740"/>
                    </a:moveTo>
                    <a:lnTo>
                      <a:pt x="503718" y="78740"/>
                    </a:lnTo>
                    <a:lnTo>
                      <a:pt x="503718" y="97790"/>
                    </a:lnTo>
                    <a:lnTo>
                      <a:pt x="193040" y="97790"/>
                    </a:lnTo>
                    <a:lnTo>
                      <a:pt x="193040" y="78740"/>
                    </a:lnTo>
                    <a:close/>
                    <a:moveTo>
                      <a:pt x="78740" y="195580"/>
                    </a:moveTo>
                    <a:lnTo>
                      <a:pt x="97790" y="195580"/>
                    </a:lnTo>
                    <a:lnTo>
                      <a:pt x="97790" y="414020"/>
                    </a:lnTo>
                    <a:lnTo>
                      <a:pt x="78740" y="414020"/>
                    </a:lnTo>
                    <a:lnTo>
                      <a:pt x="78740" y="195580"/>
                    </a:lnTo>
                    <a:close/>
                    <a:moveTo>
                      <a:pt x="97790" y="97790"/>
                    </a:moveTo>
                    <a:lnTo>
                      <a:pt x="173990" y="97790"/>
                    </a:lnTo>
                    <a:lnTo>
                      <a:pt x="173990" y="78740"/>
                    </a:lnTo>
                    <a:lnTo>
                      <a:pt x="78740" y="78740"/>
                    </a:lnTo>
                    <a:lnTo>
                      <a:pt x="78740" y="176530"/>
                    </a:lnTo>
                    <a:lnTo>
                      <a:pt x="97790" y="176530"/>
                    </a:lnTo>
                    <a:lnTo>
                      <a:pt x="97790" y="97790"/>
                    </a:lnTo>
                    <a:close/>
                    <a:moveTo>
                      <a:pt x="193040" y="97790"/>
                    </a:moveTo>
                    <a:lnTo>
                      <a:pt x="173990" y="97790"/>
                    </a:lnTo>
                    <a:lnTo>
                      <a:pt x="173990" y="176530"/>
                    </a:lnTo>
                    <a:lnTo>
                      <a:pt x="97790" y="176530"/>
                    </a:lnTo>
                    <a:lnTo>
                      <a:pt x="97790" y="195580"/>
                    </a:lnTo>
                    <a:lnTo>
                      <a:pt x="193040" y="195580"/>
                    </a:lnTo>
                    <a:lnTo>
                      <a:pt x="193040" y="97790"/>
                    </a:lnTo>
                    <a:close/>
                    <a:moveTo>
                      <a:pt x="19050" y="195580"/>
                    </a:moveTo>
                    <a:lnTo>
                      <a:pt x="80010" y="195580"/>
                    </a:lnTo>
                    <a:lnTo>
                      <a:pt x="80010" y="176530"/>
                    </a:lnTo>
                    <a:lnTo>
                      <a:pt x="1270" y="176530"/>
                    </a:lnTo>
                    <a:lnTo>
                      <a:pt x="1270" y="414020"/>
                    </a:lnTo>
                    <a:lnTo>
                      <a:pt x="20320" y="414020"/>
                    </a:lnTo>
                    <a:lnTo>
                      <a:pt x="20320" y="195580"/>
                    </a:lnTo>
                    <a:lnTo>
                      <a:pt x="19050" y="195580"/>
                    </a:lnTo>
                    <a:close/>
                    <a:moveTo>
                      <a:pt x="193040" y="19050"/>
                    </a:moveTo>
                    <a:lnTo>
                      <a:pt x="503718" y="19050"/>
                    </a:lnTo>
                    <a:lnTo>
                      <a:pt x="503718" y="0"/>
                    </a:lnTo>
                    <a:lnTo>
                      <a:pt x="173990" y="0"/>
                    </a:lnTo>
                    <a:lnTo>
                      <a:pt x="173990" y="78740"/>
                    </a:lnTo>
                    <a:lnTo>
                      <a:pt x="193040" y="78740"/>
                    </a:lnTo>
                    <a:lnTo>
                      <a:pt x="193040" y="19050"/>
                    </a:lnTo>
                    <a:close/>
                    <a:moveTo>
                      <a:pt x="78740" y="176530"/>
                    </a:moveTo>
                    <a:lnTo>
                      <a:pt x="97790" y="176530"/>
                    </a:lnTo>
                    <a:lnTo>
                      <a:pt x="97790" y="195580"/>
                    </a:lnTo>
                    <a:lnTo>
                      <a:pt x="78740" y="195580"/>
                    </a:lnTo>
                    <a:lnTo>
                      <a:pt x="78740" y="176530"/>
                    </a:lnTo>
                    <a:close/>
                    <a:moveTo>
                      <a:pt x="173990" y="78740"/>
                    </a:moveTo>
                    <a:lnTo>
                      <a:pt x="193040" y="78740"/>
                    </a:lnTo>
                    <a:lnTo>
                      <a:pt x="193040" y="97790"/>
                    </a:lnTo>
                    <a:lnTo>
                      <a:pt x="173990" y="97790"/>
                    </a:lnTo>
                    <a:lnTo>
                      <a:pt x="173990" y="78740"/>
                    </a:lnTo>
                    <a:close/>
                    <a:moveTo>
                      <a:pt x="78740" y="414020"/>
                    </a:moveTo>
                    <a:lnTo>
                      <a:pt x="97790" y="414020"/>
                    </a:lnTo>
                    <a:lnTo>
                      <a:pt x="97790" y="3859347"/>
                    </a:lnTo>
                    <a:lnTo>
                      <a:pt x="78740" y="3859347"/>
                    </a:lnTo>
                    <a:lnTo>
                      <a:pt x="78740" y="414020"/>
                    </a:lnTo>
                    <a:close/>
                    <a:moveTo>
                      <a:pt x="0" y="414020"/>
                    </a:moveTo>
                    <a:lnTo>
                      <a:pt x="19050" y="414020"/>
                    </a:lnTo>
                    <a:lnTo>
                      <a:pt x="19050" y="3859347"/>
                    </a:lnTo>
                    <a:lnTo>
                      <a:pt x="0" y="3859347"/>
                    </a:lnTo>
                    <a:lnTo>
                      <a:pt x="0" y="414020"/>
                    </a:lnTo>
                    <a:close/>
                    <a:moveTo>
                      <a:pt x="187960" y="4203517"/>
                    </a:moveTo>
                    <a:lnTo>
                      <a:pt x="503718" y="4203517"/>
                    </a:lnTo>
                    <a:lnTo>
                      <a:pt x="503718" y="4222567"/>
                    </a:lnTo>
                    <a:lnTo>
                      <a:pt x="187960" y="4222567"/>
                    </a:lnTo>
                    <a:lnTo>
                      <a:pt x="187960" y="4203517"/>
                    </a:lnTo>
                    <a:close/>
                    <a:moveTo>
                      <a:pt x="78740" y="3859347"/>
                    </a:moveTo>
                    <a:lnTo>
                      <a:pt x="97790" y="3859347"/>
                    </a:lnTo>
                    <a:lnTo>
                      <a:pt x="97790" y="4113347"/>
                    </a:lnTo>
                    <a:lnTo>
                      <a:pt x="78740" y="4113347"/>
                    </a:lnTo>
                    <a:lnTo>
                      <a:pt x="78740" y="3859347"/>
                    </a:lnTo>
                    <a:close/>
                    <a:moveTo>
                      <a:pt x="97790" y="4203517"/>
                    </a:moveTo>
                    <a:lnTo>
                      <a:pt x="97790" y="4132397"/>
                    </a:lnTo>
                    <a:lnTo>
                      <a:pt x="78740" y="4132397"/>
                    </a:lnTo>
                    <a:lnTo>
                      <a:pt x="78740" y="4222567"/>
                    </a:lnTo>
                    <a:lnTo>
                      <a:pt x="168910" y="4222567"/>
                    </a:lnTo>
                    <a:lnTo>
                      <a:pt x="168910" y="4203517"/>
                    </a:lnTo>
                    <a:lnTo>
                      <a:pt x="97790" y="4203517"/>
                    </a:lnTo>
                    <a:close/>
                    <a:moveTo>
                      <a:pt x="187960" y="4283527"/>
                    </a:moveTo>
                    <a:lnTo>
                      <a:pt x="187960" y="4222567"/>
                    </a:lnTo>
                    <a:lnTo>
                      <a:pt x="168910" y="4222567"/>
                    </a:lnTo>
                    <a:lnTo>
                      <a:pt x="168910" y="4301307"/>
                    </a:lnTo>
                    <a:lnTo>
                      <a:pt x="503718" y="4301307"/>
                    </a:lnTo>
                    <a:lnTo>
                      <a:pt x="503718" y="4282257"/>
                    </a:lnTo>
                    <a:lnTo>
                      <a:pt x="187960" y="4283527"/>
                    </a:lnTo>
                    <a:close/>
                    <a:moveTo>
                      <a:pt x="19050" y="4113347"/>
                    </a:moveTo>
                    <a:lnTo>
                      <a:pt x="19050" y="3859347"/>
                    </a:lnTo>
                    <a:lnTo>
                      <a:pt x="0" y="3859347"/>
                    </a:lnTo>
                    <a:lnTo>
                      <a:pt x="0" y="4132397"/>
                    </a:lnTo>
                    <a:lnTo>
                      <a:pt x="78740" y="4132397"/>
                    </a:lnTo>
                    <a:lnTo>
                      <a:pt x="78740" y="4113347"/>
                    </a:lnTo>
                    <a:lnTo>
                      <a:pt x="19050" y="4113347"/>
                    </a:lnTo>
                    <a:close/>
                    <a:moveTo>
                      <a:pt x="97790" y="4113347"/>
                    </a:moveTo>
                    <a:lnTo>
                      <a:pt x="97790" y="4132397"/>
                    </a:lnTo>
                    <a:lnTo>
                      <a:pt x="168910" y="4132397"/>
                    </a:lnTo>
                    <a:lnTo>
                      <a:pt x="168910" y="4203517"/>
                    </a:lnTo>
                    <a:lnTo>
                      <a:pt x="187960" y="4203517"/>
                    </a:lnTo>
                    <a:lnTo>
                      <a:pt x="187960" y="4113347"/>
                    </a:lnTo>
                    <a:lnTo>
                      <a:pt x="97790" y="4113347"/>
                    </a:lnTo>
                    <a:close/>
                    <a:moveTo>
                      <a:pt x="78740" y="4113347"/>
                    </a:moveTo>
                    <a:lnTo>
                      <a:pt x="97790" y="4113347"/>
                    </a:lnTo>
                    <a:lnTo>
                      <a:pt x="97790" y="4132397"/>
                    </a:lnTo>
                    <a:lnTo>
                      <a:pt x="78740" y="4132397"/>
                    </a:lnTo>
                    <a:lnTo>
                      <a:pt x="78740" y="4113347"/>
                    </a:lnTo>
                    <a:close/>
                    <a:moveTo>
                      <a:pt x="168910" y="4203517"/>
                    </a:moveTo>
                    <a:lnTo>
                      <a:pt x="187960" y="4203517"/>
                    </a:lnTo>
                    <a:lnTo>
                      <a:pt x="187960" y="4222567"/>
                    </a:lnTo>
                    <a:lnTo>
                      <a:pt x="168910" y="4222567"/>
                    </a:lnTo>
                    <a:lnTo>
                      <a:pt x="168910" y="4203517"/>
                    </a:lnTo>
                    <a:close/>
                    <a:moveTo>
                      <a:pt x="503718" y="4203517"/>
                    </a:moveTo>
                    <a:lnTo>
                      <a:pt x="7373485" y="4203517"/>
                    </a:lnTo>
                    <a:lnTo>
                      <a:pt x="7373485" y="4222567"/>
                    </a:lnTo>
                    <a:lnTo>
                      <a:pt x="503718" y="4222567"/>
                    </a:lnTo>
                    <a:lnTo>
                      <a:pt x="503718" y="4203517"/>
                    </a:lnTo>
                    <a:close/>
                    <a:moveTo>
                      <a:pt x="503718" y="4283527"/>
                    </a:moveTo>
                    <a:lnTo>
                      <a:pt x="7373485" y="4283527"/>
                    </a:lnTo>
                    <a:lnTo>
                      <a:pt x="7373485" y="4302577"/>
                    </a:lnTo>
                    <a:lnTo>
                      <a:pt x="503718" y="4302577"/>
                    </a:lnTo>
                    <a:lnTo>
                      <a:pt x="503718" y="4283527"/>
                    </a:lnTo>
                    <a:close/>
                    <a:moveTo>
                      <a:pt x="7373485" y="4203517"/>
                    </a:moveTo>
                    <a:lnTo>
                      <a:pt x="7817011" y="4203517"/>
                    </a:lnTo>
                    <a:lnTo>
                      <a:pt x="7817011" y="4222567"/>
                    </a:lnTo>
                    <a:lnTo>
                      <a:pt x="7373485" y="4222567"/>
                    </a:lnTo>
                    <a:lnTo>
                      <a:pt x="7373485" y="4203517"/>
                    </a:lnTo>
                    <a:close/>
                    <a:moveTo>
                      <a:pt x="7908451" y="4203517"/>
                    </a:moveTo>
                    <a:lnTo>
                      <a:pt x="7834791" y="4203517"/>
                    </a:lnTo>
                    <a:lnTo>
                      <a:pt x="7834791" y="4222567"/>
                    </a:lnTo>
                    <a:lnTo>
                      <a:pt x="7927501" y="4222567"/>
                    </a:lnTo>
                    <a:lnTo>
                      <a:pt x="7927501" y="4132397"/>
                    </a:lnTo>
                    <a:lnTo>
                      <a:pt x="7908451" y="4132397"/>
                    </a:lnTo>
                    <a:lnTo>
                      <a:pt x="7908451" y="4203517"/>
                    </a:lnTo>
                    <a:close/>
                    <a:moveTo>
                      <a:pt x="7908451" y="3859347"/>
                    </a:moveTo>
                    <a:lnTo>
                      <a:pt x="7927501" y="3859347"/>
                    </a:lnTo>
                    <a:lnTo>
                      <a:pt x="7927501" y="4113347"/>
                    </a:lnTo>
                    <a:lnTo>
                      <a:pt x="7908451" y="4113347"/>
                    </a:lnTo>
                    <a:lnTo>
                      <a:pt x="7908451" y="3859347"/>
                    </a:lnTo>
                    <a:close/>
                    <a:moveTo>
                      <a:pt x="7988461" y="4113347"/>
                    </a:moveTo>
                    <a:lnTo>
                      <a:pt x="7927501" y="4113347"/>
                    </a:lnTo>
                    <a:lnTo>
                      <a:pt x="7927501" y="4132397"/>
                    </a:lnTo>
                    <a:lnTo>
                      <a:pt x="8006241" y="4132397"/>
                    </a:lnTo>
                    <a:lnTo>
                      <a:pt x="8006241" y="3859347"/>
                    </a:lnTo>
                    <a:lnTo>
                      <a:pt x="7987191" y="3859347"/>
                    </a:lnTo>
                    <a:lnTo>
                      <a:pt x="7988461" y="4113347"/>
                    </a:lnTo>
                    <a:close/>
                    <a:moveTo>
                      <a:pt x="7815741" y="4283527"/>
                    </a:moveTo>
                    <a:lnTo>
                      <a:pt x="7370588" y="4283527"/>
                    </a:lnTo>
                    <a:lnTo>
                      <a:pt x="7370588" y="4302577"/>
                    </a:lnTo>
                    <a:lnTo>
                      <a:pt x="7834790" y="4302577"/>
                    </a:lnTo>
                    <a:lnTo>
                      <a:pt x="7834790" y="4223837"/>
                    </a:lnTo>
                    <a:lnTo>
                      <a:pt x="7815740" y="4223837"/>
                    </a:lnTo>
                    <a:lnTo>
                      <a:pt x="7815740" y="4283527"/>
                    </a:lnTo>
                    <a:close/>
                    <a:moveTo>
                      <a:pt x="7815740" y="4203517"/>
                    </a:moveTo>
                    <a:lnTo>
                      <a:pt x="7834790" y="4203517"/>
                    </a:lnTo>
                    <a:lnTo>
                      <a:pt x="7834790" y="4132397"/>
                    </a:lnTo>
                    <a:lnTo>
                      <a:pt x="7908451" y="4132397"/>
                    </a:lnTo>
                    <a:lnTo>
                      <a:pt x="7908451" y="4113347"/>
                    </a:lnTo>
                    <a:lnTo>
                      <a:pt x="7815740" y="4113347"/>
                    </a:lnTo>
                    <a:lnTo>
                      <a:pt x="7834790" y="4203517"/>
                    </a:lnTo>
                    <a:lnTo>
                      <a:pt x="7834790" y="4222567"/>
                    </a:lnTo>
                    <a:lnTo>
                      <a:pt x="7815740" y="4222567"/>
                    </a:lnTo>
                    <a:lnTo>
                      <a:pt x="7815740" y="4203517"/>
                    </a:lnTo>
                    <a:close/>
                    <a:moveTo>
                      <a:pt x="7908451" y="4113347"/>
                    </a:moveTo>
                    <a:lnTo>
                      <a:pt x="7927501" y="4113347"/>
                    </a:lnTo>
                    <a:lnTo>
                      <a:pt x="7927501" y="4132397"/>
                    </a:lnTo>
                    <a:lnTo>
                      <a:pt x="7908451" y="4132397"/>
                    </a:lnTo>
                    <a:lnTo>
                      <a:pt x="7908451" y="4113347"/>
                    </a:lnTo>
                    <a:close/>
                    <a:moveTo>
                      <a:pt x="7908451" y="414020"/>
                    </a:moveTo>
                    <a:lnTo>
                      <a:pt x="7927501" y="414020"/>
                    </a:lnTo>
                    <a:lnTo>
                      <a:pt x="7927501" y="3859347"/>
                    </a:lnTo>
                    <a:lnTo>
                      <a:pt x="7908451" y="3859347"/>
                    </a:lnTo>
                    <a:lnTo>
                      <a:pt x="7908451" y="414020"/>
                    </a:lnTo>
                    <a:close/>
                    <a:moveTo>
                      <a:pt x="7988461" y="414020"/>
                    </a:moveTo>
                    <a:lnTo>
                      <a:pt x="8007511" y="414020"/>
                    </a:lnTo>
                    <a:lnTo>
                      <a:pt x="8007511" y="3859347"/>
                    </a:lnTo>
                    <a:lnTo>
                      <a:pt x="7988461" y="3859347"/>
                    </a:lnTo>
                    <a:lnTo>
                      <a:pt x="7988461" y="414020"/>
                    </a:lnTo>
                    <a:close/>
                    <a:moveTo>
                      <a:pt x="7908451" y="97790"/>
                    </a:moveTo>
                    <a:lnTo>
                      <a:pt x="7908451" y="171450"/>
                    </a:lnTo>
                    <a:lnTo>
                      <a:pt x="7927501" y="171450"/>
                    </a:lnTo>
                    <a:lnTo>
                      <a:pt x="7927501" y="78740"/>
                    </a:lnTo>
                    <a:lnTo>
                      <a:pt x="7834790" y="78740"/>
                    </a:lnTo>
                    <a:lnTo>
                      <a:pt x="7834790" y="97790"/>
                    </a:lnTo>
                    <a:lnTo>
                      <a:pt x="7908451" y="97790"/>
                    </a:lnTo>
                    <a:close/>
                    <a:moveTo>
                      <a:pt x="7908451" y="190500"/>
                    </a:moveTo>
                    <a:lnTo>
                      <a:pt x="7927501" y="190500"/>
                    </a:lnTo>
                    <a:lnTo>
                      <a:pt x="7927501" y="414020"/>
                    </a:lnTo>
                    <a:lnTo>
                      <a:pt x="7908451" y="414020"/>
                    </a:lnTo>
                    <a:lnTo>
                      <a:pt x="7908451" y="190500"/>
                    </a:lnTo>
                    <a:close/>
                    <a:moveTo>
                      <a:pt x="7373485" y="78740"/>
                    </a:moveTo>
                    <a:lnTo>
                      <a:pt x="7817011" y="78740"/>
                    </a:lnTo>
                    <a:lnTo>
                      <a:pt x="7817011" y="97790"/>
                    </a:lnTo>
                    <a:lnTo>
                      <a:pt x="7373485" y="97790"/>
                    </a:lnTo>
                    <a:lnTo>
                      <a:pt x="7373485" y="78740"/>
                    </a:lnTo>
                    <a:close/>
                    <a:moveTo>
                      <a:pt x="7908451" y="190500"/>
                    </a:moveTo>
                    <a:lnTo>
                      <a:pt x="7908451" y="171450"/>
                    </a:lnTo>
                    <a:lnTo>
                      <a:pt x="7834790" y="171450"/>
                    </a:lnTo>
                    <a:lnTo>
                      <a:pt x="7834790" y="97790"/>
                    </a:lnTo>
                    <a:lnTo>
                      <a:pt x="7815740" y="97790"/>
                    </a:lnTo>
                    <a:lnTo>
                      <a:pt x="7815740" y="190500"/>
                    </a:lnTo>
                    <a:lnTo>
                      <a:pt x="7908451" y="190500"/>
                    </a:lnTo>
                    <a:close/>
                    <a:moveTo>
                      <a:pt x="7815740" y="19050"/>
                    </a:moveTo>
                    <a:lnTo>
                      <a:pt x="7815740" y="80010"/>
                    </a:lnTo>
                    <a:lnTo>
                      <a:pt x="7834790" y="80010"/>
                    </a:lnTo>
                    <a:lnTo>
                      <a:pt x="7834790" y="1270"/>
                    </a:lnTo>
                    <a:lnTo>
                      <a:pt x="7370588" y="1270"/>
                    </a:lnTo>
                    <a:lnTo>
                      <a:pt x="7370588" y="20320"/>
                    </a:lnTo>
                    <a:lnTo>
                      <a:pt x="7815740" y="20320"/>
                    </a:lnTo>
                    <a:lnTo>
                      <a:pt x="7815740" y="19050"/>
                    </a:lnTo>
                    <a:close/>
                    <a:moveTo>
                      <a:pt x="7988461" y="190500"/>
                    </a:moveTo>
                    <a:lnTo>
                      <a:pt x="7988461" y="414020"/>
                    </a:lnTo>
                    <a:lnTo>
                      <a:pt x="8007511" y="414020"/>
                    </a:lnTo>
                    <a:lnTo>
                      <a:pt x="8007511" y="171450"/>
                    </a:lnTo>
                    <a:lnTo>
                      <a:pt x="7928771" y="171450"/>
                    </a:lnTo>
                    <a:lnTo>
                      <a:pt x="7928771" y="190500"/>
                    </a:lnTo>
                    <a:lnTo>
                      <a:pt x="7988461" y="190500"/>
                    </a:lnTo>
                    <a:close/>
                    <a:moveTo>
                      <a:pt x="7908451" y="171450"/>
                    </a:moveTo>
                    <a:lnTo>
                      <a:pt x="7927501" y="171450"/>
                    </a:lnTo>
                    <a:lnTo>
                      <a:pt x="7927501" y="190500"/>
                    </a:lnTo>
                    <a:lnTo>
                      <a:pt x="7908451" y="190500"/>
                    </a:lnTo>
                    <a:lnTo>
                      <a:pt x="7908451" y="171450"/>
                    </a:lnTo>
                    <a:close/>
                    <a:moveTo>
                      <a:pt x="7815740" y="78740"/>
                    </a:moveTo>
                    <a:lnTo>
                      <a:pt x="7834790" y="78740"/>
                    </a:lnTo>
                    <a:lnTo>
                      <a:pt x="7834790" y="97790"/>
                    </a:lnTo>
                    <a:lnTo>
                      <a:pt x="7815740" y="97790"/>
                    </a:lnTo>
                    <a:lnTo>
                      <a:pt x="7815740" y="78740"/>
                    </a:lnTo>
                    <a:close/>
                    <a:moveTo>
                      <a:pt x="503718" y="78740"/>
                    </a:moveTo>
                    <a:lnTo>
                      <a:pt x="7373485" y="78740"/>
                    </a:lnTo>
                    <a:lnTo>
                      <a:pt x="7373485" y="97790"/>
                    </a:lnTo>
                    <a:lnTo>
                      <a:pt x="503718" y="97790"/>
                    </a:lnTo>
                    <a:lnTo>
                      <a:pt x="503718" y="78740"/>
                    </a:lnTo>
                    <a:close/>
                    <a:moveTo>
                      <a:pt x="503718" y="0"/>
                    </a:moveTo>
                    <a:lnTo>
                      <a:pt x="7373485" y="0"/>
                    </a:lnTo>
                    <a:lnTo>
                      <a:pt x="7373485" y="19050"/>
                    </a:lnTo>
                    <a:lnTo>
                      <a:pt x="503718" y="19050"/>
                    </a:lnTo>
                    <a:lnTo>
                      <a:pt x="503718" y="0"/>
                    </a:lnTo>
                    <a:close/>
                  </a:path>
                </a:pathLst>
              </a:custGeom>
              <a:solidFill>
                <a:srgbClr val="CFB17E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507263" y="1086854"/>
              <a:ext cx="6472609" cy="2921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39"/>
                </a:lnSpc>
              </a:pPr>
              <a:r>
                <a:rPr lang="en-US" sz="7199" b="1" dirty="0" err="1">
                  <a:solidFill>
                    <a:srgbClr val="113D32"/>
                  </a:solidFill>
                  <a:ea typeface="Playfair Display"/>
                </a:rPr>
                <a:t>使徒行傳</a:t>
              </a:r>
              <a:endParaRPr lang="en-US" sz="7199" b="1" dirty="0">
                <a:solidFill>
                  <a:srgbClr val="113D32"/>
                </a:solidFill>
                <a:ea typeface="Playfair Display"/>
              </a:endParaRPr>
            </a:p>
            <a:p>
              <a:pPr algn="ctr">
                <a:lnSpc>
                  <a:spcPts val="8639"/>
                </a:lnSpc>
              </a:pPr>
              <a:r>
                <a:rPr lang="en-US" sz="7199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2章44-45節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-163437" y="1000125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-163437" y="9258300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2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164" y="9796673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017907" y="1717262"/>
            <a:ext cx="14252187" cy="1963747"/>
            <a:chOff x="0" y="0"/>
            <a:chExt cx="19002916" cy="261833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002916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8000" b="1" dirty="0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「</a:t>
              </a:r>
              <a:r>
                <a:rPr lang="en-US" sz="8000" b="1" dirty="0" err="1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κοινός</a:t>
              </a:r>
              <a:r>
                <a:rPr lang="en-US" sz="8000" b="1" dirty="0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」 (</a:t>
              </a:r>
              <a:r>
                <a:rPr lang="en-US" sz="8000" b="1" dirty="0" err="1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common，共同</a:t>
              </a:r>
              <a:r>
                <a:rPr lang="en-US" sz="8000" b="1" dirty="0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97605"/>
              <a:ext cx="19002916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80707" y="3576234"/>
            <a:ext cx="58573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200" b="1" dirty="0" err="1">
                <a:solidFill>
                  <a:srgbClr val="000000"/>
                </a:solidFill>
                <a:latin typeface="Canva Sans Bold"/>
              </a:rPr>
              <a:t>κοινωνί</a:t>
            </a:r>
            <a:r>
              <a:rPr lang="en-US" sz="7200" b="1" dirty="0">
                <a:solidFill>
                  <a:srgbClr val="000000"/>
                </a:solidFill>
                <a:latin typeface="Canva Sans Bold"/>
              </a:rPr>
              <a:t>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30048" y="5347737"/>
            <a:ext cx="58573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200" b="1" dirty="0" err="1">
                <a:solidFill>
                  <a:srgbClr val="FFFFFF"/>
                </a:solidFill>
                <a:latin typeface="Canva Sans Bold"/>
              </a:rPr>
              <a:t>κοινωνέω</a:t>
            </a:r>
            <a:endParaRPr lang="en-US" sz="7200" b="1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28700"/>
            <a:ext cx="5059131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8000" b="1" dirty="0" err="1">
                <a:solidFill>
                  <a:srgbClr val="113D32"/>
                </a:solidFill>
                <a:latin typeface="Playfair Display"/>
              </a:rPr>
              <a:t>κοινωνέω</a:t>
            </a:r>
            <a:endParaRPr lang="en-US" sz="8000" b="1" dirty="0">
              <a:solidFill>
                <a:srgbClr val="113D32"/>
              </a:solidFill>
              <a:latin typeface="Playfair Display"/>
            </a:endParaRPr>
          </a:p>
          <a:p>
            <a:pPr>
              <a:lnSpc>
                <a:spcPts val="8640"/>
              </a:lnSpc>
            </a:pPr>
            <a:endParaRPr lang="en-US" sz="7200" dirty="0">
              <a:solidFill>
                <a:srgbClr val="113D32"/>
              </a:solidFill>
              <a:latin typeface="Playfair Display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433996" y="1063537"/>
            <a:ext cx="8115300" cy="8162693"/>
            <a:chOff x="0" y="-142875"/>
            <a:chExt cx="10820400" cy="10883590"/>
          </a:xfrm>
        </p:grpSpPr>
        <p:sp>
          <p:nvSpPr>
            <p:cNvPr id="4" name="TextBox 4"/>
            <p:cNvSpPr txBox="1"/>
            <p:nvPr/>
          </p:nvSpPr>
          <p:spPr>
            <a:xfrm>
              <a:off x="0" y="4428303"/>
              <a:ext cx="10820400" cy="6312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9"/>
                </a:lnSpc>
              </a:pPr>
              <a:r>
                <a:rPr lang="en-US" sz="4999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彼得前書4章13節</a:t>
              </a:r>
            </a:p>
            <a:p>
              <a:pPr>
                <a:lnSpc>
                  <a:spcPts val="7499"/>
                </a:lnSpc>
              </a:pP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倒要歡喜；因為你們是</a:t>
              </a:r>
              <a:r>
                <a:rPr lang="en-US" sz="4999" b="1" dirty="0" err="1">
                  <a:solidFill>
                    <a:srgbClr val="B42930"/>
                  </a:solidFill>
                  <a:ea typeface="Playfair Display"/>
                </a:rPr>
                <a:t>與</a:t>
              </a: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基督</a:t>
              </a:r>
              <a:r>
                <a:rPr lang="en-US" sz="4999" b="1" dirty="0" err="1">
                  <a:solidFill>
                    <a:srgbClr val="B42930"/>
                  </a:solidFill>
                  <a:ea typeface="Playfair Display"/>
                </a:rPr>
                <a:t>一同</a:t>
              </a: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受苦，使你們在他榮耀顯現的時候，也可以歡喜快樂</a:t>
              </a:r>
              <a:r>
                <a:rPr lang="en-US" sz="4999" b="1" dirty="0">
                  <a:solidFill>
                    <a:srgbClr val="113D32"/>
                  </a:solidFill>
                  <a:ea typeface="Playfair Display"/>
                </a:rPr>
                <a:t>。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0820400" cy="374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en-US" sz="5000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羅馬書12章3節</a:t>
              </a:r>
            </a:p>
            <a:p>
              <a:pPr>
                <a:lnSpc>
                  <a:spcPts val="7500"/>
                </a:lnSpc>
              </a:pPr>
              <a:r>
                <a:rPr lang="en-US" sz="5000" b="1" dirty="0" err="1">
                  <a:solidFill>
                    <a:srgbClr val="113D32"/>
                  </a:solidFill>
                  <a:ea typeface="Playfair Display"/>
                </a:rPr>
                <a:t>聖徒缺乏，要</a:t>
              </a:r>
              <a:r>
                <a:rPr lang="en-US" sz="5000" b="1" dirty="0" err="1">
                  <a:solidFill>
                    <a:srgbClr val="B42930"/>
                  </a:solidFill>
                  <a:ea typeface="Playfair Display"/>
                </a:rPr>
                <a:t>幫補</a:t>
              </a:r>
              <a:r>
                <a:rPr lang="en-US" sz="5000" b="1" dirty="0" err="1">
                  <a:solidFill>
                    <a:srgbClr val="113D32"/>
                  </a:solidFill>
                  <a:ea typeface="Playfair Display"/>
                </a:rPr>
                <a:t>；客，要一味地款待</a:t>
              </a:r>
              <a:r>
                <a:rPr lang="en-US" sz="5000" b="1" dirty="0">
                  <a:solidFill>
                    <a:srgbClr val="113D32"/>
                  </a:solidFill>
                  <a:ea typeface="Playfair Display"/>
                </a:rPr>
                <a:t>。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-5400000">
            <a:off x="1792016" y="5143949"/>
            <a:ext cx="10257527" cy="0"/>
          </a:xfrm>
          <a:prstGeom prst="line">
            <a:avLst/>
          </a:prstGeom>
          <a:ln w="28575" cap="rnd">
            <a:solidFill>
              <a:srgbClr val="CFB17E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92016" y="5143949"/>
            <a:ext cx="10257527" cy="0"/>
          </a:xfrm>
          <a:prstGeom prst="line">
            <a:avLst/>
          </a:prstGeom>
          <a:ln w="28575" cap="rnd">
            <a:solidFill>
              <a:srgbClr val="CFB17E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433996" y="5666315"/>
            <a:ext cx="8825304" cy="3086100"/>
            <a:chOff x="0" y="0"/>
            <a:chExt cx="232436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24360" cy="812800"/>
            </a:xfrm>
            <a:custGeom>
              <a:avLst/>
              <a:gdLst/>
              <a:ahLst/>
              <a:cxnLst/>
              <a:rect l="l" t="t" r="r" b="b"/>
              <a:pathLst>
                <a:path w="2324360" h="812800">
                  <a:moveTo>
                    <a:pt x="44739" y="0"/>
                  </a:moveTo>
                  <a:lnTo>
                    <a:pt x="2279621" y="0"/>
                  </a:lnTo>
                  <a:cubicBezTo>
                    <a:pt x="2291486" y="0"/>
                    <a:pt x="2302866" y="4714"/>
                    <a:pt x="2311256" y="13104"/>
                  </a:cubicBezTo>
                  <a:cubicBezTo>
                    <a:pt x="2319646" y="21494"/>
                    <a:pt x="2324360" y="32874"/>
                    <a:pt x="2324360" y="44739"/>
                  </a:cubicBezTo>
                  <a:lnTo>
                    <a:pt x="2324360" y="768061"/>
                  </a:lnTo>
                  <a:cubicBezTo>
                    <a:pt x="2324360" y="779926"/>
                    <a:pt x="2319646" y="791306"/>
                    <a:pt x="2311256" y="799696"/>
                  </a:cubicBezTo>
                  <a:cubicBezTo>
                    <a:pt x="2302866" y="808086"/>
                    <a:pt x="2291486" y="812800"/>
                    <a:pt x="2279621" y="812800"/>
                  </a:cubicBezTo>
                  <a:lnTo>
                    <a:pt x="44739" y="812800"/>
                  </a:lnTo>
                  <a:cubicBezTo>
                    <a:pt x="32874" y="812800"/>
                    <a:pt x="21494" y="808086"/>
                    <a:pt x="13104" y="799696"/>
                  </a:cubicBezTo>
                  <a:cubicBezTo>
                    <a:pt x="4714" y="791306"/>
                    <a:pt x="0" y="779926"/>
                    <a:pt x="0" y="768061"/>
                  </a:cubicBezTo>
                  <a:lnTo>
                    <a:pt x="0" y="44739"/>
                  </a:lnTo>
                  <a:cubicBezTo>
                    <a:pt x="0" y="32874"/>
                    <a:pt x="4714" y="21494"/>
                    <a:pt x="13104" y="13104"/>
                  </a:cubicBezTo>
                  <a:cubicBezTo>
                    <a:pt x="21494" y="4714"/>
                    <a:pt x="32874" y="0"/>
                    <a:pt x="44739" y="0"/>
                  </a:cubicBezTo>
                  <a:close/>
                </a:path>
              </a:pathLst>
            </a:custGeom>
            <a:solidFill>
              <a:srgbClr val="CFB17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232436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r>
                <a:rPr lang="en-US" sz="4999" b="1" dirty="0">
                  <a:solidFill>
                    <a:srgbClr val="FFFFFF"/>
                  </a:solidFill>
                  <a:latin typeface="Canva Sans"/>
                  <a:ea typeface="Canva Sans"/>
                </a:rPr>
                <a:t>contribute (</a:t>
              </a:r>
              <a:r>
                <a:rPr lang="en-US" sz="4999" b="1" dirty="0" err="1">
                  <a:solidFill>
                    <a:srgbClr val="FFFFFF"/>
                  </a:solidFill>
                  <a:latin typeface="Canva Sans"/>
                  <a:ea typeface="Canva Sans"/>
                </a:rPr>
                <a:t>貢獻</a:t>
              </a:r>
              <a:r>
                <a:rPr lang="en-US" sz="4999" b="1" dirty="0">
                  <a:solidFill>
                    <a:srgbClr val="FFFFFF"/>
                  </a:solidFill>
                  <a:latin typeface="Canva Sans"/>
                  <a:ea typeface="Canva Sans"/>
                </a:rPr>
                <a:t>)</a:t>
              </a:r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 dirty="0">
                  <a:solidFill>
                    <a:srgbClr val="FFFFFF"/>
                  </a:solidFill>
                  <a:latin typeface="Canva Sans"/>
                  <a:ea typeface="Canva Sans"/>
                </a:rPr>
                <a:t> </a:t>
              </a:r>
              <a:r>
                <a:rPr lang="en-US" sz="4999" b="1" dirty="0" err="1">
                  <a:solidFill>
                    <a:srgbClr val="FFFFFF"/>
                  </a:solidFill>
                  <a:latin typeface="Canva Sans"/>
                  <a:ea typeface="Canva Sans"/>
                </a:rPr>
                <a:t>可譯作「分享</a:t>
              </a:r>
              <a:r>
                <a:rPr lang="en-US" sz="4999" b="1" dirty="0">
                  <a:solidFill>
                    <a:srgbClr val="FFFFFF"/>
                  </a:solidFill>
                  <a:latin typeface="Canva Sans"/>
                  <a:ea typeface="Canva Sans"/>
                </a:rPr>
                <a:t>」、「</a:t>
              </a:r>
              <a:r>
                <a:rPr lang="en-US" sz="4999" b="1" dirty="0" err="1">
                  <a:solidFill>
                    <a:srgbClr val="FFFFFF"/>
                  </a:solidFill>
                  <a:latin typeface="Canva Sans"/>
                  <a:ea typeface="Canva Sans"/>
                </a:rPr>
                <a:t>參與</a:t>
              </a:r>
              <a:r>
                <a:rPr lang="en-US" sz="4999" b="1" dirty="0">
                  <a:solidFill>
                    <a:srgbClr val="FFFFFF"/>
                  </a:solidFill>
                  <a:latin typeface="Canva Sans"/>
                  <a:ea typeface="Canva Sans"/>
                </a:rPr>
                <a:t>」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28700"/>
            <a:ext cx="5059131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8000" b="1" dirty="0" err="1">
                <a:solidFill>
                  <a:srgbClr val="113D32"/>
                </a:solidFill>
                <a:latin typeface="Playfair Display"/>
              </a:rPr>
              <a:t>κοινωνέω</a:t>
            </a:r>
            <a:endParaRPr lang="en-US" sz="8000" b="1" dirty="0">
              <a:solidFill>
                <a:srgbClr val="113D32"/>
              </a:solidFill>
              <a:latin typeface="Playfair Display"/>
            </a:endParaRPr>
          </a:p>
          <a:p>
            <a:pPr>
              <a:lnSpc>
                <a:spcPts val="8640"/>
              </a:lnSpc>
            </a:pPr>
            <a:endParaRPr lang="en-US" sz="7200" dirty="0">
              <a:solidFill>
                <a:srgbClr val="113D32"/>
              </a:solidFill>
              <a:latin typeface="Playfair Displ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433996" y="2405680"/>
            <a:ext cx="8115300" cy="4280870"/>
            <a:chOff x="0" y="-142875"/>
            <a:chExt cx="10820400" cy="5707827"/>
          </a:xfrm>
        </p:grpSpPr>
        <p:sp>
          <p:nvSpPr>
            <p:cNvPr id="8" name="TextBox 8"/>
            <p:cNvSpPr txBox="1"/>
            <p:nvPr/>
          </p:nvSpPr>
          <p:spPr>
            <a:xfrm>
              <a:off x="0" y="4428302"/>
              <a:ext cx="10820400" cy="1136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0820400" cy="3747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00"/>
                </a:lnSpc>
              </a:pPr>
              <a:r>
                <a:rPr lang="en-US" sz="5000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羅馬書12章3節</a:t>
              </a:r>
            </a:p>
            <a:p>
              <a:pPr>
                <a:lnSpc>
                  <a:spcPts val="7500"/>
                </a:lnSpc>
              </a:pPr>
              <a:r>
                <a:rPr lang="en-US" sz="5000" b="1" dirty="0" err="1">
                  <a:solidFill>
                    <a:srgbClr val="113D32"/>
                  </a:solidFill>
                  <a:ea typeface="Playfair Display"/>
                </a:rPr>
                <a:t>聖徒缺乏，要</a:t>
              </a:r>
              <a:r>
                <a:rPr lang="en-US" sz="5000" b="1" dirty="0" err="1">
                  <a:solidFill>
                    <a:srgbClr val="B42930"/>
                  </a:solidFill>
                  <a:ea typeface="Playfair Display"/>
                </a:rPr>
                <a:t>幫補</a:t>
              </a:r>
              <a:r>
                <a:rPr lang="en-US" sz="5000" b="1" dirty="0" err="1">
                  <a:solidFill>
                    <a:srgbClr val="113D32"/>
                  </a:solidFill>
                  <a:ea typeface="Playfair Display"/>
                </a:rPr>
                <a:t>；客，要一味地款待</a:t>
              </a:r>
              <a:r>
                <a:rPr lang="en-US" sz="5000" b="1" dirty="0">
                  <a:solidFill>
                    <a:srgbClr val="113D32"/>
                  </a:solidFill>
                  <a:ea typeface="Playfair Display"/>
                </a:rPr>
                <a:t>。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92016" y="5143949"/>
            <a:ext cx="10257527" cy="0"/>
          </a:xfrm>
          <a:prstGeom prst="line">
            <a:avLst/>
          </a:prstGeom>
          <a:ln w="28575" cap="rnd">
            <a:solidFill>
              <a:srgbClr val="CFB17E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7224754" y="804862"/>
            <a:ext cx="10556197" cy="3150900"/>
            <a:chOff x="0" y="0"/>
            <a:chExt cx="2780233" cy="8298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330" cy="694894"/>
            </a:xfrm>
            <a:custGeom>
              <a:avLst/>
              <a:gdLst/>
              <a:ahLst/>
              <a:cxnLst/>
              <a:rect l="l" t="t" r="r" b="b"/>
              <a:pathLst>
                <a:path w="2774330" h="694894">
                  <a:moveTo>
                    <a:pt x="37483" y="0"/>
                  </a:moveTo>
                  <a:lnTo>
                    <a:pt x="2736847" y="0"/>
                  </a:lnTo>
                  <a:cubicBezTo>
                    <a:pt x="2746788" y="0"/>
                    <a:pt x="2756322" y="3949"/>
                    <a:pt x="2763351" y="10979"/>
                  </a:cubicBezTo>
                  <a:cubicBezTo>
                    <a:pt x="2770381" y="18008"/>
                    <a:pt x="2774330" y="27542"/>
                    <a:pt x="2774330" y="37483"/>
                  </a:cubicBezTo>
                  <a:lnTo>
                    <a:pt x="2774330" y="657411"/>
                  </a:lnTo>
                  <a:cubicBezTo>
                    <a:pt x="2774330" y="678112"/>
                    <a:pt x="2757548" y="694894"/>
                    <a:pt x="2736847" y="694894"/>
                  </a:cubicBezTo>
                  <a:lnTo>
                    <a:pt x="37483" y="694894"/>
                  </a:lnTo>
                  <a:cubicBezTo>
                    <a:pt x="16782" y="694894"/>
                    <a:pt x="0" y="678112"/>
                    <a:pt x="0" y="657411"/>
                  </a:cubicBezTo>
                  <a:lnTo>
                    <a:pt x="0" y="37483"/>
                  </a:lnTo>
                  <a:cubicBezTo>
                    <a:pt x="0" y="16782"/>
                    <a:pt x="16782" y="0"/>
                    <a:pt x="37483" y="0"/>
                  </a:cubicBezTo>
                  <a:close/>
                </a:path>
              </a:pathLst>
            </a:custGeom>
            <a:solidFill>
              <a:srgbClr val="CFB17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903" y="30198"/>
              <a:ext cx="2774330" cy="799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Canva Sans"/>
                </a:rPr>
                <a:t>Sharing the sufferings of Christ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 b="1" dirty="0" err="1">
                  <a:solidFill>
                    <a:srgbClr val="FFFFFF"/>
                  </a:solidFill>
                  <a:ea typeface="Canva Sans"/>
                </a:rPr>
                <a:t>分享基督的受苦</a:t>
              </a:r>
              <a:endParaRPr lang="en-US" sz="5000" b="1" dirty="0">
                <a:solidFill>
                  <a:srgbClr val="FFFFFF"/>
                </a:solidFill>
                <a:ea typeface="Canva Sans"/>
              </a:endParaR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5000" dirty="0">
                <a:solidFill>
                  <a:srgbClr val="FFFFFF"/>
                </a:solidFill>
                <a:ea typeface="Canva Sa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28700"/>
            <a:ext cx="5059131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8000" dirty="0" err="1">
                <a:solidFill>
                  <a:srgbClr val="113D32"/>
                </a:solidFill>
                <a:latin typeface="Playfair Display"/>
              </a:rPr>
              <a:t>κοινωνέω</a:t>
            </a:r>
            <a:endParaRPr lang="en-US" sz="8000" dirty="0">
              <a:solidFill>
                <a:srgbClr val="113D32"/>
              </a:solidFill>
              <a:latin typeface="Playfair Display"/>
            </a:endParaRPr>
          </a:p>
          <a:p>
            <a:pPr>
              <a:lnSpc>
                <a:spcPts val="8640"/>
              </a:lnSpc>
            </a:pPr>
            <a:endParaRPr lang="en-US" sz="7200" dirty="0">
              <a:solidFill>
                <a:srgbClr val="113D32"/>
              </a:solidFill>
              <a:latin typeface="Playfair Displ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433996" y="2437642"/>
            <a:ext cx="8115300" cy="6257693"/>
            <a:chOff x="0" y="-142875"/>
            <a:chExt cx="10820400" cy="8343590"/>
          </a:xfrm>
        </p:grpSpPr>
        <p:sp>
          <p:nvSpPr>
            <p:cNvPr id="8" name="TextBox 8"/>
            <p:cNvSpPr txBox="1"/>
            <p:nvPr/>
          </p:nvSpPr>
          <p:spPr>
            <a:xfrm>
              <a:off x="0" y="1888303"/>
              <a:ext cx="10820400" cy="6312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9"/>
                </a:lnSpc>
              </a:pPr>
              <a:r>
                <a:rPr lang="en-US" sz="4999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彼得前書4章13節</a:t>
              </a:r>
            </a:p>
            <a:p>
              <a:pPr>
                <a:lnSpc>
                  <a:spcPts val="7499"/>
                </a:lnSpc>
              </a:pP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倒要歡喜；因為你們是</a:t>
              </a:r>
              <a:r>
                <a:rPr lang="en-US" sz="4999" b="1" dirty="0" err="1">
                  <a:solidFill>
                    <a:srgbClr val="B42930"/>
                  </a:solidFill>
                  <a:ea typeface="Playfair Display"/>
                </a:rPr>
                <a:t>與基督一同</a:t>
              </a: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受苦，使你們在他榮耀顯現的時候，也可以歡喜快樂</a:t>
              </a:r>
              <a:r>
                <a:rPr lang="en-US" sz="4999" b="1" dirty="0">
                  <a:solidFill>
                    <a:srgbClr val="113D32"/>
                  </a:solidFill>
                  <a:ea typeface="Playfair Display"/>
                </a:rPr>
                <a:t>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0820400" cy="1158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792016" y="5143949"/>
            <a:ext cx="10257527" cy="0"/>
          </a:xfrm>
          <a:prstGeom prst="line">
            <a:avLst/>
          </a:prstGeom>
          <a:ln w="28575" cap="rnd">
            <a:solidFill>
              <a:srgbClr val="CFB17E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7224754" y="804862"/>
            <a:ext cx="10533784" cy="3036242"/>
            <a:chOff x="0" y="0"/>
            <a:chExt cx="2774330" cy="7996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330" cy="694894"/>
            </a:xfrm>
            <a:custGeom>
              <a:avLst/>
              <a:gdLst/>
              <a:ahLst/>
              <a:cxnLst/>
              <a:rect l="l" t="t" r="r" b="b"/>
              <a:pathLst>
                <a:path w="2774330" h="694894">
                  <a:moveTo>
                    <a:pt x="37483" y="0"/>
                  </a:moveTo>
                  <a:lnTo>
                    <a:pt x="2736847" y="0"/>
                  </a:lnTo>
                  <a:cubicBezTo>
                    <a:pt x="2746788" y="0"/>
                    <a:pt x="2756322" y="3949"/>
                    <a:pt x="2763351" y="10979"/>
                  </a:cubicBezTo>
                  <a:cubicBezTo>
                    <a:pt x="2770381" y="18008"/>
                    <a:pt x="2774330" y="27542"/>
                    <a:pt x="2774330" y="37483"/>
                  </a:cubicBezTo>
                  <a:lnTo>
                    <a:pt x="2774330" y="657411"/>
                  </a:lnTo>
                  <a:cubicBezTo>
                    <a:pt x="2774330" y="678112"/>
                    <a:pt x="2757548" y="694894"/>
                    <a:pt x="2736847" y="694894"/>
                  </a:cubicBezTo>
                  <a:lnTo>
                    <a:pt x="37483" y="694894"/>
                  </a:lnTo>
                  <a:cubicBezTo>
                    <a:pt x="16782" y="694894"/>
                    <a:pt x="0" y="678112"/>
                    <a:pt x="0" y="657411"/>
                  </a:cubicBezTo>
                  <a:lnTo>
                    <a:pt x="0" y="37483"/>
                  </a:lnTo>
                  <a:cubicBezTo>
                    <a:pt x="0" y="16782"/>
                    <a:pt x="16782" y="0"/>
                    <a:pt x="37483" y="0"/>
                  </a:cubicBezTo>
                  <a:close/>
                </a:path>
              </a:pathLst>
            </a:custGeom>
            <a:solidFill>
              <a:srgbClr val="CFB17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774330" cy="7996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Canva Sans"/>
                </a:rPr>
                <a:t>Sharing the sufferings of Christ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 b="1" dirty="0" err="1">
                  <a:solidFill>
                    <a:srgbClr val="FFFFFF"/>
                  </a:solidFill>
                  <a:ea typeface="Canva Sans"/>
                </a:rPr>
                <a:t>分享基督的受苦</a:t>
              </a:r>
              <a:endParaRPr lang="en-US" sz="5000" b="1" dirty="0">
                <a:solidFill>
                  <a:srgbClr val="FFFFFF"/>
                </a:solidFill>
                <a:ea typeface="Canva Sans"/>
              </a:endParaRP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lang="en-US" sz="5000" dirty="0">
                <a:solidFill>
                  <a:srgbClr val="FFFFFF"/>
                </a:solidFill>
                <a:ea typeface="Canva Sa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28700"/>
            <a:ext cx="5059131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8000" b="1" dirty="0" err="1">
                <a:solidFill>
                  <a:srgbClr val="113D32"/>
                </a:solidFill>
                <a:latin typeface="Playfair Display"/>
              </a:rPr>
              <a:t>κοινωνέω</a:t>
            </a:r>
            <a:endParaRPr lang="en-US" sz="8000" b="1" dirty="0">
              <a:solidFill>
                <a:srgbClr val="113D32"/>
              </a:solidFill>
              <a:latin typeface="Playfair Display"/>
            </a:endParaRPr>
          </a:p>
          <a:p>
            <a:pPr>
              <a:lnSpc>
                <a:spcPts val="8640"/>
              </a:lnSpc>
            </a:pPr>
            <a:endParaRPr lang="en-US" sz="7200" dirty="0">
              <a:solidFill>
                <a:srgbClr val="113D32"/>
              </a:solidFill>
              <a:latin typeface="Playfair Displ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433996" y="2437642"/>
            <a:ext cx="8115300" cy="6257693"/>
            <a:chOff x="0" y="-142875"/>
            <a:chExt cx="10820400" cy="8343590"/>
          </a:xfrm>
        </p:grpSpPr>
        <p:sp>
          <p:nvSpPr>
            <p:cNvPr id="8" name="TextBox 8"/>
            <p:cNvSpPr txBox="1"/>
            <p:nvPr/>
          </p:nvSpPr>
          <p:spPr>
            <a:xfrm>
              <a:off x="0" y="1888303"/>
              <a:ext cx="10820400" cy="6312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99"/>
                </a:lnSpc>
              </a:pPr>
              <a:r>
                <a:rPr lang="en-US" sz="4999" b="1" dirty="0">
                  <a:solidFill>
                    <a:srgbClr val="113D32"/>
                  </a:solidFill>
                  <a:latin typeface="Playfair Display"/>
                  <a:ea typeface="Playfair Display"/>
                </a:rPr>
                <a:t>彼得前書4章13節</a:t>
              </a:r>
            </a:p>
            <a:p>
              <a:pPr>
                <a:lnSpc>
                  <a:spcPts val="7499"/>
                </a:lnSpc>
              </a:pP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倒要歡喜；因為你們是</a:t>
              </a:r>
              <a:r>
                <a:rPr lang="en-US" sz="4999" b="1" dirty="0" err="1">
                  <a:solidFill>
                    <a:srgbClr val="B42930"/>
                  </a:solidFill>
                  <a:ea typeface="Playfair Display"/>
                </a:rPr>
                <a:t>與基督一同</a:t>
              </a:r>
              <a:r>
                <a:rPr lang="en-US" sz="4999" b="1" dirty="0" err="1">
                  <a:solidFill>
                    <a:srgbClr val="113D32"/>
                  </a:solidFill>
                  <a:ea typeface="Playfair Display"/>
                </a:rPr>
                <a:t>受苦，使</a:t>
              </a:r>
              <a:r>
                <a:rPr lang="en-US" sz="4999" b="1" dirty="0" err="1">
                  <a:solidFill>
                    <a:srgbClr val="FF914D"/>
                  </a:solidFill>
                  <a:ea typeface="Playfair Display"/>
                </a:rPr>
                <a:t>你們在他榮耀顯現的時候，也可以歡喜快樂</a:t>
              </a:r>
              <a:r>
                <a:rPr lang="en-US" sz="4999" b="1" dirty="0">
                  <a:solidFill>
                    <a:srgbClr val="FF914D"/>
                  </a:solidFill>
                  <a:ea typeface="Playfair Display"/>
                </a:rPr>
                <a:t>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0820400" cy="1158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5330333" cy="7057853"/>
            <a:chOff x="0" y="0"/>
            <a:chExt cx="6734175" cy="8916670"/>
          </a:xfrm>
        </p:grpSpPr>
        <p:sp>
          <p:nvSpPr>
            <p:cNvPr id="3" name="Freeform 3"/>
            <p:cNvSpPr/>
            <p:nvPr/>
          </p:nvSpPr>
          <p:spPr>
            <a:xfrm>
              <a:off x="155575" y="155575"/>
              <a:ext cx="6422898" cy="8605520"/>
            </a:xfrm>
            <a:custGeom>
              <a:avLst/>
              <a:gdLst/>
              <a:ahLst/>
              <a:cxnLst/>
              <a:rect l="l" t="t" r="r" b="b"/>
              <a:pathLst>
                <a:path w="6422898" h="8605520">
                  <a:moveTo>
                    <a:pt x="308483" y="8605520"/>
                  </a:moveTo>
                  <a:lnTo>
                    <a:pt x="0" y="8298053"/>
                  </a:lnTo>
                  <a:lnTo>
                    <a:pt x="0" y="307467"/>
                  </a:lnTo>
                  <a:lnTo>
                    <a:pt x="308483" y="0"/>
                  </a:lnTo>
                  <a:lnTo>
                    <a:pt x="6117082" y="0"/>
                  </a:lnTo>
                  <a:lnTo>
                    <a:pt x="6422898" y="307213"/>
                  </a:lnTo>
                  <a:lnTo>
                    <a:pt x="6422898" y="8299323"/>
                  </a:lnTo>
                  <a:lnTo>
                    <a:pt x="6117082" y="8605520"/>
                  </a:lnTo>
                  <a:close/>
                </a:path>
              </a:pathLst>
            </a:custGeom>
            <a:blipFill>
              <a:blip r:embed="rId2"/>
              <a:stretch>
                <a:fillRect l="-59831" t="-786" r="-49658" b="-33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6721475" cy="8903970"/>
            </a:xfrm>
            <a:custGeom>
              <a:avLst/>
              <a:gdLst/>
              <a:ahLst/>
              <a:cxnLst/>
              <a:rect l="l" t="t" r="r" b="b"/>
              <a:pathLst>
                <a:path w="6721475" h="8903970">
                  <a:moveTo>
                    <a:pt x="6328283" y="8903970"/>
                  </a:moveTo>
                  <a:lnTo>
                    <a:pt x="395986" y="8903970"/>
                  </a:lnTo>
                  <a:lnTo>
                    <a:pt x="0" y="8509254"/>
                  </a:lnTo>
                  <a:lnTo>
                    <a:pt x="0" y="394716"/>
                  </a:lnTo>
                  <a:lnTo>
                    <a:pt x="395986" y="0"/>
                  </a:lnTo>
                  <a:lnTo>
                    <a:pt x="6328283" y="0"/>
                  </a:lnTo>
                  <a:lnTo>
                    <a:pt x="6721475" y="394716"/>
                  </a:lnTo>
                  <a:lnTo>
                    <a:pt x="6721475" y="8510270"/>
                  </a:lnTo>
                  <a:lnTo>
                    <a:pt x="6328283" y="8903970"/>
                  </a:lnTo>
                  <a:close/>
                  <a:moveTo>
                    <a:pt x="403860" y="8884920"/>
                  </a:moveTo>
                  <a:lnTo>
                    <a:pt x="6320282" y="8884920"/>
                  </a:lnTo>
                  <a:lnTo>
                    <a:pt x="6702298" y="8502396"/>
                  </a:lnTo>
                  <a:lnTo>
                    <a:pt x="6702298" y="402590"/>
                  </a:lnTo>
                  <a:lnTo>
                    <a:pt x="6320282" y="19050"/>
                  </a:lnTo>
                  <a:lnTo>
                    <a:pt x="403860" y="19050"/>
                  </a:lnTo>
                  <a:lnTo>
                    <a:pt x="19050" y="402590"/>
                  </a:lnTo>
                  <a:lnTo>
                    <a:pt x="19050" y="8501380"/>
                  </a:lnTo>
                  <a:lnTo>
                    <a:pt x="403860" y="8884920"/>
                  </a:lnTo>
                  <a:close/>
                  <a:moveTo>
                    <a:pt x="6270371" y="8764270"/>
                  </a:moveTo>
                  <a:lnTo>
                    <a:pt x="453771" y="8764270"/>
                  </a:lnTo>
                  <a:lnTo>
                    <a:pt x="139700" y="8451215"/>
                  </a:lnTo>
                  <a:lnTo>
                    <a:pt x="139700" y="452755"/>
                  </a:lnTo>
                  <a:lnTo>
                    <a:pt x="453771" y="139700"/>
                  </a:lnTo>
                  <a:lnTo>
                    <a:pt x="6270244" y="139700"/>
                  </a:lnTo>
                  <a:lnTo>
                    <a:pt x="6581775" y="452501"/>
                  </a:lnTo>
                  <a:lnTo>
                    <a:pt x="6581775" y="8452612"/>
                  </a:lnTo>
                  <a:lnTo>
                    <a:pt x="6270371" y="8764270"/>
                  </a:lnTo>
                  <a:close/>
                  <a:moveTo>
                    <a:pt x="461645" y="8745220"/>
                  </a:moveTo>
                  <a:lnTo>
                    <a:pt x="6262370" y="8745220"/>
                  </a:lnTo>
                  <a:lnTo>
                    <a:pt x="6562598" y="8444611"/>
                  </a:lnTo>
                  <a:lnTo>
                    <a:pt x="6562598" y="460375"/>
                  </a:lnTo>
                  <a:lnTo>
                    <a:pt x="6262243" y="158750"/>
                  </a:lnTo>
                  <a:lnTo>
                    <a:pt x="461645" y="158750"/>
                  </a:lnTo>
                  <a:lnTo>
                    <a:pt x="158750" y="460629"/>
                  </a:lnTo>
                  <a:lnTo>
                    <a:pt x="158750" y="8443341"/>
                  </a:lnTo>
                  <a:lnTo>
                    <a:pt x="461645" y="8745220"/>
                  </a:lnTo>
                  <a:close/>
                </a:path>
              </a:pathLst>
            </a:custGeom>
            <a:solidFill>
              <a:srgbClr val="CFB17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8910979"/>
            <a:ext cx="18288000" cy="1376021"/>
          </a:xfrm>
          <a:prstGeom prst="rect">
            <a:avLst/>
          </a:prstGeom>
          <a:solidFill>
            <a:srgbClr val="B42930"/>
          </a:solidFill>
        </p:spPr>
      </p:sp>
      <p:sp>
        <p:nvSpPr>
          <p:cNvPr id="6" name="TextBox 6"/>
          <p:cNvSpPr txBox="1"/>
          <p:nvPr/>
        </p:nvSpPr>
        <p:spPr>
          <a:xfrm>
            <a:off x="7475440" y="2128751"/>
            <a:ext cx="9419260" cy="3847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腓利門書</a:t>
            </a: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r>
              <a:rPr lang="en-US" sz="5000" b="1" spc="5" dirty="0" smtClean="0">
                <a:solidFill>
                  <a:srgbClr val="CFB17E"/>
                </a:solidFill>
                <a:latin typeface="Playfair Display"/>
                <a:ea typeface="Playfair Display"/>
              </a:rPr>
              <a:t>17</a:t>
            </a:r>
            <a:r>
              <a:rPr lang="zh-TW" alt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你若以我為同伴，就收納他，如同收納我一樣。</a:t>
            </a:r>
            <a:endParaRPr lang="en-US" sz="5000" b="1" spc="5" dirty="0">
              <a:solidFill>
                <a:srgbClr val="CFB17E"/>
              </a:solidFill>
              <a:latin typeface="Playfair Display"/>
              <a:ea typeface="Playfair Dis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2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8164" y="9796673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2017907" y="1717262"/>
            <a:ext cx="14252187" cy="1963747"/>
            <a:chOff x="0" y="0"/>
            <a:chExt cx="19002916" cy="2618330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9002916" cy="1460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40"/>
                </a:lnSpc>
              </a:pPr>
              <a:r>
                <a:rPr lang="en-US" sz="8000" dirty="0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「</a:t>
              </a:r>
              <a:r>
                <a:rPr lang="en-US" sz="8000" dirty="0" err="1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κοινός</a:t>
              </a:r>
              <a:r>
                <a:rPr lang="en-US" sz="8000" dirty="0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」 (</a:t>
              </a:r>
              <a:r>
                <a:rPr lang="en-US" sz="8000" dirty="0" err="1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common，共同</a:t>
              </a:r>
              <a:r>
                <a:rPr lang="en-US" sz="8000" dirty="0">
                  <a:solidFill>
                    <a:srgbClr val="CFB17E"/>
                  </a:solidFill>
                  <a:latin typeface="Playfair Display Bold"/>
                  <a:ea typeface="Playfair Display Bold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97605"/>
              <a:ext cx="19002916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865028" y="3576234"/>
            <a:ext cx="58573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200" b="1" dirty="0" err="1">
                <a:solidFill>
                  <a:srgbClr val="000000"/>
                </a:solidFill>
                <a:latin typeface="Canva Sans Bold"/>
              </a:rPr>
              <a:t>κοινωνί</a:t>
            </a:r>
            <a:r>
              <a:rPr lang="en-US" sz="7200" b="1" dirty="0">
                <a:solidFill>
                  <a:srgbClr val="000000"/>
                </a:solidFill>
                <a:latin typeface="Canva Sans Bold"/>
              </a:rPr>
              <a:t>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98690" y="5038725"/>
            <a:ext cx="58573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200" b="1" dirty="0" err="1">
                <a:solidFill>
                  <a:srgbClr val="000000"/>
                </a:solidFill>
                <a:latin typeface="Canva Sans Bold"/>
              </a:rPr>
              <a:t>κοινωνέω</a:t>
            </a:r>
            <a:endParaRPr lang="en-US" sz="7200" b="1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72018" y="6708903"/>
            <a:ext cx="5857367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7200" b="1" dirty="0" err="1">
                <a:solidFill>
                  <a:srgbClr val="FFFFFF"/>
                </a:solidFill>
                <a:latin typeface="Canva Sans Bold"/>
              </a:rPr>
              <a:t>κοινωνός</a:t>
            </a:r>
            <a:endParaRPr lang="en-US" sz="7200" b="1" dirty="0">
              <a:solidFill>
                <a:srgbClr val="FFFFFF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5330333" cy="7057853"/>
            <a:chOff x="0" y="0"/>
            <a:chExt cx="6734175" cy="8916670"/>
          </a:xfrm>
        </p:grpSpPr>
        <p:sp>
          <p:nvSpPr>
            <p:cNvPr id="3" name="Freeform 3"/>
            <p:cNvSpPr/>
            <p:nvPr/>
          </p:nvSpPr>
          <p:spPr>
            <a:xfrm>
              <a:off x="155575" y="155575"/>
              <a:ext cx="6422898" cy="8605520"/>
            </a:xfrm>
            <a:custGeom>
              <a:avLst/>
              <a:gdLst/>
              <a:ahLst/>
              <a:cxnLst/>
              <a:rect l="l" t="t" r="r" b="b"/>
              <a:pathLst>
                <a:path w="6422898" h="8605520">
                  <a:moveTo>
                    <a:pt x="308483" y="8605520"/>
                  </a:moveTo>
                  <a:lnTo>
                    <a:pt x="0" y="8298053"/>
                  </a:lnTo>
                  <a:lnTo>
                    <a:pt x="0" y="307467"/>
                  </a:lnTo>
                  <a:lnTo>
                    <a:pt x="308483" y="0"/>
                  </a:lnTo>
                  <a:lnTo>
                    <a:pt x="6117082" y="0"/>
                  </a:lnTo>
                  <a:lnTo>
                    <a:pt x="6422898" y="307213"/>
                  </a:lnTo>
                  <a:lnTo>
                    <a:pt x="6422898" y="8299323"/>
                  </a:lnTo>
                  <a:lnTo>
                    <a:pt x="6117082" y="8605520"/>
                  </a:lnTo>
                  <a:close/>
                </a:path>
              </a:pathLst>
            </a:custGeom>
            <a:blipFill>
              <a:blip r:embed="rId2"/>
              <a:stretch>
                <a:fillRect l="-59831" t="-786" r="-49658" b="-33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6721475" cy="8903970"/>
            </a:xfrm>
            <a:custGeom>
              <a:avLst/>
              <a:gdLst/>
              <a:ahLst/>
              <a:cxnLst/>
              <a:rect l="l" t="t" r="r" b="b"/>
              <a:pathLst>
                <a:path w="6721475" h="8903970">
                  <a:moveTo>
                    <a:pt x="6328283" y="8903970"/>
                  </a:moveTo>
                  <a:lnTo>
                    <a:pt x="395986" y="8903970"/>
                  </a:lnTo>
                  <a:lnTo>
                    <a:pt x="0" y="8509254"/>
                  </a:lnTo>
                  <a:lnTo>
                    <a:pt x="0" y="394716"/>
                  </a:lnTo>
                  <a:lnTo>
                    <a:pt x="395986" y="0"/>
                  </a:lnTo>
                  <a:lnTo>
                    <a:pt x="6328283" y="0"/>
                  </a:lnTo>
                  <a:lnTo>
                    <a:pt x="6721475" y="394716"/>
                  </a:lnTo>
                  <a:lnTo>
                    <a:pt x="6721475" y="8510270"/>
                  </a:lnTo>
                  <a:lnTo>
                    <a:pt x="6328283" y="8903970"/>
                  </a:lnTo>
                  <a:close/>
                  <a:moveTo>
                    <a:pt x="403860" y="8884920"/>
                  </a:moveTo>
                  <a:lnTo>
                    <a:pt x="6320282" y="8884920"/>
                  </a:lnTo>
                  <a:lnTo>
                    <a:pt x="6702298" y="8502396"/>
                  </a:lnTo>
                  <a:lnTo>
                    <a:pt x="6702298" y="402590"/>
                  </a:lnTo>
                  <a:lnTo>
                    <a:pt x="6320282" y="19050"/>
                  </a:lnTo>
                  <a:lnTo>
                    <a:pt x="403860" y="19050"/>
                  </a:lnTo>
                  <a:lnTo>
                    <a:pt x="19050" y="402590"/>
                  </a:lnTo>
                  <a:lnTo>
                    <a:pt x="19050" y="8501380"/>
                  </a:lnTo>
                  <a:lnTo>
                    <a:pt x="403860" y="8884920"/>
                  </a:lnTo>
                  <a:close/>
                  <a:moveTo>
                    <a:pt x="6270371" y="8764270"/>
                  </a:moveTo>
                  <a:lnTo>
                    <a:pt x="453771" y="8764270"/>
                  </a:lnTo>
                  <a:lnTo>
                    <a:pt x="139700" y="8451215"/>
                  </a:lnTo>
                  <a:lnTo>
                    <a:pt x="139700" y="452755"/>
                  </a:lnTo>
                  <a:lnTo>
                    <a:pt x="453771" y="139700"/>
                  </a:lnTo>
                  <a:lnTo>
                    <a:pt x="6270244" y="139700"/>
                  </a:lnTo>
                  <a:lnTo>
                    <a:pt x="6581775" y="452501"/>
                  </a:lnTo>
                  <a:lnTo>
                    <a:pt x="6581775" y="8452612"/>
                  </a:lnTo>
                  <a:lnTo>
                    <a:pt x="6270371" y="8764270"/>
                  </a:lnTo>
                  <a:close/>
                  <a:moveTo>
                    <a:pt x="461645" y="8745220"/>
                  </a:moveTo>
                  <a:lnTo>
                    <a:pt x="6262370" y="8745220"/>
                  </a:lnTo>
                  <a:lnTo>
                    <a:pt x="6562598" y="8444611"/>
                  </a:lnTo>
                  <a:lnTo>
                    <a:pt x="6562598" y="460375"/>
                  </a:lnTo>
                  <a:lnTo>
                    <a:pt x="6262243" y="158750"/>
                  </a:lnTo>
                  <a:lnTo>
                    <a:pt x="461645" y="158750"/>
                  </a:lnTo>
                  <a:lnTo>
                    <a:pt x="158750" y="460629"/>
                  </a:lnTo>
                  <a:lnTo>
                    <a:pt x="158750" y="8443341"/>
                  </a:lnTo>
                  <a:lnTo>
                    <a:pt x="461645" y="8745220"/>
                  </a:lnTo>
                  <a:close/>
                </a:path>
              </a:pathLst>
            </a:custGeom>
            <a:solidFill>
              <a:srgbClr val="CFB17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8910979"/>
            <a:ext cx="18288000" cy="1376021"/>
          </a:xfrm>
          <a:prstGeom prst="rect">
            <a:avLst/>
          </a:prstGeom>
          <a:solidFill>
            <a:srgbClr val="B42930"/>
          </a:solidFill>
        </p:spPr>
      </p:sp>
      <p:sp>
        <p:nvSpPr>
          <p:cNvPr id="6" name="TextBox 6"/>
          <p:cNvSpPr txBox="1"/>
          <p:nvPr/>
        </p:nvSpPr>
        <p:spPr>
          <a:xfrm>
            <a:off x="7475440" y="2128751"/>
            <a:ext cx="9419260" cy="471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腓利門書</a:t>
            </a: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17 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所以，你要是把我看作同伴，就接納他好像接納我一樣</a:t>
            </a: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 </a:t>
            </a:r>
          </a:p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(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聖經新譯本</a:t>
            </a: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276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81719" y="635274"/>
            <a:ext cx="18451437" cy="9016453"/>
          </a:xfrm>
          <a:prstGeom prst="rect">
            <a:avLst/>
          </a:prstGeom>
          <a:solidFill>
            <a:srgbClr val="F0F1F0">
              <a:alpha val="9098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163437" y="1000125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-163437" y="9258300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984365" y="2872324"/>
            <a:ext cx="12319270" cy="2771611"/>
            <a:chOff x="0" y="0"/>
            <a:chExt cx="16425693" cy="3695481"/>
          </a:xfrm>
        </p:grpSpPr>
        <p:sp>
          <p:nvSpPr>
            <p:cNvPr id="7" name="TextBox 7"/>
            <p:cNvSpPr txBox="1"/>
            <p:nvPr/>
          </p:nvSpPr>
          <p:spPr>
            <a:xfrm>
              <a:off x="23804" y="9525"/>
              <a:ext cx="16378085" cy="200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dirty="0" err="1">
                  <a:solidFill>
                    <a:srgbClr val="B42930"/>
                  </a:solidFill>
                  <a:latin typeface="Playfair Display"/>
                  <a:ea typeface="Playfair Display"/>
                </a:rPr>
                <a:t>團契</a:t>
              </a:r>
              <a:r>
                <a:rPr lang="en-US" sz="9999" b="1" dirty="0">
                  <a:solidFill>
                    <a:srgbClr val="B42930"/>
                  </a:solidFill>
                  <a:latin typeface="Playfair Display"/>
                  <a:ea typeface="Playfair Display"/>
                </a:rPr>
                <a:t>? Fellowship?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74756"/>
              <a:ext cx="1642569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5330333" cy="7057853"/>
            <a:chOff x="0" y="0"/>
            <a:chExt cx="6734175" cy="8916670"/>
          </a:xfrm>
        </p:grpSpPr>
        <p:sp>
          <p:nvSpPr>
            <p:cNvPr id="3" name="Freeform 3"/>
            <p:cNvSpPr/>
            <p:nvPr/>
          </p:nvSpPr>
          <p:spPr>
            <a:xfrm>
              <a:off x="155575" y="155575"/>
              <a:ext cx="6422898" cy="8605520"/>
            </a:xfrm>
            <a:custGeom>
              <a:avLst/>
              <a:gdLst/>
              <a:ahLst/>
              <a:cxnLst/>
              <a:rect l="l" t="t" r="r" b="b"/>
              <a:pathLst>
                <a:path w="6422898" h="8605520">
                  <a:moveTo>
                    <a:pt x="308483" y="8605520"/>
                  </a:moveTo>
                  <a:lnTo>
                    <a:pt x="0" y="8298053"/>
                  </a:lnTo>
                  <a:lnTo>
                    <a:pt x="0" y="307467"/>
                  </a:lnTo>
                  <a:lnTo>
                    <a:pt x="308483" y="0"/>
                  </a:lnTo>
                  <a:lnTo>
                    <a:pt x="6117082" y="0"/>
                  </a:lnTo>
                  <a:lnTo>
                    <a:pt x="6422898" y="307213"/>
                  </a:lnTo>
                  <a:lnTo>
                    <a:pt x="6422898" y="8299323"/>
                  </a:lnTo>
                  <a:lnTo>
                    <a:pt x="6117082" y="8605520"/>
                  </a:lnTo>
                  <a:close/>
                </a:path>
              </a:pathLst>
            </a:custGeom>
            <a:blipFill>
              <a:blip r:embed="rId2"/>
              <a:stretch>
                <a:fillRect l="-59831" t="-786" r="-49658" b="-33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6721475" cy="8903970"/>
            </a:xfrm>
            <a:custGeom>
              <a:avLst/>
              <a:gdLst/>
              <a:ahLst/>
              <a:cxnLst/>
              <a:rect l="l" t="t" r="r" b="b"/>
              <a:pathLst>
                <a:path w="6721475" h="8903970">
                  <a:moveTo>
                    <a:pt x="6328283" y="8903970"/>
                  </a:moveTo>
                  <a:lnTo>
                    <a:pt x="395986" y="8903970"/>
                  </a:lnTo>
                  <a:lnTo>
                    <a:pt x="0" y="8509254"/>
                  </a:lnTo>
                  <a:lnTo>
                    <a:pt x="0" y="394716"/>
                  </a:lnTo>
                  <a:lnTo>
                    <a:pt x="395986" y="0"/>
                  </a:lnTo>
                  <a:lnTo>
                    <a:pt x="6328283" y="0"/>
                  </a:lnTo>
                  <a:lnTo>
                    <a:pt x="6721475" y="394716"/>
                  </a:lnTo>
                  <a:lnTo>
                    <a:pt x="6721475" y="8510270"/>
                  </a:lnTo>
                  <a:lnTo>
                    <a:pt x="6328283" y="8903970"/>
                  </a:lnTo>
                  <a:close/>
                  <a:moveTo>
                    <a:pt x="403860" y="8884920"/>
                  </a:moveTo>
                  <a:lnTo>
                    <a:pt x="6320282" y="8884920"/>
                  </a:lnTo>
                  <a:lnTo>
                    <a:pt x="6702298" y="8502396"/>
                  </a:lnTo>
                  <a:lnTo>
                    <a:pt x="6702298" y="402590"/>
                  </a:lnTo>
                  <a:lnTo>
                    <a:pt x="6320282" y="19050"/>
                  </a:lnTo>
                  <a:lnTo>
                    <a:pt x="403860" y="19050"/>
                  </a:lnTo>
                  <a:lnTo>
                    <a:pt x="19050" y="402590"/>
                  </a:lnTo>
                  <a:lnTo>
                    <a:pt x="19050" y="8501380"/>
                  </a:lnTo>
                  <a:lnTo>
                    <a:pt x="403860" y="8884920"/>
                  </a:lnTo>
                  <a:close/>
                  <a:moveTo>
                    <a:pt x="6270371" y="8764270"/>
                  </a:moveTo>
                  <a:lnTo>
                    <a:pt x="453771" y="8764270"/>
                  </a:lnTo>
                  <a:lnTo>
                    <a:pt x="139700" y="8451215"/>
                  </a:lnTo>
                  <a:lnTo>
                    <a:pt x="139700" y="452755"/>
                  </a:lnTo>
                  <a:lnTo>
                    <a:pt x="453771" y="139700"/>
                  </a:lnTo>
                  <a:lnTo>
                    <a:pt x="6270244" y="139700"/>
                  </a:lnTo>
                  <a:lnTo>
                    <a:pt x="6581775" y="452501"/>
                  </a:lnTo>
                  <a:lnTo>
                    <a:pt x="6581775" y="8452612"/>
                  </a:lnTo>
                  <a:lnTo>
                    <a:pt x="6270371" y="8764270"/>
                  </a:lnTo>
                  <a:close/>
                  <a:moveTo>
                    <a:pt x="461645" y="8745220"/>
                  </a:moveTo>
                  <a:lnTo>
                    <a:pt x="6262370" y="8745220"/>
                  </a:lnTo>
                  <a:lnTo>
                    <a:pt x="6562598" y="8444611"/>
                  </a:lnTo>
                  <a:lnTo>
                    <a:pt x="6562598" y="460375"/>
                  </a:lnTo>
                  <a:lnTo>
                    <a:pt x="6262243" y="158750"/>
                  </a:lnTo>
                  <a:lnTo>
                    <a:pt x="461645" y="158750"/>
                  </a:lnTo>
                  <a:lnTo>
                    <a:pt x="158750" y="460629"/>
                  </a:lnTo>
                  <a:lnTo>
                    <a:pt x="158750" y="8443341"/>
                  </a:lnTo>
                  <a:lnTo>
                    <a:pt x="461645" y="8745220"/>
                  </a:lnTo>
                  <a:close/>
                </a:path>
              </a:pathLst>
            </a:custGeom>
            <a:solidFill>
              <a:srgbClr val="CFB17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8910979"/>
            <a:ext cx="18288000" cy="1376021"/>
          </a:xfrm>
          <a:prstGeom prst="rect">
            <a:avLst/>
          </a:prstGeom>
          <a:solidFill>
            <a:srgbClr val="B42930"/>
          </a:solidFill>
        </p:spPr>
      </p:sp>
      <p:sp>
        <p:nvSpPr>
          <p:cNvPr id="6" name="TextBox 6"/>
          <p:cNvSpPr txBox="1"/>
          <p:nvPr/>
        </p:nvSpPr>
        <p:spPr>
          <a:xfrm>
            <a:off x="7475440" y="2605001"/>
            <a:ext cx="9419260" cy="376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腓利門書</a:t>
            </a: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18 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他若虧負你，或欠你甚麼，都歸在我的帳上</a:t>
            </a:r>
            <a:endParaRPr lang="en-US" sz="5000" b="1" spc="5" dirty="0">
              <a:solidFill>
                <a:srgbClr val="CFB17E"/>
              </a:solidFill>
              <a:latin typeface="Playfair Display"/>
              <a:ea typeface="Playfair Displ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29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174959" y="0"/>
            <a:ext cx="7113041" cy="10287000"/>
          </a:xfrm>
          <a:prstGeom prst="rect">
            <a:avLst/>
          </a:prstGeom>
          <a:solidFill>
            <a:srgbClr val="CFB17E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934322" y="1380954"/>
            <a:ext cx="5517323" cy="8241942"/>
            <a:chOff x="0" y="0"/>
            <a:chExt cx="5969000" cy="8916670"/>
          </a:xfrm>
        </p:grpSpPr>
        <p:sp>
          <p:nvSpPr>
            <p:cNvPr id="4" name="Freeform 4"/>
            <p:cNvSpPr/>
            <p:nvPr/>
          </p:nvSpPr>
          <p:spPr>
            <a:xfrm>
              <a:off x="148895" y="-650786"/>
              <a:ext cx="5671134" cy="9412008"/>
            </a:xfrm>
            <a:custGeom>
              <a:avLst/>
              <a:gdLst/>
              <a:ahLst/>
              <a:cxnLst/>
              <a:rect l="l" t="t" r="r" b="b"/>
              <a:pathLst>
                <a:path w="5671134" h="9412008">
                  <a:moveTo>
                    <a:pt x="2831795" y="9411881"/>
                  </a:moveTo>
                  <a:cubicBezTo>
                    <a:pt x="1395768" y="9411881"/>
                    <a:pt x="132181" y="8308988"/>
                    <a:pt x="19126" y="6804189"/>
                  </a:cubicBezTo>
                  <a:cubicBezTo>
                    <a:pt x="3416" y="6592900"/>
                    <a:pt x="0" y="3590721"/>
                    <a:pt x="23698" y="3350551"/>
                  </a:cubicBezTo>
                  <a:cubicBezTo>
                    <a:pt x="252387" y="1027443"/>
                    <a:pt x="3029775" y="0"/>
                    <a:pt x="4729810" y="1533436"/>
                  </a:cubicBezTo>
                  <a:cubicBezTo>
                    <a:pt x="5252542" y="2004860"/>
                    <a:pt x="5578424" y="2650274"/>
                    <a:pt x="5647385" y="3350679"/>
                  </a:cubicBezTo>
                  <a:cubicBezTo>
                    <a:pt x="5671134" y="3591344"/>
                    <a:pt x="5666562" y="6435636"/>
                    <a:pt x="5654116" y="6774218"/>
                  </a:cubicBezTo>
                  <a:cubicBezTo>
                    <a:pt x="5533631" y="8360651"/>
                    <a:pt x="4239006" y="9412008"/>
                    <a:pt x="2831795" y="9412008"/>
                  </a:cubicBezTo>
                  <a:lnTo>
                    <a:pt x="2831795" y="9411881"/>
                  </a:lnTo>
                  <a:close/>
                </a:path>
              </a:pathLst>
            </a:custGeom>
            <a:blipFill>
              <a:blip r:embed="rId2"/>
              <a:stretch>
                <a:fillRect l="-52666" t="-17692" r="-52243" b="-17023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27" y="6350"/>
              <a:ext cx="5968747" cy="8903970"/>
            </a:xfrm>
            <a:custGeom>
              <a:avLst/>
              <a:gdLst/>
              <a:ahLst/>
              <a:cxnLst/>
              <a:rect l="l" t="t" r="r" b="b"/>
              <a:pathLst>
                <a:path w="5968747" h="8903970">
                  <a:moveTo>
                    <a:pt x="2988310" y="8903970"/>
                  </a:moveTo>
                  <a:lnTo>
                    <a:pt x="2980563" y="8903970"/>
                  </a:lnTo>
                  <a:cubicBezTo>
                    <a:pt x="2246376" y="8903970"/>
                    <a:pt x="1538224" y="8630412"/>
                    <a:pt x="986790" y="8133714"/>
                  </a:cubicBezTo>
                  <a:cubicBezTo>
                    <a:pt x="420243" y="7623429"/>
                    <a:pt x="76581" y="6921881"/>
                    <a:pt x="19177" y="6158230"/>
                  </a:cubicBezTo>
                  <a:lnTo>
                    <a:pt x="16510" y="6121781"/>
                  </a:lnTo>
                  <a:cubicBezTo>
                    <a:pt x="4064" y="5781802"/>
                    <a:pt x="0" y="2921762"/>
                    <a:pt x="23876" y="2678811"/>
                  </a:cubicBezTo>
                  <a:cubicBezTo>
                    <a:pt x="96647" y="1941195"/>
                    <a:pt x="439801" y="1261618"/>
                    <a:pt x="990092" y="765302"/>
                  </a:cubicBezTo>
                  <a:cubicBezTo>
                    <a:pt x="1537208" y="271780"/>
                    <a:pt x="2242439" y="0"/>
                    <a:pt x="2975737" y="0"/>
                  </a:cubicBezTo>
                  <a:lnTo>
                    <a:pt x="2992882" y="0"/>
                  </a:lnTo>
                  <a:cubicBezTo>
                    <a:pt x="3726180" y="0"/>
                    <a:pt x="4431411" y="271780"/>
                    <a:pt x="4978527" y="765302"/>
                  </a:cubicBezTo>
                  <a:cubicBezTo>
                    <a:pt x="5528945" y="1261745"/>
                    <a:pt x="5871972" y="1941195"/>
                    <a:pt x="5944743" y="2678684"/>
                  </a:cubicBezTo>
                  <a:cubicBezTo>
                    <a:pt x="5968747" y="2921762"/>
                    <a:pt x="5964555" y="5782310"/>
                    <a:pt x="5952109" y="6122289"/>
                  </a:cubicBezTo>
                  <a:lnTo>
                    <a:pt x="5951982" y="6125083"/>
                  </a:lnTo>
                  <a:lnTo>
                    <a:pt x="5949442" y="6158230"/>
                  </a:lnTo>
                  <a:cubicBezTo>
                    <a:pt x="5892038" y="6921881"/>
                    <a:pt x="5548376" y="7623429"/>
                    <a:pt x="4981829" y="8133715"/>
                  </a:cubicBezTo>
                  <a:cubicBezTo>
                    <a:pt x="4430522" y="8630412"/>
                    <a:pt x="3722497" y="8903970"/>
                    <a:pt x="2988310" y="8903970"/>
                  </a:cubicBezTo>
                  <a:close/>
                  <a:moveTo>
                    <a:pt x="2975737" y="19050"/>
                  </a:moveTo>
                  <a:cubicBezTo>
                    <a:pt x="2247138" y="19050"/>
                    <a:pt x="1546479" y="289052"/>
                    <a:pt x="1002792" y="779399"/>
                  </a:cubicBezTo>
                  <a:cubicBezTo>
                    <a:pt x="455930" y="1272540"/>
                    <a:pt x="115062" y="1947799"/>
                    <a:pt x="42926" y="2680589"/>
                  </a:cubicBezTo>
                  <a:cubicBezTo>
                    <a:pt x="19050" y="2923286"/>
                    <a:pt x="23241" y="5781167"/>
                    <a:pt x="35560" y="6121019"/>
                  </a:cubicBezTo>
                  <a:lnTo>
                    <a:pt x="35687" y="6123686"/>
                  </a:lnTo>
                  <a:lnTo>
                    <a:pt x="38227" y="6156706"/>
                  </a:lnTo>
                  <a:cubicBezTo>
                    <a:pt x="95250" y="6915403"/>
                    <a:pt x="436626" y="7612507"/>
                    <a:pt x="999617" y="8119490"/>
                  </a:cubicBezTo>
                  <a:cubicBezTo>
                    <a:pt x="1547622" y="8613012"/>
                    <a:pt x="2251202" y="8884793"/>
                    <a:pt x="2980690" y="8884793"/>
                  </a:cubicBezTo>
                  <a:lnTo>
                    <a:pt x="2988437" y="8884793"/>
                  </a:lnTo>
                  <a:cubicBezTo>
                    <a:pt x="3717925" y="8884793"/>
                    <a:pt x="4421378" y="8613012"/>
                    <a:pt x="4969383" y="8119490"/>
                  </a:cubicBezTo>
                  <a:cubicBezTo>
                    <a:pt x="5532374" y="7612507"/>
                    <a:pt x="5873750" y="6915403"/>
                    <a:pt x="5930773" y="6156706"/>
                  </a:cubicBezTo>
                  <a:lnTo>
                    <a:pt x="5933313" y="6121527"/>
                  </a:lnTo>
                  <a:cubicBezTo>
                    <a:pt x="5945632" y="5781675"/>
                    <a:pt x="5949950" y="2923159"/>
                    <a:pt x="5925947" y="2680462"/>
                  </a:cubicBezTo>
                  <a:cubicBezTo>
                    <a:pt x="5853684" y="1947672"/>
                    <a:pt x="5512816" y="1272540"/>
                    <a:pt x="4965954" y="779272"/>
                  </a:cubicBezTo>
                  <a:cubicBezTo>
                    <a:pt x="4422140" y="289052"/>
                    <a:pt x="3721481" y="19050"/>
                    <a:pt x="2992882" y="19050"/>
                  </a:cubicBezTo>
                  <a:lnTo>
                    <a:pt x="2975737" y="19050"/>
                  </a:lnTo>
                  <a:close/>
                  <a:moveTo>
                    <a:pt x="2988310" y="8764270"/>
                  </a:moveTo>
                  <a:lnTo>
                    <a:pt x="2980563" y="8764270"/>
                  </a:lnTo>
                  <a:cubicBezTo>
                    <a:pt x="2280920" y="8764270"/>
                    <a:pt x="1606042" y="8503538"/>
                    <a:pt x="1080262" y="8029956"/>
                  </a:cubicBezTo>
                  <a:cubicBezTo>
                    <a:pt x="540512" y="7543800"/>
                    <a:pt x="213106" y="6875399"/>
                    <a:pt x="158496" y="6147688"/>
                  </a:cubicBezTo>
                  <a:lnTo>
                    <a:pt x="156210" y="6116954"/>
                  </a:lnTo>
                  <a:cubicBezTo>
                    <a:pt x="143891" y="5777991"/>
                    <a:pt x="139319" y="2933191"/>
                    <a:pt x="163068" y="2692399"/>
                  </a:cubicBezTo>
                  <a:cubicBezTo>
                    <a:pt x="232283" y="1989581"/>
                    <a:pt x="559308" y="1342008"/>
                    <a:pt x="1083691" y="868933"/>
                  </a:cubicBezTo>
                  <a:cubicBezTo>
                    <a:pt x="1605026" y="398780"/>
                    <a:pt x="2276983" y="139700"/>
                    <a:pt x="2975737" y="139700"/>
                  </a:cubicBezTo>
                  <a:lnTo>
                    <a:pt x="2992882" y="139700"/>
                  </a:lnTo>
                  <a:cubicBezTo>
                    <a:pt x="3691509" y="139700"/>
                    <a:pt x="4363593" y="398780"/>
                    <a:pt x="4884928" y="869061"/>
                  </a:cubicBezTo>
                  <a:cubicBezTo>
                    <a:pt x="5409438" y="1342136"/>
                    <a:pt x="5736336" y="1989709"/>
                    <a:pt x="5805678" y="2692400"/>
                  </a:cubicBezTo>
                  <a:cubicBezTo>
                    <a:pt x="5829427" y="2933192"/>
                    <a:pt x="5824855" y="5778627"/>
                    <a:pt x="5812536" y="6117336"/>
                  </a:cubicBezTo>
                  <a:lnTo>
                    <a:pt x="5810251" y="6147689"/>
                  </a:lnTo>
                  <a:cubicBezTo>
                    <a:pt x="5755641" y="6875399"/>
                    <a:pt x="5428235" y="7543800"/>
                    <a:pt x="4888485" y="8029956"/>
                  </a:cubicBezTo>
                  <a:cubicBezTo>
                    <a:pt x="4362704" y="8503539"/>
                    <a:pt x="3687953" y="8764270"/>
                    <a:pt x="2988310" y="8764270"/>
                  </a:cubicBezTo>
                  <a:close/>
                  <a:moveTo>
                    <a:pt x="2975737" y="158750"/>
                  </a:moveTo>
                  <a:cubicBezTo>
                    <a:pt x="2281682" y="158750"/>
                    <a:pt x="1614297" y="416052"/>
                    <a:pt x="1096391" y="883158"/>
                  </a:cubicBezTo>
                  <a:cubicBezTo>
                    <a:pt x="575437" y="1352931"/>
                    <a:pt x="250698" y="1996186"/>
                    <a:pt x="181991" y="2694305"/>
                  </a:cubicBezTo>
                  <a:cubicBezTo>
                    <a:pt x="158242" y="2934716"/>
                    <a:pt x="162941" y="5777484"/>
                    <a:pt x="175260" y="6115939"/>
                  </a:cubicBezTo>
                  <a:lnTo>
                    <a:pt x="177546" y="6146292"/>
                  </a:lnTo>
                  <a:cubicBezTo>
                    <a:pt x="231902" y="6869049"/>
                    <a:pt x="557022" y="7532878"/>
                    <a:pt x="1093089" y="8015732"/>
                  </a:cubicBezTo>
                  <a:cubicBezTo>
                    <a:pt x="1615440" y="8486140"/>
                    <a:pt x="2285746" y="8745220"/>
                    <a:pt x="2980690" y="8745220"/>
                  </a:cubicBezTo>
                  <a:lnTo>
                    <a:pt x="2988437" y="8745220"/>
                  </a:lnTo>
                  <a:cubicBezTo>
                    <a:pt x="3683381" y="8745220"/>
                    <a:pt x="4353687" y="8486140"/>
                    <a:pt x="4875784" y="8015860"/>
                  </a:cubicBezTo>
                  <a:cubicBezTo>
                    <a:pt x="5411851" y="7533005"/>
                    <a:pt x="5736971" y="6869050"/>
                    <a:pt x="5791327" y="6146292"/>
                  </a:cubicBezTo>
                  <a:lnTo>
                    <a:pt x="5793613" y="6116193"/>
                  </a:lnTo>
                  <a:cubicBezTo>
                    <a:pt x="5805932" y="5777992"/>
                    <a:pt x="5810504" y="2934716"/>
                    <a:pt x="5786882" y="2694305"/>
                  </a:cubicBezTo>
                  <a:cubicBezTo>
                    <a:pt x="5718048" y="1996313"/>
                    <a:pt x="5393309" y="1353058"/>
                    <a:pt x="4872355" y="883158"/>
                  </a:cubicBezTo>
                  <a:cubicBezTo>
                    <a:pt x="4354322" y="416052"/>
                    <a:pt x="3686937" y="158750"/>
                    <a:pt x="2992882" y="158750"/>
                  </a:cubicBezTo>
                  <a:lnTo>
                    <a:pt x="2975737" y="158750"/>
                  </a:lnTo>
                  <a:close/>
                </a:path>
              </a:pathLst>
            </a:custGeom>
            <a:solidFill>
              <a:srgbClr val="113D32"/>
            </a:solidFill>
          </p:spPr>
        </p:sp>
      </p:grpSp>
      <p:sp>
        <p:nvSpPr>
          <p:cNvPr id="6" name="AutoShape 6"/>
          <p:cNvSpPr/>
          <p:nvPr/>
        </p:nvSpPr>
        <p:spPr>
          <a:xfrm rot="-5400000">
            <a:off x="5688255" y="5129213"/>
            <a:ext cx="10287000" cy="0"/>
          </a:xfrm>
          <a:prstGeom prst="line">
            <a:avLst/>
          </a:prstGeom>
          <a:ln w="28575" cap="rnd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95166" y="2499881"/>
            <a:ext cx="9688927" cy="4680026"/>
            <a:chOff x="0" y="-47625"/>
            <a:chExt cx="12918569" cy="6240035"/>
          </a:xfrm>
        </p:grpSpPr>
        <p:sp>
          <p:nvSpPr>
            <p:cNvPr id="8" name="TextBox 8"/>
            <p:cNvSpPr txBox="1"/>
            <p:nvPr/>
          </p:nvSpPr>
          <p:spPr>
            <a:xfrm>
              <a:off x="0" y="1183415"/>
              <a:ext cx="12918569" cy="304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0"/>
                </a:lnSpc>
              </a:pPr>
              <a:r>
                <a:rPr lang="en-US" sz="15000" b="1" dirty="0" err="1">
                  <a:solidFill>
                    <a:srgbClr val="FFBD59"/>
                  </a:solidFill>
                  <a:ea typeface="Playfair Display Bold"/>
                </a:rPr>
                <a:t>新年有團契</a:t>
              </a:r>
              <a:endParaRPr lang="en-US" sz="15000" b="1" dirty="0">
                <a:solidFill>
                  <a:srgbClr val="FFBD59"/>
                </a:solidFill>
                <a:ea typeface="Playfair Display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2918569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312595"/>
              <a:ext cx="12918569" cy="879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 b="1" dirty="0">
                  <a:solidFill>
                    <a:srgbClr val="FFBD59"/>
                  </a:solidFill>
                  <a:latin typeface="Playfair Display Bold Italics"/>
                  <a:ea typeface="Playfair Display Bold Italics"/>
                </a:rPr>
                <a:t>腓利門書6、17節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81719" y="635274"/>
            <a:ext cx="18451437" cy="9016453"/>
          </a:xfrm>
          <a:prstGeom prst="rect">
            <a:avLst/>
          </a:prstGeom>
          <a:solidFill>
            <a:srgbClr val="F0F1F0">
              <a:alpha val="9098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163437" y="1000125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-163437" y="9258300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984365" y="2652795"/>
            <a:ext cx="12319270" cy="4981411"/>
            <a:chOff x="0" y="0"/>
            <a:chExt cx="16425693" cy="6641881"/>
          </a:xfrm>
        </p:grpSpPr>
        <p:sp>
          <p:nvSpPr>
            <p:cNvPr id="7" name="TextBox 7"/>
            <p:cNvSpPr txBox="1"/>
            <p:nvPr/>
          </p:nvSpPr>
          <p:spPr>
            <a:xfrm>
              <a:off x="23804" y="9525"/>
              <a:ext cx="16378085" cy="200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dirty="0" err="1">
                  <a:solidFill>
                    <a:srgbClr val="B42930"/>
                  </a:solidFill>
                  <a:latin typeface="Playfair Display"/>
                  <a:ea typeface="Playfair Display"/>
                </a:rPr>
                <a:t>團契</a:t>
              </a:r>
              <a:r>
                <a:rPr lang="en-US" sz="9999" b="1" dirty="0">
                  <a:solidFill>
                    <a:srgbClr val="B42930"/>
                  </a:solidFill>
                  <a:latin typeface="Playfair Display"/>
                  <a:ea typeface="Playfair Display"/>
                </a:rPr>
                <a:t>? Fellowship?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84281"/>
              <a:ext cx="16425693" cy="365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9600" b="1" dirty="0" err="1">
                  <a:solidFill>
                    <a:srgbClr val="113D32"/>
                  </a:solidFill>
                  <a:latin typeface="Playfair Display Bold"/>
                </a:rPr>
                <a:t>κοινωνί</a:t>
              </a:r>
              <a:r>
                <a:rPr lang="en-US" sz="9600" b="1" dirty="0">
                  <a:solidFill>
                    <a:srgbClr val="113D32"/>
                  </a:solidFill>
                  <a:latin typeface="Playfair Display Bold"/>
                </a:rPr>
                <a:t>α</a:t>
              </a:r>
            </a:p>
            <a:p>
              <a:pPr algn="ctr">
                <a:lnSpc>
                  <a:spcPts val="7200"/>
                </a:lnSpc>
              </a:pPr>
              <a:endParaRPr lang="en-US" sz="6000" dirty="0">
                <a:solidFill>
                  <a:srgbClr val="113D32"/>
                </a:solidFill>
                <a:latin typeface="Playfair Display Bold"/>
              </a:endParaRPr>
            </a:p>
            <a:p>
              <a:pPr algn="ctr">
                <a:lnSpc>
                  <a:spcPts val="7200"/>
                </a:lnSpc>
              </a:pPr>
              <a:endParaRPr lang="en-US" sz="6000" dirty="0">
                <a:solidFill>
                  <a:srgbClr val="113D32"/>
                </a:solidFill>
                <a:latin typeface="Playfair Display 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1" y="723899"/>
            <a:ext cx="18451437" cy="9016453"/>
          </a:xfrm>
          <a:prstGeom prst="rect">
            <a:avLst/>
          </a:prstGeom>
          <a:solidFill>
            <a:srgbClr val="F0F1F0">
              <a:alpha val="9098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163437" y="1000125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-163437" y="9258300"/>
            <a:ext cx="18614874" cy="0"/>
          </a:xfrm>
          <a:prstGeom prst="line">
            <a:avLst/>
          </a:prstGeom>
          <a:ln w="28575" cap="flat">
            <a:solidFill>
              <a:srgbClr val="CFB17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457359" y="2202739"/>
            <a:ext cx="15525841" cy="5924386"/>
            <a:chOff x="0" y="9525"/>
            <a:chExt cx="20701120" cy="7899182"/>
          </a:xfrm>
        </p:grpSpPr>
        <p:sp>
          <p:nvSpPr>
            <p:cNvPr id="7" name="TextBox 7"/>
            <p:cNvSpPr txBox="1"/>
            <p:nvPr/>
          </p:nvSpPr>
          <p:spPr>
            <a:xfrm>
              <a:off x="25841" y="9525"/>
              <a:ext cx="17779362" cy="2009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99"/>
                </a:lnSpc>
              </a:pPr>
              <a:r>
                <a:rPr lang="en-US" sz="9999" b="1" dirty="0" err="1">
                  <a:solidFill>
                    <a:srgbClr val="B42930"/>
                  </a:solidFill>
                  <a:latin typeface="Playfair Display"/>
                  <a:ea typeface="Playfair Display"/>
                </a:rPr>
                <a:t>團契</a:t>
              </a:r>
              <a:r>
                <a:rPr lang="en-US" sz="9999" b="1" dirty="0">
                  <a:solidFill>
                    <a:srgbClr val="B42930"/>
                  </a:solidFill>
                  <a:latin typeface="Playfair Display"/>
                  <a:ea typeface="Playfair Display"/>
                </a:rPr>
                <a:t>? Fellowship?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984281"/>
              <a:ext cx="20701120" cy="49244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b="1" dirty="0">
                  <a:solidFill>
                    <a:srgbClr val="113D32"/>
                  </a:solidFill>
                  <a:latin typeface="Playfair Display Bold"/>
                </a:rPr>
                <a:t>a group of people or an organization with the same purpose  (Cambridge Dictionary)</a:t>
              </a:r>
            </a:p>
            <a:p>
              <a:pPr algn="ctr">
                <a:lnSpc>
                  <a:spcPts val="7200"/>
                </a:lnSpc>
              </a:pPr>
              <a:endParaRPr lang="en-US" sz="6000" dirty="0">
                <a:solidFill>
                  <a:srgbClr val="113D32"/>
                </a:solidFill>
                <a:latin typeface="Playfair Display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5330333" cy="7057853"/>
            <a:chOff x="0" y="0"/>
            <a:chExt cx="6734175" cy="8916670"/>
          </a:xfrm>
        </p:grpSpPr>
        <p:sp>
          <p:nvSpPr>
            <p:cNvPr id="3" name="Freeform 3"/>
            <p:cNvSpPr/>
            <p:nvPr/>
          </p:nvSpPr>
          <p:spPr>
            <a:xfrm>
              <a:off x="155575" y="155575"/>
              <a:ext cx="6422898" cy="8605520"/>
            </a:xfrm>
            <a:custGeom>
              <a:avLst/>
              <a:gdLst/>
              <a:ahLst/>
              <a:cxnLst/>
              <a:rect l="l" t="t" r="r" b="b"/>
              <a:pathLst>
                <a:path w="6422898" h="8605520">
                  <a:moveTo>
                    <a:pt x="308483" y="8605520"/>
                  </a:moveTo>
                  <a:lnTo>
                    <a:pt x="0" y="8298053"/>
                  </a:lnTo>
                  <a:lnTo>
                    <a:pt x="0" y="307467"/>
                  </a:lnTo>
                  <a:lnTo>
                    <a:pt x="308483" y="0"/>
                  </a:lnTo>
                  <a:lnTo>
                    <a:pt x="6117082" y="0"/>
                  </a:lnTo>
                  <a:lnTo>
                    <a:pt x="6422898" y="307213"/>
                  </a:lnTo>
                  <a:lnTo>
                    <a:pt x="6422898" y="8299323"/>
                  </a:lnTo>
                  <a:lnTo>
                    <a:pt x="6117082" y="8605520"/>
                  </a:lnTo>
                  <a:close/>
                </a:path>
              </a:pathLst>
            </a:custGeom>
            <a:blipFill>
              <a:blip r:embed="rId2"/>
              <a:stretch>
                <a:fillRect l="-59831" t="-786" r="-49658" b="-33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6721475" cy="8903970"/>
            </a:xfrm>
            <a:custGeom>
              <a:avLst/>
              <a:gdLst/>
              <a:ahLst/>
              <a:cxnLst/>
              <a:rect l="l" t="t" r="r" b="b"/>
              <a:pathLst>
                <a:path w="6721475" h="8903970">
                  <a:moveTo>
                    <a:pt x="6328283" y="8903970"/>
                  </a:moveTo>
                  <a:lnTo>
                    <a:pt x="395986" y="8903970"/>
                  </a:lnTo>
                  <a:lnTo>
                    <a:pt x="0" y="8509254"/>
                  </a:lnTo>
                  <a:lnTo>
                    <a:pt x="0" y="394716"/>
                  </a:lnTo>
                  <a:lnTo>
                    <a:pt x="395986" y="0"/>
                  </a:lnTo>
                  <a:lnTo>
                    <a:pt x="6328283" y="0"/>
                  </a:lnTo>
                  <a:lnTo>
                    <a:pt x="6721475" y="394716"/>
                  </a:lnTo>
                  <a:lnTo>
                    <a:pt x="6721475" y="8510270"/>
                  </a:lnTo>
                  <a:lnTo>
                    <a:pt x="6328283" y="8903970"/>
                  </a:lnTo>
                  <a:close/>
                  <a:moveTo>
                    <a:pt x="403860" y="8884920"/>
                  </a:moveTo>
                  <a:lnTo>
                    <a:pt x="6320282" y="8884920"/>
                  </a:lnTo>
                  <a:lnTo>
                    <a:pt x="6702298" y="8502396"/>
                  </a:lnTo>
                  <a:lnTo>
                    <a:pt x="6702298" y="402590"/>
                  </a:lnTo>
                  <a:lnTo>
                    <a:pt x="6320282" y="19050"/>
                  </a:lnTo>
                  <a:lnTo>
                    <a:pt x="403860" y="19050"/>
                  </a:lnTo>
                  <a:lnTo>
                    <a:pt x="19050" y="402590"/>
                  </a:lnTo>
                  <a:lnTo>
                    <a:pt x="19050" y="8501380"/>
                  </a:lnTo>
                  <a:lnTo>
                    <a:pt x="403860" y="8884920"/>
                  </a:lnTo>
                  <a:close/>
                  <a:moveTo>
                    <a:pt x="6270371" y="8764270"/>
                  </a:moveTo>
                  <a:lnTo>
                    <a:pt x="453771" y="8764270"/>
                  </a:lnTo>
                  <a:lnTo>
                    <a:pt x="139700" y="8451215"/>
                  </a:lnTo>
                  <a:lnTo>
                    <a:pt x="139700" y="452755"/>
                  </a:lnTo>
                  <a:lnTo>
                    <a:pt x="453771" y="139700"/>
                  </a:lnTo>
                  <a:lnTo>
                    <a:pt x="6270244" y="139700"/>
                  </a:lnTo>
                  <a:lnTo>
                    <a:pt x="6581775" y="452501"/>
                  </a:lnTo>
                  <a:lnTo>
                    <a:pt x="6581775" y="8452612"/>
                  </a:lnTo>
                  <a:lnTo>
                    <a:pt x="6270371" y="8764270"/>
                  </a:lnTo>
                  <a:close/>
                  <a:moveTo>
                    <a:pt x="461645" y="8745220"/>
                  </a:moveTo>
                  <a:lnTo>
                    <a:pt x="6262370" y="8745220"/>
                  </a:lnTo>
                  <a:lnTo>
                    <a:pt x="6562598" y="8444611"/>
                  </a:lnTo>
                  <a:lnTo>
                    <a:pt x="6562598" y="460375"/>
                  </a:lnTo>
                  <a:lnTo>
                    <a:pt x="6262243" y="158750"/>
                  </a:lnTo>
                  <a:lnTo>
                    <a:pt x="461645" y="158750"/>
                  </a:lnTo>
                  <a:lnTo>
                    <a:pt x="158750" y="460629"/>
                  </a:lnTo>
                  <a:lnTo>
                    <a:pt x="158750" y="8443341"/>
                  </a:lnTo>
                  <a:lnTo>
                    <a:pt x="461645" y="8745220"/>
                  </a:lnTo>
                  <a:close/>
                </a:path>
              </a:pathLst>
            </a:custGeom>
            <a:solidFill>
              <a:srgbClr val="CFB17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8910979"/>
            <a:ext cx="18288000" cy="1376021"/>
          </a:xfrm>
          <a:prstGeom prst="rect">
            <a:avLst/>
          </a:prstGeom>
          <a:solidFill>
            <a:srgbClr val="B42930"/>
          </a:solidFill>
        </p:spPr>
      </p:sp>
      <p:sp>
        <p:nvSpPr>
          <p:cNvPr id="6" name="TextBox 6"/>
          <p:cNvSpPr txBox="1"/>
          <p:nvPr/>
        </p:nvSpPr>
        <p:spPr>
          <a:xfrm>
            <a:off x="7475440" y="1652501"/>
            <a:ext cx="9419260" cy="566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腓利門書</a:t>
            </a: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6 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願你與人所同有的信心顯出功效，使人知道你們各樣善事都是為基督做的</a:t>
            </a: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。</a:t>
            </a: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CFB17E"/>
              </a:solidFill>
              <a:latin typeface="Playfair Display"/>
              <a:ea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5330333" cy="7057853"/>
            <a:chOff x="0" y="0"/>
            <a:chExt cx="6734175" cy="8916670"/>
          </a:xfrm>
        </p:grpSpPr>
        <p:sp>
          <p:nvSpPr>
            <p:cNvPr id="3" name="Freeform 3"/>
            <p:cNvSpPr/>
            <p:nvPr/>
          </p:nvSpPr>
          <p:spPr>
            <a:xfrm>
              <a:off x="155575" y="155575"/>
              <a:ext cx="6422898" cy="8605520"/>
            </a:xfrm>
            <a:custGeom>
              <a:avLst/>
              <a:gdLst/>
              <a:ahLst/>
              <a:cxnLst/>
              <a:rect l="l" t="t" r="r" b="b"/>
              <a:pathLst>
                <a:path w="6422898" h="8605520">
                  <a:moveTo>
                    <a:pt x="308483" y="8605520"/>
                  </a:moveTo>
                  <a:lnTo>
                    <a:pt x="0" y="8298053"/>
                  </a:lnTo>
                  <a:lnTo>
                    <a:pt x="0" y="307467"/>
                  </a:lnTo>
                  <a:lnTo>
                    <a:pt x="308483" y="0"/>
                  </a:lnTo>
                  <a:lnTo>
                    <a:pt x="6117082" y="0"/>
                  </a:lnTo>
                  <a:lnTo>
                    <a:pt x="6422898" y="307213"/>
                  </a:lnTo>
                  <a:lnTo>
                    <a:pt x="6422898" y="8299323"/>
                  </a:lnTo>
                  <a:lnTo>
                    <a:pt x="6117082" y="8605520"/>
                  </a:lnTo>
                  <a:close/>
                </a:path>
              </a:pathLst>
            </a:custGeom>
            <a:blipFill>
              <a:blip r:embed="rId2"/>
              <a:stretch>
                <a:fillRect l="-59831" t="-786" r="-49658" b="-33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6721475" cy="8903970"/>
            </a:xfrm>
            <a:custGeom>
              <a:avLst/>
              <a:gdLst/>
              <a:ahLst/>
              <a:cxnLst/>
              <a:rect l="l" t="t" r="r" b="b"/>
              <a:pathLst>
                <a:path w="6721475" h="8903970">
                  <a:moveTo>
                    <a:pt x="6328283" y="8903970"/>
                  </a:moveTo>
                  <a:lnTo>
                    <a:pt x="395986" y="8903970"/>
                  </a:lnTo>
                  <a:lnTo>
                    <a:pt x="0" y="8509254"/>
                  </a:lnTo>
                  <a:lnTo>
                    <a:pt x="0" y="394716"/>
                  </a:lnTo>
                  <a:lnTo>
                    <a:pt x="395986" y="0"/>
                  </a:lnTo>
                  <a:lnTo>
                    <a:pt x="6328283" y="0"/>
                  </a:lnTo>
                  <a:lnTo>
                    <a:pt x="6721475" y="394716"/>
                  </a:lnTo>
                  <a:lnTo>
                    <a:pt x="6721475" y="8510270"/>
                  </a:lnTo>
                  <a:lnTo>
                    <a:pt x="6328283" y="8903970"/>
                  </a:lnTo>
                  <a:close/>
                  <a:moveTo>
                    <a:pt x="403860" y="8884920"/>
                  </a:moveTo>
                  <a:lnTo>
                    <a:pt x="6320282" y="8884920"/>
                  </a:lnTo>
                  <a:lnTo>
                    <a:pt x="6702298" y="8502396"/>
                  </a:lnTo>
                  <a:lnTo>
                    <a:pt x="6702298" y="402590"/>
                  </a:lnTo>
                  <a:lnTo>
                    <a:pt x="6320282" y="19050"/>
                  </a:lnTo>
                  <a:lnTo>
                    <a:pt x="403860" y="19050"/>
                  </a:lnTo>
                  <a:lnTo>
                    <a:pt x="19050" y="402590"/>
                  </a:lnTo>
                  <a:lnTo>
                    <a:pt x="19050" y="8501380"/>
                  </a:lnTo>
                  <a:lnTo>
                    <a:pt x="403860" y="8884920"/>
                  </a:lnTo>
                  <a:close/>
                  <a:moveTo>
                    <a:pt x="6270371" y="8764270"/>
                  </a:moveTo>
                  <a:lnTo>
                    <a:pt x="453771" y="8764270"/>
                  </a:lnTo>
                  <a:lnTo>
                    <a:pt x="139700" y="8451215"/>
                  </a:lnTo>
                  <a:lnTo>
                    <a:pt x="139700" y="452755"/>
                  </a:lnTo>
                  <a:lnTo>
                    <a:pt x="453771" y="139700"/>
                  </a:lnTo>
                  <a:lnTo>
                    <a:pt x="6270244" y="139700"/>
                  </a:lnTo>
                  <a:lnTo>
                    <a:pt x="6581775" y="452501"/>
                  </a:lnTo>
                  <a:lnTo>
                    <a:pt x="6581775" y="8452612"/>
                  </a:lnTo>
                  <a:lnTo>
                    <a:pt x="6270371" y="8764270"/>
                  </a:lnTo>
                  <a:close/>
                  <a:moveTo>
                    <a:pt x="461645" y="8745220"/>
                  </a:moveTo>
                  <a:lnTo>
                    <a:pt x="6262370" y="8745220"/>
                  </a:lnTo>
                  <a:lnTo>
                    <a:pt x="6562598" y="8444611"/>
                  </a:lnTo>
                  <a:lnTo>
                    <a:pt x="6562598" y="460375"/>
                  </a:lnTo>
                  <a:lnTo>
                    <a:pt x="6262243" y="158750"/>
                  </a:lnTo>
                  <a:lnTo>
                    <a:pt x="461645" y="158750"/>
                  </a:lnTo>
                  <a:lnTo>
                    <a:pt x="158750" y="460629"/>
                  </a:lnTo>
                  <a:lnTo>
                    <a:pt x="158750" y="8443341"/>
                  </a:lnTo>
                  <a:lnTo>
                    <a:pt x="461645" y="8745220"/>
                  </a:lnTo>
                  <a:close/>
                </a:path>
              </a:pathLst>
            </a:custGeom>
            <a:solidFill>
              <a:srgbClr val="CFB17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8910979"/>
            <a:ext cx="18288000" cy="1376021"/>
          </a:xfrm>
          <a:prstGeom prst="rect">
            <a:avLst/>
          </a:prstGeom>
          <a:solidFill>
            <a:srgbClr val="B42930"/>
          </a:solidFill>
        </p:spPr>
      </p:sp>
      <p:sp>
        <p:nvSpPr>
          <p:cNvPr id="6" name="TextBox 6"/>
          <p:cNvSpPr txBox="1"/>
          <p:nvPr/>
        </p:nvSpPr>
        <p:spPr>
          <a:xfrm>
            <a:off x="7475440" y="1176251"/>
            <a:ext cx="9419260" cy="661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腓利門書</a:t>
            </a: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6 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願你</a:t>
            </a:r>
            <a:r>
              <a:rPr lang="en-US" sz="5000" b="1" spc="5" dirty="0" err="1">
                <a:solidFill>
                  <a:srgbClr val="FFFFFF"/>
                </a:solidFill>
                <a:ea typeface="Playfair Display Bold Italics"/>
              </a:rPr>
              <a:t>與</a:t>
            </a: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眾人</a:t>
            </a:r>
            <a:r>
              <a:rPr lang="en-US" sz="5000" b="1" spc="5" dirty="0" err="1">
                <a:solidFill>
                  <a:srgbClr val="FFFFFF"/>
                </a:solidFill>
                <a:ea typeface="Playfair Display Bold Italics"/>
              </a:rPr>
              <a:t>分享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你的信心的時候</a:t>
            </a:r>
            <a:r>
              <a:rPr lang="en-US" sz="5000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，會產生功效，使我們可以知道在我們中間的一切善事，都是為基督作的</a:t>
            </a:r>
            <a:r>
              <a:rPr lang="en-US" sz="5000" spc="5" dirty="0">
                <a:solidFill>
                  <a:srgbClr val="CFB17E"/>
                </a:solidFill>
                <a:latin typeface="Playfair Display"/>
                <a:ea typeface="Playfair Display"/>
              </a:rPr>
              <a:t>。 (</a:t>
            </a:r>
            <a:r>
              <a:rPr lang="en-US" sz="5000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聖經新譯本</a:t>
            </a:r>
            <a:r>
              <a:rPr lang="en-US" sz="5000" spc="5" dirty="0">
                <a:solidFill>
                  <a:srgbClr val="CFB17E"/>
                </a:solidFill>
                <a:latin typeface="Playfair Display"/>
                <a:ea typeface="Playfair Display"/>
              </a:rPr>
              <a:t>)</a:t>
            </a: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CFB17E"/>
              </a:solidFill>
              <a:latin typeface="Playfair Display"/>
              <a:ea typeface="Playfair Displ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052863" y="3702564"/>
            <a:ext cx="9596315" cy="3279110"/>
            <a:chOff x="0" y="-95250"/>
            <a:chExt cx="2527424" cy="863634"/>
          </a:xfrm>
        </p:grpSpPr>
        <p:sp>
          <p:nvSpPr>
            <p:cNvPr id="8" name="Freeform 8"/>
            <p:cNvSpPr/>
            <p:nvPr/>
          </p:nvSpPr>
          <p:spPr>
            <a:xfrm>
              <a:off x="49024" y="0"/>
              <a:ext cx="2478400" cy="768384"/>
            </a:xfrm>
            <a:custGeom>
              <a:avLst/>
              <a:gdLst/>
              <a:ahLst/>
              <a:cxnLst/>
              <a:rect l="l" t="t" r="r" b="b"/>
              <a:pathLst>
                <a:path w="2478400" h="768384">
                  <a:moveTo>
                    <a:pt x="41959" y="0"/>
                  </a:moveTo>
                  <a:lnTo>
                    <a:pt x="2436442" y="0"/>
                  </a:lnTo>
                  <a:cubicBezTo>
                    <a:pt x="2459615" y="0"/>
                    <a:pt x="2478400" y="18786"/>
                    <a:pt x="2478400" y="41959"/>
                  </a:cubicBezTo>
                  <a:lnTo>
                    <a:pt x="2478400" y="726425"/>
                  </a:lnTo>
                  <a:cubicBezTo>
                    <a:pt x="2478400" y="749598"/>
                    <a:pt x="2459615" y="768384"/>
                    <a:pt x="2436442" y="768384"/>
                  </a:cubicBezTo>
                  <a:lnTo>
                    <a:pt x="41959" y="768384"/>
                  </a:lnTo>
                  <a:cubicBezTo>
                    <a:pt x="18786" y="768384"/>
                    <a:pt x="0" y="749598"/>
                    <a:pt x="0" y="726425"/>
                  </a:cubicBezTo>
                  <a:lnTo>
                    <a:pt x="0" y="41959"/>
                  </a:lnTo>
                  <a:cubicBezTo>
                    <a:pt x="0" y="18786"/>
                    <a:pt x="18786" y="0"/>
                    <a:pt x="41959" y="0"/>
                  </a:cubicBezTo>
                  <a:close/>
                </a:path>
              </a:pathLst>
            </a:custGeom>
            <a:solidFill>
              <a:srgbClr val="B4293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478400" cy="86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</a:pPr>
              <a:r>
                <a:rPr lang="en-US" sz="4999" b="1" dirty="0">
                  <a:solidFill>
                    <a:srgbClr val="FFFFFF"/>
                  </a:solidFill>
                  <a:latin typeface="Canva Sans"/>
                </a:rPr>
                <a:t>NASB95: the fellowship/ </a:t>
              </a:r>
            </a:p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 dirty="0">
                  <a:solidFill>
                    <a:srgbClr val="FFFFFF"/>
                  </a:solidFill>
                  <a:latin typeface="Canva Sans"/>
                </a:rPr>
                <a:t>NRSV: the sharing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D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1028700"/>
            <a:ext cx="5330333" cy="7057853"/>
            <a:chOff x="0" y="0"/>
            <a:chExt cx="6734175" cy="8916670"/>
          </a:xfrm>
        </p:grpSpPr>
        <p:sp>
          <p:nvSpPr>
            <p:cNvPr id="3" name="Freeform 3"/>
            <p:cNvSpPr/>
            <p:nvPr/>
          </p:nvSpPr>
          <p:spPr>
            <a:xfrm>
              <a:off x="155575" y="155575"/>
              <a:ext cx="6422898" cy="8605520"/>
            </a:xfrm>
            <a:custGeom>
              <a:avLst/>
              <a:gdLst/>
              <a:ahLst/>
              <a:cxnLst/>
              <a:rect l="l" t="t" r="r" b="b"/>
              <a:pathLst>
                <a:path w="6422898" h="8605520">
                  <a:moveTo>
                    <a:pt x="308483" y="8605520"/>
                  </a:moveTo>
                  <a:lnTo>
                    <a:pt x="0" y="8298053"/>
                  </a:lnTo>
                  <a:lnTo>
                    <a:pt x="0" y="307467"/>
                  </a:lnTo>
                  <a:lnTo>
                    <a:pt x="308483" y="0"/>
                  </a:lnTo>
                  <a:lnTo>
                    <a:pt x="6117082" y="0"/>
                  </a:lnTo>
                  <a:lnTo>
                    <a:pt x="6422898" y="307213"/>
                  </a:lnTo>
                  <a:lnTo>
                    <a:pt x="6422898" y="8299323"/>
                  </a:lnTo>
                  <a:lnTo>
                    <a:pt x="6117082" y="8605520"/>
                  </a:lnTo>
                  <a:close/>
                </a:path>
              </a:pathLst>
            </a:custGeom>
            <a:blipFill>
              <a:blip r:embed="rId2"/>
              <a:stretch>
                <a:fillRect l="-59831" t="-786" r="-49658" b="-33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6350" y="6350"/>
              <a:ext cx="6721475" cy="8903970"/>
            </a:xfrm>
            <a:custGeom>
              <a:avLst/>
              <a:gdLst/>
              <a:ahLst/>
              <a:cxnLst/>
              <a:rect l="l" t="t" r="r" b="b"/>
              <a:pathLst>
                <a:path w="6721475" h="8903970">
                  <a:moveTo>
                    <a:pt x="6328283" y="8903970"/>
                  </a:moveTo>
                  <a:lnTo>
                    <a:pt x="395986" y="8903970"/>
                  </a:lnTo>
                  <a:lnTo>
                    <a:pt x="0" y="8509254"/>
                  </a:lnTo>
                  <a:lnTo>
                    <a:pt x="0" y="394716"/>
                  </a:lnTo>
                  <a:lnTo>
                    <a:pt x="395986" y="0"/>
                  </a:lnTo>
                  <a:lnTo>
                    <a:pt x="6328283" y="0"/>
                  </a:lnTo>
                  <a:lnTo>
                    <a:pt x="6721475" y="394716"/>
                  </a:lnTo>
                  <a:lnTo>
                    <a:pt x="6721475" y="8510270"/>
                  </a:lnTo>
                  <a:lnTo>
                    <a:pt x="6328283" y="8903970"/>
                  </a:lnTo>
                  <a:close/>
                  <a:moveTo>
                    <a:pt x="403860" y="8884920"/>
                  </a:moveTo>
                  <a:lnTo>
                    <a:pt x="6320282" y="8884920"/>
                  </a:lnTo>
                  <a:lnTo>
                    <a:pt x="6702298" y="8502396"/>
                  </a:lnTo>
                  <a:lnTo>
                    <a:pt x="6702298" y="402590"/>
                  </a:lnTo>
                  <a:lnTo>
                    <a:pt x="6320282" y="19050"/>
                  </a:lnTo>
                  <a:lnTo>
                    <a:pt x="403860" y="19050"/>
                  </a:lnTo>
                  <a:lnTo>
                    <a:pt x="19050" y="402590"/>
                  </a:lnTo>
                  <a:lnTo>
                    <a:pt x="19050" y="8501380"/>
                  </a:lnTo>
                  <a:lnTo>
                    <a:pt x="403860" y="8884920"/>
                  </a:lnTo>
                  <a:close/>
                  <a:moveTo>
                    <a:pt x="6270371" y="8764270"/>
                  </a:moveTo>
                  <a:lnTo>
                    <a:pt x="453771" y="8764270"/>
                  </a:lnTo>
                  <a:lnTo>
                    <a:pt x="139700" y="8451215"/>
                  </a:lnTo>
                  <a:lnTo>
                    <a:pt x="139700" y="452755"/>
                  </a:lnTo>
                  <a:lnTo>
                    <a:pt x="453771" y="139700"/>
                  </a:lnTo>
                  <a:lnTo>
                    <a:pt x="6270244" y="139700"/>
                  </a:lnTo>
                  <a:lnTo>
                    <a:pt x="6581775" y="452501"/>
                  </a:lnTo>
                  <a:lnTo>
                    <a:pt x="6581775" y="8452612"/>
                  </a:lnTo>
                  <a:lnTo>
                    <a:pt x="6270371" y="8764270"/>
                  </a:lnTo>
                  <a:close/>
                  <a:moveTo>
                    <a:pt x="461645" y="8745220"/>
                  </a:moveTo>
                  <a:lnTo>
                    <a:pt x="6262370" y="8745220"/>
                  </a:lnTo>
                  <a:lnTo>
                    <a:pt x="6562598" y="8444611"/>
                  </a:lnTo>
                  <a:lnTo>
                    <a:pt x="6562598" y="460375"/>
                  </a:lnTo>
                  <a:lnTo>
                    <a:pt x="6262243" y="158750"/>
                  </a:lnTo>
                  <a:lnTo>
                    <a:pt x="461645" y="158750"/>
                  </a:lnTo>
                  <a:lnTo>
                    <a:pt x="158750" y="460629"/>
                  </a:lnTo>
                  <a:lnTo>
                    <a:pt x="158750" y="8443341"/>
                  </a:lnTo>
                  <a:lnTo>
                    <a:pt x="461645" y="8745220"/>
                  </a:lnTo>
                  <a:close/>
                </a:path>
              </a:pathLst>
            </a:custGeom>
            <a:solidFill>
              <a:srgbClr val="CFB17E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0" y="8910979"/>
            <a:ext cx="18288000" cy="1376021"/>
          </a:xfrm>
          <a:prstGeom prst="rect">
            <a:avLst/>
          </a:prstGeom>
          <a:solidFill>
            <a:srgbClr val="B42930"/>
          </a:solidFill>
        </p:spPr>
      </p:sp>
      <p:sp>
        <p:nvSpPr>
          <p:cNvPr id="6" name="TextBox 6"/>
          <p:cNvSpPr txBox="1"/>
          <p:nvPr/>
        </p:nvSpPr>
        <p:spPr>
          <a:xfrm>
            <a:off x="7475440" y="1128626"/>
            <a:ext cx="9419260" cy="671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腓利門書</a:t>
            </a:r>
            <a:endParaRPr lang="en-US" sz="5000" b="1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CFB17E"/>
              </a:solidFill>
              <a:ea typeface="Playfair Display"/>
            </a:endParaRPr>
          </a:p>
          <a:p>
            <a:pPr>
              <a:lnSpc>
                <a:spcPts val="7500"/>
              </a:lnSpc>
            </a:pPr>
            <a:r>
              <a:rPr lang="en-US" sz="5000" b="1" spc="5" dirty="0">
                <a:solidFill>
                  <a:srgbClr val="CFB17E"/>
                </a:solidFill>
                <a:latin typeface="Playfair Display"/>
                <a:ea typeface="Playfair Display"/>
              </a:rPr>
              <a:t>6 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願你</a:t>
            </a:r>
            <a:r>
              <a:rPr lang="en-US" sz="5000" b="1" spc="5" dirty="0" err="1">
                <a:solidFill>
                  <a:srgbClr val="CFB17E"/>
                </a:solidFill>
                <a:ea typeface="Playfair Display Italics"/>
              </a:rPr>
              <a:t>與</a:t>
            </a: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眾人</a:t>
            </a:r>
            <a:r>
              <a:rPr lang="en-US" sz="5000" b="1" spc="5" dirty="0" err="1">
                <a:solidFill>
                  <a:srgbClr val="CFB17E"/>
                </a:solidFill>
                <a:ea typeface="Playfair Display Italics"/>
              </a:rPr>
              <a:t>分享</a:t>
            </a:r>
            <a:r>
              <a:rPr lang="en-US" sz="5000" b="1" spc="5" dirty="0" err="1">
                <a:solidFill>
                  <a:srgbClr val="CFB17E"/>
                </a:solidFill>
                <a:ea typeface="Playfair Display"/>
              </a:rPr>
              <a:t>你的</a:t>
            </a:r>
            <a:r>
              <a:rPr lang="en-US" sz="5000" b="1" spc="5" dirty="0" err="1">
                <a:solidFill>
                  <a:srgbClr val="F0F1F0"/>
                </a:solidFill>
                <a:ea typeface="Playfair Display Bold Italics"/>
              </a:rPr>
              <a:t>信心</a:t>
            </a:r>
            <a:r>
              <a:rPr lang="en-US" sz="5000" b="1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的時候</a:t>
            </a:r>
            <a:r>
              <a:rPr lang="en-US" sz="5000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，會產生功效，使我們可以知道在我們中間的一切善事，都是為基督作的</a:t>
            </a:r>
            <a:r>
              <a:rPr lang="en-US" sz="5000" spc="5" dirty="0">
                <a:solidFill>
                  <a:srgbClr val="CFB17E"/>
                </a:solidFill>
                <a:latin typeface="Playfair Display"/>
                <a:ea typeface="Playfair Display"/>
              </a:rPr>
              <a:t>。 (</a:t>
            </a:r>
            <a:r>
              <a:rPr lang="en-US" sz="5000" spc="5" dirty="0" err="1">
                <a:solidFill>
                  <a:srgbClr val="CFB17E"/>
                </a:solidFill>
                <a:latin typeface="Playfair Display"/>
                <a:ea typeface="Playfair Display"/>
              </a:rPr>
              <a:t>聖經新譯本</a:t>
            </a:r>
            <a:r>
              <a:rPr lang="en-US" sz="5000" spc="5" dirty="0">
                <a:solidFill>
                  <a:srgbClr val="CFB17E"/>
                </a:solidFill>
                <a:latin typeface="Playfair Display"/>
                <a:ea typeface="Playfair Display"/>
              </a:rPr>
              <a:t>)</a:t>
            </a:r>
          </a:p>
          <a:p>
            <a:pPr>
              <a:lnSpc>
                <a:spcPts val="7500"/>
              </a:lnSpc>
            </a:pPr>
            <a:endParaRPr lang="en-US" sz="5000" spc="5" dirty="0">
              <a:solidFill>
                <a:srgbClr val="CFB17E"/>
              </a:solidFill>
              <a:latin typeface="Playfair Display"/>
              <a:ea typeface="Playfair Display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7475440" y="4124474"/>
            <a:ext cx="9410177" cy="2917458"/>
            <a:chOff x="0" y="0"/>
            <a:chExt cx="2478400" cy="7683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78400" cy="768384"/>
            </a:xfrm>
            <a:custGeom>
              <a:avLst/>
              <a:gdLst/>
              <a:ahLst/>
              <a:cxnLst/>
              <a:rect l="l" t="t" r="r" b="b"/>
              <a:pathLst>
                <a:path w="2478400" h="768384">
                  <a:moveTo>
                    <a:pt x="41959" y="0"/>
                  </a:moveTo>
                  <a:lnTo>
                    <a:pt x="2436442" y="0"/>
                  </a:lnTo>
                  <a:cubicBezTo>
                    <a:pt x="2459615" y="0"/>
                    <a:pt x="2478400" y="18786"/>
                    <a:pt x="2478400" y="41959"/>
                  </a:cubicBezTo>
                  <a:lnTo>
                    <a:pt x="2478400" y="726425"/>
                  </a:lnTo>
                  <a:cubicBezTo>
                    <a:pt x="2478400" y="749598"/>
                    <a:pt x="2459615" y="768384"/>
                    <a:pt x="2436442" y="768384"/>
                  </a:cubicBezTo>
                  <a:lnTo>
                    <a:pt x="41959" y="768384"/>
                  </a:lnTo>
                  <a:cubicBezTo>
                    <a:pt x="18786" y="768384"/>
                    <a:pt x="0" y="749598"/>
                    <a:pt x="0" y="726425"/>
                  </a:cubicBezTo>
                  <a:lnTo>
                    <a:pt x="0" y="41959"/>
                  </a:lnTo>
                  <a:cubicBezTo>
                    <a:pt x="0" y="18786"/>
                    <a:pt x="18786" y="0"/>
                    <a:pt x="41959" y="0"/>
                  </a:cubicBezTo>
                  <a:close/>
                </a:path>
              </a:pathLst>
            </a:custGeom>
            <a:solidFill>
              <a:srgbClr val="B4293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2478400" cy="8636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 b="1" dirty="0" err="1">
                  <a:solidFill>
                    <a:srgbClr val="FFFFFF"/>
                  </a:solidFill>
                  <a:latin typeface="Canva Sans"/>
                  <a:ea typeface="Canva Sans"/>
                </a:rPr>
                <a:t>信仰</a:t>
              </a:r>
              <a:r>
                <a:rPr lang="en-US" sz="4999" b="1" dirty="0">
                  <a:solidFill>
                    <a:srgbClr val="FFFFFF"/>
                  </a:solidFill>
                  <a:latin typeface="Canva Sans"/>
                  <a:ea typeface="Canva Sans"/>
                </a:rPr>
                <a:t> (Faith)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707" b="-20707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260</Words>
  <Application>Microsoft Office PowerPoint</Application>
  <PresentationFormat>自訂</PresentationFormat>
  <Paragraphs>64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Arial</vt:lpstr>
      <vt:lpstr>新細明體</vt:lpstr>
      <vt:lpstr>Playfair Display</vt:lpstr>
      <vt:lpstr>Canva Sans Bold</vt:lpstr>
      <vt:lpstr>Canva Sans</vt:lpstr>
      <vt:lpstr>Playfair Display Italics</vt:lpstr>
      <vt:lpstr>Playfair Display Bold</vt:lpstr>
      <vt:lpstr>Playfair Display Bold Italics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新年有團契</dc:title>
  <cp:lastModifiedBy>Miranda</cp:lastModifiedBy>
  <cp:revision>10</cp:revision>
  <dcterms:created xsi:type="dcterms:W3CDTF">2006-08-16T00:00:00Z</dcterms:created>
  <dcterms:modified xsi:type="dcterms:W3CDTF">2024-02-06T06:52:54Z</dcterms:modified>
  <dc:identifier>DAF4JkEw6KQ</dc:identifier>
</cp:coreProperties>
</file>