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9" r:id="rId7"/>
    <p:sldId id="294" r:id="rId8"/>
    <p:sldId id="298" r:id="rId9"/>
    <p:sldId id="299" r:id="rId10"/>
    <p:sldId id="300" r:id="rId11"/>
    <p:sldId id="295" r:id="rId12"/>
    <p:sldId id="290" r:id="rId13"/>
    <p:sldId id="283" r:id="rId14"/>
    <p:sldId id="269" r:id="rId15"/>
    <p:sldId id="271" r:id="rId16"/>
    <p:sldId id="288" r:id="rId17"/>
    <p:sldId id="285" r:id="rId18"/>
    <p:sldId id="289" r:id="rId19"/>
    <p:sldId id="270" r:id="rId20"/>
    <p:sldId id="272" r:id="rId21"/>
    <p:sldId id="301" r:id="rId22"/>
    <p:sldId id="286" r:id="rId23"/>
    <p:sldId id="287" r:id="rId24"/>
    <p:sldId id="296" r:id="rId25"/>
    <p:sldId id="291" r:id="rId26"/>
    <p:sldId id="297" r:id="rId27"/>
    <p:sldId id="281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86F71-3126-4196-BD30-74AEDC39A1CA}">
      <dgm:prSet phldrT="[Text]" custT="1"/>
      <dgm:spPr/>
      <dgm:t>
        <a:bodyPr/>
        <a:lstStyle/>
        <a:p>
          <a:r>
            <a:rPr lang="zh-CN" altLang="en-US" sz="4000" b="1" dirty="0" smtClean="0"/>
            <a:t>孤單</a:t>
          </a:r>
          <a:endParaRPr lang="en-US" sz="4000" b="1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from Step 1 to Step 2"/>
        </a:ext>
      </dgm:extLst>
    </dgm:pt>
    <dgm:pt modelId="{BF381BD4-48DC-48BF-8C18-C307CDD4D490}">
      <dgm:prSet phldrT="[Text]" custT="1"/>
      <dgm:spPr/>
      <dgm:t>
        <a:bodyPr/>
        <a:lstStyle/>
        <a:p>
          <a:r>
            <a:rPr lang="zh-CN" altLang="en-US" sz="3600" dirty="0" smtClean="0"/>
            <a:t>遠離家鄉</a:t>
          </a:r>
          <a:endParaRPr lang="en-US" sz="3600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牽掛</a:t>
          </a:r>
          <a:endParaRPr lang="en-US" sz="3600" b="1" dirty="0">
            <a:solidFill>
              <a:srgbClr val="FF0000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from Step 2 to Step 3"/>
        </a:ext>
      </dgm:extLst>
    </dgm:pt>
    <dgm:pt modelId="{68838C34-4D02-49F8-ADD7-BFA90D87B7EA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rgbClr val="FFFF00"/>
              </a:solidFill>
            </a:rPr>
            <a:t>無依</a:t>
          </a:r>
          <a:endParaRPr lang="en-US" sz="3600" b="1" dirty="0">
            <a:solidFill>
              <a:srgbClr val="FFFF00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79AB8367-22DE-447F-A812-A218BE0FA984}">
      <dgm:prSet phldrT="[Text]" custT="1"/>
      <dgm:spPr/>
      <dgm:t>
        <a:bodyPr/>
        <a:lstStyle/>
        <a:p>
          <a:r>
            <a:rPr lang="zh-CN" altLang="en-US" sz="3600" dirty="0" smtClean="0"/>
            <a:t>弟兄姊妹的善忘</a:t>
          </a:r>
          <a:endParaRPr lang="en-US" sz="3600" dirty="0"/>
        </a:p>
      </dgm:t>
    </dgm:pt>
    <dgm:pt modelId="{BF314625-A74E-4A85-8353-0EA7EB8D7EF9}" type="parTrans" cxnId="{3C7E636D-6AE4-4AED-B6F9-E28CA1BD6B88}">
      <dgm:prSet/>
      <dgm:spPr/>
      <dgm:t>
        <a:bodyPr/>
        <a:lstStyle/>
        <a:p>
          <a:endParaRPr lang="en-US"/>
        </a:p>
      </dgm:t>
    </dgm:pt>
    <dgm:pt modelId="{9A2CAEBD-C978-4B5B-8CFC-7B1F10F52BDE}" type="sibTrans" cxnId="{3C7E636D-6AE4-4AED-B6F9-E28CA1BD6B88}">
      <dgm:prSet/>
      <dgm:spPr/>
      <dgm:t>
        <a:bodyPr/>
        <a:lstStyle/>
        <a:p>
          <a:endParaRPr lang="en-US"/>
        </a:p>
      </dgm:t>
    </dgm:pt>
    <dgm:pt modelId="{BEA64EBF-93CD-4868-9410-2E2ECD24BB88}">
      <dgm:prSet phldrT="[Text]" custT="1"/>
      <dgm:spPr/>
      <dgm:t>
        <a:bodyPr/>
        <a:lstStyle/>
        <a:p>
          <a:r>
            <a:rPr lang="zh-CN" altLang="en-US" sz="3600" dirty="0" smtClean="0"/>
            <a:t>照顧年老父母的責任</a:t>
          </a:r>
          <a:endParaRPr lang="en-US" sz="360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5DC807BB-5F9E-4D92-AF2F-C21E5363BF51}" type="parTrans" cxnId="{A7675185-D370-4A16-80E5-A7889BC69989}">
      <dgm:prSet/>
      <dgm:spPr/>
      <dgm:t>
        <a:bodyPr/>
        <a:lstStyle/>
        <a:p>
          <a:endParaRPr lang="en-US"/>
        </a:p>
      </dgm:t>
    </dgm:pt>
    <dgm:pt modelId="{48C4F3AC-8CF5-43E3-AE1B-9F5303885444}" type="sibTrans" cxnId="{A7675185-D370-4A16-80E5-A7889BC69989}">
      <dgm:prSet/>
      <dgm:spPr/>
      <dgm:t>
        <a:bodyPr/>
        <a:lstStyle/>
        <a:p>
          <a:endParaRPr lang="en-US"/>
        </a:p>
      </dgm:t>
    </dgm:pt>
    <dgm:pt modelId="{4C9292D4-CCCE-4714-95C1-C522C3BDF3B6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rgbClr val="7030A0"/>
              </a:solidFill>
            </a:rPr>
            <a:t>壓力</a:t>
          </a:r>
          <a:endParaRPr lang="en-US" sz="3600" b="1" dirty="0">
            <a:solidFill>
              <a:srgbClr val="7030A0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607A5AA7-31EF-426F-9856-1E6BDBC232BD}" type="parTrans" cxnId="{3DD968A5-76EE-4771-9021-2C739092E4AA}">
      <dgm:prSet/>
      <dgm:spPr/>
      <dgm:t>
        <a:bodyPr/>
        <a:lstStyle/>
        <a:p>
          <a:endParaRPr lang="en-US"/>
        </a:p>
      </dgm:t>
    </dgm:pt>
    <dgm:pt modelId="{5A1BA2B7-EB27-439B-B4B6-2B61E8BF7960}" type="sibTrans" cxnId="{3DD968A5-76EE-4771-9021-2C739092E4AA}">
      <dgm:prSet/>
      <dgm:spPr/>
      <dgm:t>
        <a:bodyPr/>
        <a:lstStyle/>
        <a:p>
          <a:endParaRPr lang="en-US"/>
        </a:p>
      </dgm:t>
    </dgm:pt>
    <dgm:pt modelId="{E4A4381A-26A8-4426-9F29-0B32B662EFC6}">
      <dgm:prSet custT="1"/>
      <dgm:spPr/>
      <dgm:t>
        <a:bodyPr/>
        <a:lstStyle/>
        <a:p>
          <a:r>
            <a:rPr lang="zh-CN" altLang="en-US" sz="3600" dirty="0" smtClean="0"/>
            <a:t>退休的居所和經濟</a:t>
          </a:r>
          <a:endParaRPr lang="en-US" sz="3600" dirty="0"/>
        </a:p>
      </dgm:t>
    </dgm:pt>
    <dgm:pt modelId="{F38DB4CF-2BF8-47C1-B517-E7EF2702C013}" type="parTrans" cxnId="{BEC55AAE-1928-4EF5-9E4A-CB707CB2E8D5}">
      <dgm:prSet/>
      <dgm:spPr/>
      <dgm:t>
        <a:bodyPr/>
        <a:lstStyle/>
        <a:p>
          <a:endParaRPr lang="en-US"/>
        </a:p>
      </dgm:t>
    </dgm:pt>
    <dgm:pt modelId="{01A7C2AD-6A5C-428D-9A18-D59C721562D5}" type="sibTrans" cxnId="{BEC55AAE-1928-4EF5-9E4A-CB707CB2E8D5}">
      <dgm:prSet/>
      <dgm:spPr/>
      <dgm:t>
        <a:bodyPr/>
        <a:lstStyle/>
        <a:p>
          <a:endParaRPr lang="en-US"/>
        </a:p>
      </dgm:t>
    </dgm:pt>
    <dgm:pt modelId="{C7DC9F07-5612-4EE5-A5DD-B5E3BDFC93D6}">
      <dgm:prSet custT="1"/>
      <dgm:spPr/>
      <dgm:t>
        <a:bodyPr/>
        <a:lstStyle/>
        <a:p>
          <a:r>
            <a:rPr lang="zh-CN" altLang="en-US" sz="3600" dirty="0" smtClean="0"/>
            <a:t>福音與文化</a:t>
          </a:r>
          <a:endParaRPr lang="en-US" sz="3600" dirty="0"/>
        </a:p>
      </dgm:t>
    </dgm:pt>
    <dgm:pt modelId="{B4B96584-EB84-4349-95ED-5F3EFD562F91}" type="parTrans" cxnId="{1E758C95-5932-4377-A321-BB5FDA8FBE8F}">
      <dgm:prSet/>
      <dgm:spPr/>
      <dgm:t>
        <a:bodyPr/>
        <a:lstStyle/>
        <a:p>
          <a:endParaRPr lang="en-US"/>
        </a:p>
      </dgm:t>
    </dgm:pt>
    <dgm:pt modelId="{0CDC6BF2-0F05-4EB8-A4EC-3F1F18E36D5B}" type="sibTrans" cxnId="{1E758C95-5932-4377-A321-BB5FDA8FBE8F}">
      <dgm:prSet/>
      <dgm:spPr/>
      <dgm:t>
        <a:bodyPr/>
        <a:lstStyle/>
        <a:p>
          <a:endParaRPr lang="en-US"/>
        </a:p>
      </dgm:t>
    </dgm:pt>
    <dgm:pt modelId="{719A1479-C81B-4626-B11F-6B77A4B42C72}">
      <dgm:prSet custT="1"/>
      <dgm:spPr/>
      <dgm:t>
        <a:bodyPr/>
        <a:lstStyle/>
        <a:p>
          <a:r>
            <a:rPr lang="zh-CN" altLang="en-US" sz="3600" dirty="0" smtClean="0"/>
            <a:t>環境壓力</a:t>
          </a:r>
          <a:endParaRPr lang="en-US" sz="3600" dirty="0"/>
        </a:p>
      </dgm:t>
    </dgm:pt>
    <dgm:pt modelId="{336461AB-C2F3-4DFF-9C82-BC26D8E7D108}" type="parTrans" cxnId="{D3FF303F-D3C9-4AC3-B263-48F683F534D0}">
      <dgm:prSet/>
      <dgm:spPr/>
      <dgm:t>
        <a:bodyPr/>
        <a:lstStyle/>
        <a:p>
          <a:endParaRPr lang="en-US"/>
        </a:p>
      </dgm:t>
    </dgm:pt>
    <dgm:pt modelId="{CCFE4748-0859-41D1-8ADF-741AFFB3CBC5}" type="sibTrans" cxnId="{D3FF303F-D3C9-4AC3-B263-48F683F534D0}">
      <dgm:prSet/>
      <dgm:spPr/>
      <dgm:t>
        <a:bodyPr/>
        <a:lstStyle/>
        <a:p>
          <a:endParaRPr lang="en-US"/>
        </a:p>
      </dgm:t>
    </dgm:pt>
    <dgm:pt modelId="{7896B58C-104B-4EF0-8003-72550C884E70}">
      <dgm:prSet custT="1"/>
      <dgm:spPr/>
      <dgm:t>
        <a:bodyPr/>
        <a:lstStyle/>
        <a:p>
          <a:r>
            <a:rPr lang="zh-CN" altLang="en-US" sz="3600" dirty="0" smtClean="0"/>
            <a:t>屬靈爭戰</a:t>
          </a:r>
          <a:endParaRPr lang="en-US" sz="3600" dirty="0"/>
        </a:p>
      </dgm:t>
    </dgm:pt>
    <dgm:pt modelId="{A2EB0EC7-565B-4C81-9165-B6CC601FFF55}" type="parTrans" cxnId="{14F8D55D-0037-445A-9623-CB98B8175485}">
      <dgm:prSet/>
      <dgm:spPr/>
      <dgm:t>
        <a:bodyPr/>
        <a:lstStyle/>
        <a:p>
          <a:endParaRPr lang="en-US"/>
        </a:p>
      </dgm:t>
    </dgm:pt>
    <dgm:pt modelId="{81A3FB4C-BDD0-4A2E-AED2-767E7D6E7759}" type="sibTrans" cxnId="{14F8D55D-0037-445A-9623-CB98B8175485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  <dgm:t>
        <a:bodyPr/>
        <a:lstStyle/>
        <a:p>
          <a:endParaRPr lang="en-US"/>
        </a:p>
      </dgm:t>
    </dgm:pt>
    <dgm:pt modelId="{13688FBD-4079-41FE-A6A2-B5B0F293E6BF}" type="pres">
      <dgm:prSet presAssocID="{0E9DE493-19D7-4EC9-97C9-5F26233F1106}" presName="bSp" presStyleCnt="0"/>
      <dgm:spPr/>
      <dgm:t>
        <a:bodyPr/>
        <a:lstStyle/>
        <a:p>
          <a:endParaRPr lang="en-US"/>
        </a:p>
      </dgm:t>
    </dgm:pt>
    <dgm:pt modelId="{224851B6-C14D-49DE-883B-A13003DA4601}" type="pres">
      <dgm:prSet presAssocID="{0E9DE493-19D7-4EC9-97C9-5F26233F1106}" presName="process" presStyleCnt="0"/>
      <dgm:spPr/>
      <dgm:t>
        <a:bodyPr/>
        <a:lstStyle/>
        <a:p>
          <a:endParaRPr lang="en-US"/>
        </a:p>
      </dgm:t>
    </dgm:pt>
    <dgm:pt modelId="{1439717B-283C-48FF-AF62-1990F52B6512}" type="pres">
      <dgm:prSet presAssocID="{FB986F71-3126-4196-BD30-74AEDC39A1CA}" presName="composite1" presStyleCnt="0"/>
      <dgm:spPr/>
      <dgm:t>
        <a:bodyPr/>
        <a:lstStyle/>
        <a:p>
          <a:endParaRPr lang="en-US"/>
        </a:p>
      </dgm:t>
    </dgm:pt>
    <dgm:pt modelId="{BCCE6711-D1D8-4B2C-917E-41AB5A6114A8}" type="pres">
      <dgm:prSet presAssocID="{FB986F71-3126-4196-BD30-74AEDC39A1CA}" presName="dummyNode1" presStyleLbl="node1" presStyleIdx="0" presStyleCnt="4"/>
      <dgm:spPr/>
      <dgm:t>
        <a:bodyPr/>
        <a:lstStyle/>
        <a:p>
          <a:endParaRPr lang="en-US"/>
        </a:p>
      </dgm:t>
    </dgm:pt>
    <dgm:pt modelId="{96015622-8A46-45CF-A72A-2856B699B374}" type="pres">
      <dgm:prSet presAssocID="{FB986F71-3126-4196-BD30-74AEDC39A1CA}" presName="childNode1" presStyleLbl="bgAcc1" presStyleIdx="0" presStyleCnt="4" custScaleX="274563" custScaleY="358128" custLinFactNeighborX="23733" custLinFactNeighborY="2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4" custScaleX="171270" custScaleY="309867" custLinFactY="200000" custLinFactNeighborX="3248" custLinFactNeighborY="2623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  <dgm:t>
        <a:bodyPr/>
        <a:lstStyle/>
        <a:p>
          <a:endParaRPr lang="en-US"/>
        </a:p>
      </dgm:t>
    </dgm:pt>
    <dgm:pt modelId="{6A63D16E-EEE6-4267-97EA-5AD7D2BC4E84}" type="pres">
      <dgm:prSet presAssocID="{D0B150DF-3AA4-454C-8652-25880449C422}" presName="Name9" presStyleLbl="sibTrans2D1" presStyleIdx="0" presStyleCnt="3" custLinFactNeighborX="4071" custLinFactNeighborY="6916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  <dgm:t>
        <a:bodyPr/>
        <a:lstStyle/>
        <a:p>
          <a:endParaRPr lang="en-US"/>
        </a:p>
      </dgm:t>
    </dgm:pt>
    <dgm:pt modelId="{5C833856-7FAF-4B27-932C-67C7D08339F2}" type="pres">
      <dgm:prSet presAssocID="{F6D27D1B-CDCB-481F-B8FA-AB31B2A119DE}" presName="dummyNode2" presStyleLbl="node1" presStyleIdx="0" presStyleCnt="4"/>
      <dgm:spPr/>
      <dgm:t>
        <a:bodyPr/>
        <a:lstStyle/>
        <a:p>
          <a:endParaRPr lang="en-US"/>
        </a:p>
      </dgm:t>
    </dgm:pt>
    <dgm:pt modelId="{E83793B4-2C5C-4D90-82FA-E5EE4745664D}" type="pres">
      <dgm:prSet presAssocID="{F6D27D1B-CDCB-481F-B8FA-AB31B2A119DE}" presName="childNode2" presStyleLbl="bgAcc1" presStyleIdx="1" presStyleCnt="4" custScaleX="325289" custScaleY="266602" custLinFactY="9921" custLinFactNeighborX="144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4" custScaleX="157495" custScaleY="233999" custLinFactNeighborX="3529" custLinFactNeighborY="55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  <dgm:t>
        <a:bodyPr/>
        <a:lstStyle/>
        <a:p>
          <a:endParaRPr lang="en-US"/>
        </a:p>
      </dgm:t>
    </dgm:pt>
    <dgm:pt modelId="{DC2A0ADB-DCE3-4BF4-9952-0394865777AC}" type="pres">
      <dgm:prSet presAssocID="{7AEB6639-3258-49E8-8B1F-B4A9C61922BE}" presName="Name18" presStyleLbl="sibTrans2D1" presStyleIdx="1" presStyleCnt="3" custLinFactNeighborX="19529" custLinFactNeighborY="-941"/>
      <dgm:spPr/>
      <dgm:t>
        <a:bodyPr/>
        <a:lstStyle/>
        <a:p>
          <a:endParaRPr lang="en-US"/>
        </a:p>
      </dgm:t>
    </dgm:pt>
    <dgm:pt modelId="{2A594CBF-EDDF-4086-8899-39AE1E6D389C}" type="pres">
      <dgm:prSet presAssocID="{68838C34-4D02-49F8-ADD7-BFA90D87B7EA}" presName="composite1" presStyleCnt="0"/>
      <dgm:spPr/>
      <dgm:t>
        <a:bodyPr/>
        <a:lstStyle/>
        <a:p>
          <a:endParaRPr lang="en-US"/>
        </a:p>
      </dgm:t>
    </dgm:pt>
    <dgm:pt modelId="{FA3B25BF-EC53-4D28-9C52-24DD29C3055F}" type="pres">
      <dgm:prSet presAssocID="{68838C34-4D02-49F8-ADD7-BFA90D87B7EA}" presName="dummyNode1" presStyleLbl="node1" presStyleIdx="1" presStyleCnt="4"/>
      <dgm:spPr/>
      <dgm:t>
        <a:bodyPr/>
        <a:lstStyle/>
        <a:p>
          <a:endParaRPr lang="en-US"/>
        </a:p>
      </dgm:t>
    </dgm:pt>
    <dgm:pt modelId="{9C2451DE-88A0-4FAE-A9BD-7C666C11787A}" type="pres">
      <dgm:prSet presAssocID="{68838C34-4D02-49F8-ADD7-BFA90D87B7EA}" presName="childNode1" presStyleLbl="bgAcc1" presStyleIdx="2" presStyleCnt="4" custScaleX="303802" custScaleY="296905" custLinFactNeighborX="16296" custLinFactNeighborY="37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2B90C-316B-4D71-AD9A-8B17CEF10D9B}" type="pres">
      <dgm:prSet presAssocID="{68838C34-4D02-49F8-ADD7-BFA90D87B7E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DC566-0EC5-49A0-BCDC-009328DD1CA9}" type="pres">
      <dgm:prSet presAssocID="{68838C34-4D02-49F8-ADD7-BFA90D87B7EA}" presName="parentNode1" presStyleLbl="node1" presStyleIdx="2" presStyleCnt="4" custAng="21113169" custScaleX="193571" custScaleY="277245" custLinFactY="111758" custLinFactNeighborX="14817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84AE8-CE52-453A-B2A1-D22AF380CAFD}" type="pres">
      <dgm:prSet presAssocID="{68838C34-4D02-49F8-ADD7-BFA90D87B7EA}" presName="connSite1" presStyleCnt="0"/>
      <dgm:spPr/>
      <dgm:t>
        <a:bodyPr/>
        <a:lstStyle/>
        <a:p>
          <a:endParaRPr lang="en-US"/>
        </a:p>
      </dgm:t>
    </dgm:pt>
    <dgm:pt modelId="{2F94C420-5AB2-4BAC-8F1D-0EBA220CE0D4}" type="pres">
      <dgm:prSet presAssocID="{FFC4FCE7-6F2F-4F91-A74A-7C4C32A81657}" presName="Name9" presStyleLbl="sibTrans2D1" presStyleIdx="2" presStyleCnt="3"/>
      <dgm:spPr/>
      <dgm:t>
        <a:bodyPr/>
        <a:lstStyle/>
        <a:p>
          <a:endParaRPr lang="en-US"/>
        </a:p>
      </dgm:t>
    </dgm:pt>
    <dgm:pt modelId="{CB6CD7C9-B93F-49DD-B25C-D9A840F634EE}" type="pres">
      <dgm:prSet presAssocID="{4C9292D4-CCCE-4714-95C1-C522C3BDF3B6}" presName="composite2" presStyleCnt="0"/>
      <dgm:spPr/>
      <dgm:t>
        <a:bodyPr/>
        <a:lstStyle/>
        <a:p>
          <a:endParaRPr lang="en-US"/>
        </a:p>
      </dgm:t>
    </dgm:pt>
    <dgm:pt modelId="{19151E3E-13D8-43D8-ACF1-07D340E21F0D}" type="pres">
      <dgm:prSet presAssocID="{4C9292D4-CCCE-4714-95C1-C522C3BDF3B6}" presName="dummyNode2" presStyleLbl="node1" presStyleIdx="2" presStyleCnt="4"/>
      <dgm:spPr/>
      <dgm:t>
        <a:bodyPr/>
        <a:lstStyle/>
        <a:p>
          <a:endParaRPr lang="en-US"/>
        </a:p>
      </dgm:t>
    </dgm:pt>
    <dgm:pt modelId="{4DF194EB-CAD9-4DE7-9B5C-AA0F0DF34003}" type="pres">
      <dgm:prSet presAssocID="{4C9292D4-CCCE-4714-95C1-C522C3BDF3B6}" presName="childNode2" presStyleLbl="bgAcc1" presStyleIdx="3" presStyleCnt="4" custAng="12149077" custFlipVert="1" custFlipHor="1" custScaleX="341264" custScaleY="384222" custLinFactNeighborX="23829" custLinFactNeighborY="8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DD3C-F01A-4C2C-A86A-455BCDDF89DD}" type="pres">
      <dgm:prSet presAssocID="{4C9292D4-CCCE-4714-95C1-C522C3BDF3B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EAEF-9155-4FAD-9752-7FB127D7FC02}" type="pres">
      <dgm:prSet presAssocID="{4C9292D4-CCCE-4714-95C1-C522C3BDF3B6}" presName="parentNode2" presStyleLbl="node1" presStyleIdx="3" presStyleCnt="4" custAng="9330297" custFlipVert="1" custFlipHor="0" custScaleX="163572" custScaleY="236519" custLinFactY="-40342" custLinFactNeighborX="809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0C075-9061-4901-8EB7-1B92791E50B8}" type="pres">
      <dgm:prSet presAssocID="{4C9292D4-CCCE-4714-95C1-C522C3BDF3B6}" presName="connSite2" presStyleCnt="0"/>
      <dgm:spPr/>
      <dgm:t>
        <a:bodyPr/>
        <a:lstStyle/>
        <a:p>
          <a:endParaRPr lang="en-US"/>
        </a:p>
      </dgm:t>
    </dgm:pt>
  </dgm:ptLst>
  <dgm:cxnLst>
    <dgm:cxn modelId="{257377CA-8A54-446B-81BA-86865D5B03DC}" type="presOf" srcId="{7AEB6639-3258-49E8-8B1F-B4A9C61922BE}" destId="{DC2A0ADB-DCE3-4BF4-9952-0394865777AC}" srcOrd="0" destOrd="0" presId="urn:microsoft.com/office/officeart/2005/8/layout/hProcess4"/>
    <dgm:cxn modelId="{72EB0BEB-6246-4B27-B97B-47385141A57F}" type="presOf" srcId="{7896B58C-104B-4EF0-8003-72550C884E70}" destId="{9123DD3C-F01A-4C2C-A86A-455BCDDF89DD}" srcOrd="1" destOrd="2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D3FF303F-D3C9-4AC3-B263-48F683F534D0}" srcId="{4C9292D4-CCCE-4714-95C1-C522C3BDF3B6}" destId="{719A1479-C81B-4626-B11F-6B77A4B42C72}" srcOrd="1" destOrd="0" parTransId="{336461AB-C2F3-4DFF-9C82-BC26D8E7D108}" sibTransId="{CCFE4748-0859-41D1-8ADF-741AFFB3CBC5}"/>
    <dgm:cxn modelId="{675D49C8-F432-4EA2-98EF-C05DC1A32761}" type="presOf" srcId="{E4A4381A-26A8-4426-9F29-0B32B662EFC6}" destId="{9C2451DE-88A0-4FAE-A9BD-7C666C11787A}" srcOrd="0" destOrd="0" presId="urn:microsoft.com/office/officeart/2005/8/layout/hProcess4"/>
    <dgm:cxn modelId="{14F8D55D-0037-445A-9623-CB98B8175485}" srcId="{4C9292D4-CCCE-4714-95C1-C522C3BDF3B6}" destId="{7896B58C-104B-4EF0-8003-72550C884E70}" srcOrd="2" destOrd="0" parTransId="{A2EB0EC7-565B-4C81-9165-B6CC601FFF55}" sibTransId="{81A3FB4C-BDD0-4A2E-AED2-767E7D6E7759}"/>
    <dgm:cxn modelId="{5DCE2EBD-C8B9-4075-AD3C-DE69A9F4F870}" type="presOf" srcId="{BF381BD4-48DC-48BF-8C18-C307CDD4D490}" destId="{BFE859F2-A9E8-4F95-9161-8EC68F2D30C4}" srcOrd="1" destOrd="0" presId="urn:microsoft.com/office/officeart/2005/8/layout/hProcess4"/>
    <dgm:cxn modelId="{396BA97E-DDCE-4234-9CE1-7ED6584E8BF2}" type="presOf" srcId="{719A1479-C81B-4626-B11F-6B77A4B42C72}" destId="{4DF194EB-CAD9-4DE7-9B5C-AA0F0DF34003}" srcOrd="0" destOrd="1" presId="urn:microsoft.com/office/officeart/2005/8/layout/hProcess4"/>
    <dgm:cxn modelId="{9937E2D8-503A-456A-9734-AB2E22738CA1}" type="presOf" srcId="{68838C34-4D02-49F8-ADD7-BFA90D87B7EA}" destId="{AACDC566-0EC5-49A0-BCDC-009328DD1CA9}" srcOrd="0" destOrd="0" presId="urn:microsoft.com/office/officeart/2005/8/layout/hProcess4"/>
    <dgm:cxn modelId="{F467C5E8-C6A0-4D82-AEDB-BF03DD7943E8}" type="presOf" srcId="{0E9DE493-19D7-4EC9-97C9-5F26233F1106}" destId="{3960CFF8-4383-4382-8D6D-F2A00F508E8D}" srcOrd="0" destOrd="0" presId="urn:microsoft.com/office/officeart/2005/8/layout/hProcess4"/>
    <dgm:cxn modelId="{3DD968A5-76EE-4771-9021-2C739092E4AA}" srcId="{0E9DE493-19D7-4EC9-97C9-5F26233F1106}" destId="{4C9292D4-CCCE-4714-95C1-C522C3BDF3B6}" srcOrd="3" destOrd="0" parTransId="{607A5AA7-31EF-426F-9856-1E6BDBC232BD}" sibTransId="{5A1BA2B7-EB27-439B-B4B6-2B61E8BF7960}"/>
    <dgm:cxn modelId="{751E5471-0F49-4DCF-A79A-C178A2968CB1}" type="presOf" srcId="{D0B150DF-3AA4-454C-8652-25880449C422}" destId="{6A63D16E-EEE6-4267-97EA-5AD7D2BC4E84}" srcOrd="0" destOrd="0" presId="urn:microsoft.com/office/officeart/2005/8/layout/hProcess4"/>
    <dgm:cxn modelId="{1E758C95-5932-4377-A321-BB5FDA8FBE8F}" srcId="{4C9292D4-CCCE-4714-95C1-C522C3BDF3B6}" destId="{C7DC9F07-5612-4EE5-A5DD-B5E3BDFC93D6}" srcOrd="0" destOrd="0" parTransId="{B4B96584-EB84-4349-95ED-5F3EFD562F91}" sibTransId="{0CDC6BF2-0F05-4EB8-A4EC-3F1F18E36D5B}"/>
    <dgm:cxn modelId="{4143D757-8617-4C89-8322-E3B29A1874AF}" srcId="{0E9DE493-19D7-4EC9-97C9-5F26233F1106}" destId="{68838C34-4D02-49F8-ADD7-BFA90D87B7EA}" srcOrd="2" destOrd="0" parTransId="{F2AD00AD-6A23-4C89-A107-68EF5D1F0B94}" sibTransId="{FFC4FCE7-6F2F-4F91-A74A-7C4C32A81657}"/>
    <dgm:cxn modelId="{B58F30F5-5818-4EB7-9247-C4B6C67B7BFD}" type="presOf" srcId="{FFC4FCE7-6F2F-4F91-A74A-7C4C32A81657}" destId="{2F94C420-5AB2-4BAC-8F1D-0EBA220CE0D4}" srcOrd="0" destOrd="0" presId="urn:microsoft.com/office/officeart/2005/8/layout/hProcess4"/>
    <dgm:cxn modelId="{BEC55AAE-1928-4EF5-9E4A-CB707CB2E8D5}" srcId="{68838C34-4D02-49F8-ADD7-BFA90D87B7EA}" destId="{E4A4381A-26A8-4426-9F29-0B32B662EFC6}" srcOrd="0" destOrd="0" parTransId="{F38DB4CF-2BF8-47C1-B517-E7EF2702C013}" sibTransId="{01A7C2AD-6A5C-428D-9A18-D59C721562D5}"/>
    <dgm:cxn modelId="{0F9EB39A-85D6-485E-BA78-C6AAA7494EB3}" type="presOf" srcId="{FB986F71-3126-4196-BD30-74AEDC39A1CA}" destId="{E18C6CF4-EDEB-4539-A36D-E0355B626199}" srcOrd="0" destOrd="0" presId="urn:microsoft.com/office/officeart/2005/8/layout/hProcess4"/>
    <dgm:cxn modelId="{509FB1A0-99C3-4CE4-BA52-31F011A72ABB}" type="presOf" srcId="{BEA64EBF-93CD-4868-9410-2E2ECD24BB88}" destId="{E83793B4-2C5C-4D90-82FA-E5EE4745664D}" srcOrd="0" destOrd="0" presId="urn:microsoft.com/office/officeart/2005/8/layout/hProcess4"/>
    <dgm:cxn modelId="{7A268698-FFBC-4FA2-BEDD-3D3C78351D22}" type="presOf" srcId="{C7DC9F07-5612-4EE5-A5DD-B5E3BDFC93D6}" destId="{4DF194EB-CAD9-4DE7-9B5C-AA0F0DF34003}" srcOrd="0" destOrd="0" presId="urn:microsoft.com/office/officeart/2005/8/layout/hProcess4"/>
    <dgm:cxn modelId="{E63CC1A2-57CF-4413-BC3C-D28BDE93D45F}" type="presOf" srcId="{79AB8367-22DE-447F-A812-A218BE0FA984}" destId="{96015622-8A46-45CF-A72A-2856B699B374}" srcOrd="0" destOrd="1" presId="urn:microsoft.com/office/officeart/2005/8/layout/hProcess4"/>
    <dgm:cxn modelId="{CC7900C9-0217-464B-B5BD-2793AA9500AF}" type="presOf" srcId="{79AB8367-22DE-447F-A812-A218BE0FA984}" destId="{BFE859F2-A9E8-4F95-9161-8EC68F2D30C4}" srcOrd="1" destOrd="1" presId="urn:microsoft.com/office/officeart/2005/8/layout/hProcess4"/>
    <dgm:cxn modelId="{5F9EDECD-FB20-4615-B5EC-47255B2B532F}" srcId="{FB986F71-3126-4196-BD30-74AEDC39A1CA}" destId="{BF381BD4-48DC-48BF-8C18-C307CDD4D490}" srcOrd="0" destOrd="0" parTransId="{5D881325-883F-44A1-A5FB-E01856D07A5B}" sibTransId="{2C645F98-BC4B-4797-BC42-0872EA7B0575}"/>
    <dgm:cxn modelId="{9A4D15CC-4834-4351-A59C-71718CBA65B5}" type="presOf" srcId="{C7DC9F07-5612-4EE5-A5DD-B5E3BDFC93D6}" destId="{9123DD3C-F01A-4C2C-A86A-455BCDDF89DD}" srcOrd="1" destOrd="0" presId="urn:microsoft.com/office/officeart/2005/8/layout/hProcess4"/>
    <dgm:cxn modelId="{3C1DF475-43AA-46D7-8235-EC9E6E04F457}" type="presOf" srcId="{BF381BD4-48DC-48BF-8C18-C307CDD4D490}" destId="{96015622-8A46-45CF-A72A-2856B699B374}" srcOrd="0" destOrd="0" presId="urn:microsoft.com/office/officeart/2005/8/layout/hProcess4"/>
    <dgm:cxn modelId="{A7675185-D370-4A16-80E5-A7889BC69989}" srcId="{F6D27D1B-CDCB-481F-B8FA-AB31B2A119DE}" destId="{BEA64EBF-93CD-4868-9410-2E2ECD24BB88}" srcOrd="0" destOrd="0" parTransId="{5DC807BB-5F9E-4D92-AF2F-C21E5363BF51}" sibTransId="{48C4F3AC-8CF5-43E3-AE1B-9F5303885444}"/>
    <dgm:cxn modelId="{D6C9F23D-6BD2-4514-B57F-DE1F18DCA58E}" type="presOf" srcId="{7896B58C-104B-4EF0-8003-72550C884E70}" destId="{4DF194EB-CAD9-4DE7-9B5C-AA0F0DF34003}" srcOrd="0" destOrd="2" presId="urn:microsoft.com/office/officeart/2005/8/layout/hProcess4"/>
    <dgm:cxn modelId="{03132434-710C-487D-B813-F3334A07111D}" type="presOf" srcId="{719A1479-C81B-4626-B11F-6B77A4B42C72}" destId="{9123DD3C-F01A-4C2C-A86A-455BCDDF89DD}" srcOrd="1" destOrd="1" presId="urn:microsoft.com/office/officeart/2005/8/layout/hProcess4"/>
    <dgm:cxn modelId="{5EF14E2B-511D-41AC-9D79-4887A95A4CA5}" type="presOf" srcId="{F6D27D1B-CDCB-481F-B8FA-AB31B2A119DE}" destId="{029D1FDE-4DD7-4FA5-8C70-0C747477B66C}" srcOrd="0" destOrd="0" presId="urn:microsoft.com/office/officeart/2005/8/layout/hProcess4"/>
    <dgm:cxn modelId="{73A56F30-C904-4F4A-ABF4-DA446C73F384}" type="presOf" srcId="{E4A4381A-26A8-4426-9F29-0B32B662EFC6}" destId="{ECB2B90C-316B-4D71-AD9A-8B17CEF10D9B}" srcOrd="1" destOrd="0" presId="urn:microsoft.com/office/officeart/2005/8/layout/hProcess4"/>
    <dgm:cxn modelId="{3C7E636D-6AE4-4AED-B6F9-E28CA1BD6B88}" srcId="{FB986F71-3126-4196-BD30-74AEDC39A1CA}" destId="{79AB8367-22DE-447F-A812-A218BE0FA984}" srcOrd="1" destOrd="0" parTransId="{BF314625-A74E-4A85-8353-0EA7EB8D7EF9}" sibTransId="{9A2CAEBD-C978-4B5B-8CFC-7B1F10F52BDE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D048A285-10B9-4145-AEF1-B3452E2BE4BA}" type="presOf" srcId="{BEA64EBF-93CD-4868-9410-2E2ECD24BB88}" destId="{67FFE978-6FBE-4424-80BE-B9E4B4DD0695}" srcOrd="1" destOrd="0" presId="urn:microsoft.com/office/officeart/2005/8/layout/hProcess4"/>
    <dgm:cxn modelId="{1354E439-4B25-416A-BD5A-DF90984C921D}" type="presOf" srcId="{4C9292D4-CCCE-4714-95C1-C522C3BDF3B6}" destId="{4DA2EAEF-9155-4FAD-9752-7FB127D7FC02}" srcOrd="0" destOrd="0" presId="urn:microsoft.com/office/officeart/2005/8/layout/hProcess4"/>
    <dgm:cxn modelId="{913E0062-2AE3-4F55-8C9D-A3B56DE5B33F}" type="presParOf" srcId="{3960CFF8-4383-4382-8D6D-F2A00F508E8D}" destId="{366CFF54-5C8F-47F9-BFD8-D9AF3EADDA3E}" srcOrd="0" destOrd="0" presId="urn:microsoft.com/office/officeart/2005/8/layout/hProcess4"/>
    <dgm:cxn modelId="{8F6BF63B-A5E9-467B-AFF4-0DDFD9A51099}" type="presParOf" srcId="{3960CFF8-4383-4382-8D6D-F2A00F508E8D}" destId="{13688FBD-4079-41FE-A6A2-B5B0F293E6BF}" srcOrd="1" destOrd="0" presId="urn:microsoft.com/office/officeart/2005/8/layout/hProcess4"/>
    <dgm:cxn modelId="{7B61996C-736A-4253-A5B0-E1D60E20524F}" type="presParOf" srcId="{3960CFF8-4383-4382-8D6D-F2A00F508E8D}" destId="{224851B6-C14D-49DE-883B-A13003DA4601}" srcOrd="2" destOrd="0" presId="urn:microsoft.com/office/officeart/2005/8/layout/hProcess4"/>
    <dgm:cxn modelId="{E0B23884-1B29-41E3-ABA0-7F8B1280274A}" type="presParOf" srcId="{224851B6-C14D-49DE-883B-A13003DA4601}" destId="{1439717B-283C-48FF-AF62-1990F52B6512}" srcOrd="0" destOrd="0" presId="urn:microsoft.com/office/officeart/2005/8/layout/hProcess4"/>
    <dgm:cxn modelId="{711BBB85-DD43-4CDE-9C6C-182A33AF07FC}" type="presParOf" srcId="{1439717B-283C-48FF-AF62-1990F52B6512}" destId="{BCCE6711-D1D8-4B2C-917E-41AB5A6114A8}" srcOrd="0" destOrd="0" presId="urn:microsoft.com/office/officeart/2005/8/layout/hProcess4"/>
    <dgm:cxn modelId="{A8C2D986-92F2-40BF-8EFE-320E0D13E3A0}" type="presParOf" srcId="{1439717B-283C-48FF-AF62-1990F52B6512}" destId="{96015622-8A46-45CF-A72A-2856B699B374}" srcOrd="1" destOrd="0" presId="urn:microsoft.com/office/officeart/2005/8/layout/hProcess4"/>
    <dgm:cxn modelId="{E5AAC38E-7913-44BD-85E0-1B64500558AA}" type="presParOf" srcId="{1439717B-283C-48FF-AF62-1990F52B6512}" destId="{BFE859F2-A9E8-4F95-9161-8EC68F2D30C4}" srcOrd="2" destOrd="0" presId="urn:microsoft.com/office/officeart/2005/8/layout/hProcess4"/>
    <dgm:cxn modelId="{18B5EA85-D1C6-46DD-8ADB-318F96056EA0}" type="presParOf" srcId="{1439717B-283C-48FF-AF62-1990F52B6512}" destId="{E18C6CF4-EDEB-4539-A36D-E0355B626199}" srcOrd="3" destOrd="0" presId="urn:microsoft.com/office/officeart/2005/8/layout/hProcess4"/>
    <dgm:cxn modelId="{31FA8B90-E097-4F78-98F3-E367DE56223B}" type="presParOf" srcId="{1439717B-283C-48FF-AF62-1990F52B6512}" destId="{D9FCD5E9-9E94-4534-BAB4-3DB8EB44E7D0}" srcOrd="4" destOrd="0" presId="urn:microsoft.com/office/officeart/2005/8/layout/hProcess4"/>
    <dgm:cxn modelId="{C48DF2AC-2EAE-4AD1-9FD4-91DBFC81147C}" type="presParOf" srcId="{224851B6-C14D-49DE-883B-A13003DA4601}" destId="{6A63D16E-EEE6-4267-97EA-5AD7D2BC4E84}" srcOrd="1" destOrd="0" presId="urn:microsoft.com/office/officeart/2005/8/layout/hProcess4"/>
    <dgm:cxn modelId="{EC212B67-C2E8-45DA-9AF6-6DEF10E69A6F}" type="presParOf" srcId="{224851B6-C14D-49DE-883B-A13003DA4601}" destId="{59BAED1E-A4FE-4FA3-8716-57917AF47F38}" srcOrd="2" destOrd="0" presId="urn:microsoft.com/office/officeart/2005/8/layout/hProcess4"/>
    <dgm:cxn modelId="{5A4F2005-D797-40AD-BCFC-FF9382B01EBF}" type="presParOf" srcId="{59BAED1E-A4FE-4FA3-8716-57917AF47F38}" destId="{5C833856-7FAF-4B27-932C-67C7D08339F2}" srcOrd="0" destOrd="0" presId="urn:microsoft.com/office/officeart/2005/8/layout/hProcess4"/>
    <dgm:cxn modelId="{B7CA26C7-7B8A-4840-86A0-F81E3C779D52}" type="presParOf" srcId="{59BAED1E-A4FE-4FA3-8716-57917AF47F38}" destId="{E83793B4-2C5C-4D90-82FA-E5EE4745664D}" srcOrd="1" destOrd="0" presId="urn:microsoft.com/office/officeart/2005/8/layout/hProcess4"/>
    <dgm:cxn modelId="{6F21BE12-1F6A-4166-A47B-09C874EF11AC}" type="presParOf" srcId="{59BAED1E-A4FE-4FA3-8716-57917AF47F38}" destId="{67FFE978-6FBE-4424-80BE-B9E4B4DD0695}" srcOrd="2" destOrd="0" presId="urn:microsoft.com/office/officeart/2005/8/layout/hProcess4"/>
    <dgm:cxn modelId="{ABC1A18B-E0F3-4801-9D1A-EC98BC748017}" type="presParOf" srcId="{59BAED1E-A4FE-4FA3-8716-57917AF47F38}" destId="{029D1FDE-4DD7-4FA5-8C70-0C747477B66C}" srcOrd="3" destOrd="0" presId="urn:microsoft.com/office/officeart/2005/8/layout/hProcess4"/>
    <dgm:cxn modelId="{A5C404A0-5F95-46FE-8657-6915AAF08EA2}" type="presParOf" srcId="{59BAED1E-A4FE-4FA3-8716-57917AF47F38}" destId="{C2556EF6-41FF-46C6-8829-911BFA533FFE}" srcOrd="4" destOrd="0" presId="urn:microsoft.com/office/officeart/2005/8/layout/hProcess4"/>
    <dgm:cxn modelId="{4F24DF7D-C15C-4174-8A5D-8B86A049ED93}" type="presParOf" srcId="{224851B6-C14D-49DE-883B-A13003DA4601}" destId="{DC2A0ADB-DCE3-4BF4-9952-0394865777AC}" srcOrd="3" destOrd="0" presId="urn:microsoft.com/office/officeart/2005/8/layout/hProcess4"/>
    <dgm:cxn modelId="{53EE97F6-E3CE-469C-A208-0B7E824E3FF9}" type="presParOf" srcId="{224851B6-C14D-49DE-883B-A13003DA4601}" destId="{2A594CBF-EDDF-4086-8899-39AE1E6D389C}" srcOrd="4" destOrd="0" presId="urn:microsoft.com/office/officeart/2005/8/layout/hProcess4"/>
    <dgm:cxn modelId="{9212E57E-1045-4EB2-A154-ED8C41FBC97A}" type="presParOf" srcId="{2A594CBF-EDDF-4086-8899-39AE1E6D389C}" destId="{FA3B25BF-EC53-4D28-9C52-24DD29C3055F}" srcOrd="0" destOrd="0" presId="urn:microsoft.com/office/officeart/2005/8/layout/hProcess4"/>
    <dgm:cxn modelId="{1E31198C-CCCA-49F9-8258-1070D0AA1F11}" type="presParOf" srcId="{2A594CBF-EDDF-4086-8899-39AE1E6D389C}" destId="{9C2451DE-88A0-4FAE-A9BD-7C666C11787A}" srcOrd="1" destOrd="0" presId="urn:microsoft.com/office/officeart/2005/8/layout/hProcess4"/>
    <dgm:cxn modelId="{D2F6D10D-1A90-47F0-8667-207A244CC81E}" type="presParOf" srcId="{2A594CBF-EDDF-4086-8899-39AE1E6D389C}" destId="{ECB2B90C-316B-4D71-AD9A-8B17CEF10D9B}" srcOrd="2" destOrd="0" presId="urn:microsoft.com/office/officeart/2005/8/layout/hProcess4"/>
    <dgm:cxn modelId="{EA9A6B97-D969-4104-AA3D-8DE9A46C75D6}" type="presParOf" srcId="{2A594CBF-EDDF-4086-8899-39AE1E6D389C}" destId="{AACDC566-0EC5-49A0-BCDC-009328DD1CA9}" srcOrd="3" destOrd="0" presId="urn:microsoft.com/office/officeart/2005/8/layout/hProcess4"/>
    <dgm:cxn modelId="{279CFB0E-F65E-4261-A7B8-6D7499834B6F}" type="presParOf" srcId="{2A594CBF-EDDF-4086-8899-39AE1E6D389C}" destId="{4C884AE8-CE52-453A-B2A1-D22AF380CAFD}" srcOrd="4" destOrd="0" presId="urn:microsoft.com/office/officeart/2005/8/layout/hProcess4"/>
    <dgm:cxn modelId="{BCEBBFEB-E9F6-46CC-AAFA-F25BEA17796E}" type="presParOf" srcId="{224851B6-C14D-49DE-883B-A13003DA4601}" destId="{2F94C420-5AB2-4BAC-8F1D-0EBA220CE0D4}" srcOrd="5" destOrd="0" presId="urn:microsoft.com/office/officeart/2005/8/layout/hProcess4"/>
    <dgm:cxn modelId="{42935176-2E0B-4A96-8E26-B08DB4145AA1}" type="presParOf" srcId="{224851B6-C14D-49DE-883B-A13003DA4601}" destId="{CB6CD7C9-B93F-49DD-B25C-D9A840F634EE}" srcOrd="6" destOrd="0" presId="urn:microsoft.com/office/officeart/2005/8/layout/hProcess4"/>
    <dgm:cxn modelId="{1512096D-0743-4F1A-9CBE-D07827C45F57}" type="presParOf" srcId="{CB6CD7C9-B93F-49DD-B25C-D9A840F634EE}" destId="{19151E3E-13D8-43D8-ACF1-07D340E21F0D}" srcOrd="0" destOrd="0" presId="urn:microsoft.com/office/officeart/2005/8/layout/hProcess4"/>
    <dgm:cxn modelId="{F90C43C3-F444-4EA2-B95F-56C72A65F3E6}" type="presParOf" srcId="{CB6CD7C9-B93F-49DD-B25C-D9A840F634EE}" destId="{4DF194EB-CAD9-4DE7-9B5C-AA0F0DF34003}" srcOrd="1" destOrd="0" presId="urn:microsoft.com/office/officeart/2005/8/layout/hProcess4"/>
    <dgm:cxn modelId="{40352F46-B430-4772-9B8F-1E278D2365BA}" type="presParOf" srcId="{CB6CD7C9-B93F-49DD-B25C-D9A840F634EE}" destId="{9123DD3C-F01A-4C2C-A86A-455BCDDF89DD}" srcOrd="2" destOrd="0" presId="urn:microsoft.com/office/officeart/2005/8/layout/hProcess4"/>
    <dgm:cxn modelId="{E5EF59F4-14F7-4301-9BF0-9790C5320D2E}" type="presParOf" srcId="{CB6CD7C9-B93F-49DD-B25C-D9A840F634EE}" destId="{4DA2EAEF-9155-4FAD-9752-7FB127D7FC02}" srcOrd="3" destOrd="0" presId="urn:microsoft.com/office/officeart/2005/8/layout/hProcess4"/>
    <dgm:cxn modelId="{7735CC23-3103-46E2-A09C-EC25D26FAA09}" type="presParOf" srcId="{CB6CD7C9-B93F-49DD-B25C-D9A840F634EE}" destId="{7620C075-9061-4901-8EB7-1B92791E50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B03CC-C794-42C9-BCB4-8EB494F7A5A6}" type="doc">
      <dgm:prSet loTypeId="urn:microsoft.com/office/officeart/2005/8/layout/venn2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0A72213-C369-4F8A-84FE-2C18BCB98410}">
      <dgm:prSet phldrT="[Text]" custT="1"/>
      <dgm:spPr/>
      <dgm:t>
        <a:bodyPr/>
        <a:lstStyle/>
        <a:p>
          <a:r>
            <a:rPr lang="zh-CN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本地人外國人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628FF-66C1-48E1-96CE-815418922AB4}" type="parTrans" cxnId="{E452079C-3CDA-47C1-A458-727E64B73060}">
      <dgm:prSet/>
      <dgm:spPr/>
      <dgm:t>
        <a:bodyPr/>
        <a:lstStyle/>
        <a:p>
          <a:endParaRPr lang="en-US"/>
        </a:p>
      </dgm:t>
    </dgm:pt>
    <dgm:pt modelId="{0A75E052-9D59-4780-B708-0F13B6B118A3}" type="sibTrans" cxnId="{E452079C-3CDA-47C1-A458-727E64B73060}">
      <dgm:prSet/>
      <dgm:spPr/>
      <dgm:t>
        <a:bodyPr/>
        <a:lstStyle/>
        <a:p>
          <a:endParaRPr lang="en-US"/>
        </a:p>
      </dgm:t>
    </dgm:pt>
    <dgm:pt modelId="{F133E80A-9668-43E3-93F7-63D1C4C76B0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團隊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2C10FE-32A3-4C13-B8EA-12318CB56A91}" type="parTrans" cxnId="{7E631A07-924B-487B-909E-DC94FAD2A93A}">
      <dgm:prSet/>
      <dgm:spPr/>
      <dgm:t>
        <a:bodyPr/>
        <a:lstStyle/>
        <a:p>
          <a:endParaRPr lang="en-US"/>
        </a:p>
      </dgm:t>
    </dgm:pt>
    <dgm:pt modelId="{0A836E84-C77D-48A4-866C-3E67FF6B6AD0}" type="sibTrans" cxnId="{7E631A07-924B-487B-909E-DC94FAD2A93A}">
      <dgm:prSet/>
      <dgm:spPr/>
      <dgm:t>
        <a:bodyPr/>
        <a:lstStyle/>
        <a:p>
          <a:endParaRPr lang="en-US"/>
        </a:p>
      </dgm:t>
    </dgm:pt>
    <dgm:pt modelId="{5467EBEC-394D-4515-A7A3-E3FFE72446B3}">
      <dgm:prSet phldrT="[Text]" custT="1"/>
      <dgm:spPr/>
      <dgm:t>
        <a:bodyPr/>
        <a:lstStyle/>
        <a:p>
          <a:r>
            <a:rPr lang="zh-CN" altLang="en-US" sz="2700" b="1" dirty="0" smtClean="0">
              <a:solidFill>
                <a:schemeClr val="tx1"/>
              </a:solidFill>
            </a:rPr>
            <a:t>家庭配偶</a:t>
          </a:r>
          <a:endParaRPr lang="en-US" sz="2700" b="1" dirty="0">
            <a:solidFill>
              <a:schemeClr val="tx1"/>
            </a:solidFill>
          </a:endParaRPr>
        </a:p>
      </dgm:t>
    </dgm:pt>
    <dgm:pt modelId="{73986E81-3BD3-44AF-B833-17B906EBAABC}" type="parTrans" cxnId="{396F5C45-A422-4764-844C-25E6554C92F9}">
      <dgm:prSet/>
      <dgm:spPr/>
      <dgm:t>
        <a:bodyPr/>
        <a:lstStyle/>
        <a:p>
          <a:endParaRPr lang="en-US"/>
        </a:p>
      </dgm:t>
    </dgm:pt>
    <dgm:pt modelId="{CFB5C797-363B-42CD-AF3E-267B7F3483A0}" type="sibTrans" cxnId="{396F5C45-A422-4764-844C-25E6554C92F9}">
      <dgm:prSet/>
      <dgm:spPr/>
      <dgm:t>
        <a:bodyPr/>
        <a:lstStyle/>
        <a:p>
          <a:endParaRPr lang="en-US"/>
        </a:p>
      </dgm:t>
    </dgm:pt>
    <dgm:pt modelId="{80E8C50D-C8D4-4F02-8544-A5F6398ACCFD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宣教士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002DB-A794-40F8-A3BB-CF85BE83EE7B}" type="parTrans" cxnId="{8DE19AE9-6012-4E41-A05C-5C964FF09F93}">
      <dgm:prSet/>
      <dgm:spPr/>
      <dgm:t>
        <a:bodyPr/>
        <a:lstStyle/>
        <a:p>
          <a:endParaRPr lang="en-US"/>
        </a:p>
      </dgm:t>
    </dgm:pt>
    <dgm:pt modelId="{6E5C6D57-A168-42B8-B964-D1925C1F4AB8}" type="sibTrans" cxnId="{8DE19AE9-6012-4E41-A05C-5C964FF09F93}">
      <dgm:prSet/>
      <dgm:spPr/>
      <dgm:t>
        <a:bodyPr/>
        <a:lstStyle/>
        <a:p>
          <a:endParaRPr lang="en-US"/>
        </a:p>
      </dgm:t>
    </dgm:pt>
    <dgm:pt modelId="{95B1FEB8-D5E5-4465-85D6-F14DA255DF61}" type="pres">
      <dgm:prSet presAssocID="{816B03CC-C794-42C9-BCB4-8EB494F7A5A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F40C5-B709-4AB4-B6E3-FFD56BCB0DFD}" type="pres">
      <dgm:prSet presAssocID="{816B03CC-C794-42C9-BCB4-8EB494F7A5A6}" presName="comp1" presStyleCnt="0"/>
      <dgm:spPr/>
    </dgm:pt>
    <dgm:pt modelId="{57BF10A5-D504-4150-8307-C6E96F63EE11}" type="pres">
      <dgm:prSet presAssocID="{816B03CC-C794-42C9-BCB4-8EB494F7A5A6}" presName="circle1" presStyleLbl="node1" presStyleIdx="0" presStyleCnt="4"/>
      <dgm:spPr/>
      <dgm:t>
        <a:bodyPr/>
        <a:lstStyle/>
        <a:p>
          <a:endParaRPr lang="en-US"/>
        </a:p>
      </dgm:t>
    </dgm:pt>
    <dgm:pt modelId="{02684196-9F41-4F6F-A949-0C24DEADEE9A}" type="pres">
      <dgm:prSet presAssocID="{816B03CC-C794-42C9-BCB4-8EB494F7A5A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9CB5D-A453-4DB4-AFC4-1A7A24FB292C}" type="pres">
      <dgm:prSet presAssocID="{816B03CC-C794-42C9-BCB4-8EB494F7A5A6}" presName="comp2" presStyleCnt="0"/>
      <dgm:spPr/>
    </dgm:pt>
    <dgm:pt modelId="{4D0BF339-C5D8-45BD-B348-D41AF7594FB3}" type="pres">
      <dgm:prSet presAssocID="{816B03CC-C794-42C9-BCB4-8EB494F7A5A6}" presName="circle2" presStyleLbl="node1" presStyleIdx="1" presStyleCnt="4" custLinFactNeighborY="239"/>
      <dgm:spPr/>
      <dgm:t>
        <a:bodyPr/>
        <a:lstStyle/>
        <a:p>
          <a:endParaRPr lang="en-US"/>
        </a:p>
      </dgm:t>
    </dgm:pt>
    <dgm:pt modelId="{48E9487B-9423-49E8-8800-31B15139A438}" type="pres">
      <dgm:prSet presAssocID="{816B03CC-C794-42C9-BCB4-8EB494F7A5A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371E-F9C5-4A96-9537-70096BC02261}" type="pres">
      <dgm:prSet presAssocID="{816B03CC-C794-42C9-BCB4-8EB494F7A5A6}" presName="comp3" presStyleCnt="0"/>
      <dgm:spPr/>
    </dgm:pt>
    <dgm:pt modelId="{72E3BFD7-7395-4DF7-B627-684CAF0637CF}" type="pres">
      <dgm:prSet presAssocID="{816B03CC-C794-42C9-BCB4-8EB494F7A5A6}" presName="circle3" presStyleLbl="node1" presStyleIdx="2" presStyleCnt="4"/>
      <dgm:spPr/>
      <dgm:t>
        <a:bodyPr/>
        <a:lstStyle/>
        <a:p>
          <a:endParaRPr lang="en-US"/>
        </a:p>
      </dgm:t>
    </dgm:pt>
    <dgm:pt modelId="{F0E7C6EC-86DC-4BA5-AA4D-4F1E19BDB743}" type="pres">
      <dgm:prSet presAssocID="{816B03CC-C794-42C9-BCB4-8EB494F7A5A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A19EB-3C2B-430E-962E-C38B5CB68ADE}" type="pres">
      <dgm:prSet presAssocID="{816B03CC-C794-42C9-BCB4-8EB494F7A5A6}" presName="comp4" presStyleCnt="0"/>
      <dgm:spPr/>
    </dgm:pt>
    <dgm:pt modelId="{6C31025C-DEBC-4DE0-B516-701FFD80A313}" type="pres">
      <dgm:prSet presAssocID="{816B03CC-C794-42C9-BCB4-8EB494F7A5A6}" presName="circle4" presStyleLbl="node1" presStyleIdx="3" presStyleCnt="4" custAng="0"/>
      <dgm:spPr/>
      <dgm:t>
        <a:bodyPr/>
        <a:lstStyle/>
        <a:p>
          <a:endParaRPr lang="en-US"/>
        </a:p>
      </dgm:t>
    </dgm:pt>
    <dgm:pt modelId="{FB36673A-4207-403D-940C-B33A35E6527A}" type="pres">
      <dgm:prSet presAssocID="{816B03CC-C794-42C9-BCB4-8EB494F7A5A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F5C45-A422-4764-844C-25E6554C92F9}" srcId="{816B03CC-C794-42C9-BCB4-8EB494F7A5A6}" destId="{5467EBEC-394D-4515-A7A3-E3FFE72446B3}" srcOrd="2" destOrd="0" parTransId="{73986E81-3BD3-44AF-B833-17B906EBAABC}" sibTransId="{CFB5C797-363B-42CD-AF3E-267B7F3483A0}"/>
    <dgm:cxn modelId="{0864FD57-1334-40D4-AF4B-49980C6CB26D}" type="presOf" srcId="{816B03CC-C794-42C9-BCB4-8EB494F7A5A6}" destId="{95B1FEB8-D5E5-4465-85D6-F14DA255DF61}" srcOrd="0" destOrd="0" presId="urn:microsoft.com/office/officeart/2005/8/layout/venn2"/>
    <dgm:cxn modelId="{50FB3F9A-A270-449F-BD75-BDA75A9D4B8C}" type="presOf" srcId="{A0A72213-C369-4F8A-84FE-2C18BCB98410}" destId="{57BF10A5-D504-4150-8307-C6E96F63EE11}" srcOrd="0" destOrd="0" presId="urn:microsoft.com/office/officeart/2005/8/layout/venn2"/>
    <dgm:cxn modelId="{E66185DD-F4B2-4BA6-AE9A-AE8033402470}" type="presOf" srcId="{A0A72213-C369-4F8A-84FE-2C18BCB98410}" destId="{02684196-9F41-4F6F-A949-0C24DEADEE9A}" srcOrd="1" destOrd="0" presId="urn:microsoft.com/office/officeart/2005/8/layout/venn2"/>
    <dgm:cxn modelId="{F8249931-013A-474D-901F-958ADC0BF33E}" type="presOf" srcId="{80E8C50D-C8D4-4F02-8544-A5F6398ACCFD}" destId="{6C31025C-DEBC-4DE0-B516-701FFD80A313}" srcOrd="0" destOrd="0" presId="urn:microsoft.com/office/officeart/2005/8/layout/venn2"/>
    <dgm:cxn modelId="{64503E39-F5D4-48B4-9F18-D53C2F4B8799}" type="presOf" srcId="{5467EBEC-394D-4515-A7A3-E3FFE72446B3}" destId="{F0E7C6EC-86DC-4BA5-AA4D-4F1E19BDB743}" srcOrd="1" destOrd="0" presId="urn:microsoft.com/office/officeart/2005/8/layout/venn2"/>
    <dgm:cxn modelId="{F4BADFCD-7551-415E-9967-44884F624C66}" type="presOf" srcId="{5467EBEC-394D-4515-A7A3-E3FFE72446B3}" destId="{72E3BFD7-7395-4DF7-B627-684CAF0637CF}" srcOrd="0" destOrd="0" presId="urn:microsoft.com/office/officeart/2005/8/layout/venn2"/>
    <dgm:cxn modelId="{E452079C-3CDA-47C1-A458-727E64B73060}" srcId="{816B03CC-C794-42C9-BCB4-8EB494F7A5A6}" destId="{A0A72213-C369-4F8A-84FE-2C18BCB98410}" srcOrd="0" destOrd="0" parTransId="{943628FF-66C1-48E1-96CE-815418922AB4}" sibTransId="{0A75E052-9D59-4780-B708-0F13B6B118A3}"/>
    <dgm:cxn modelId="{905BDDDF-3F49-4D7D-A105-4E8A15FFBBBF}" type="presOf" srcId="{F133E80A-9668-43E3-93F7-63D1C4C76B02}" destId="{4D0BF339-C5D8-45BD-B348-D41AF7594FB3}" srcOrd="0" destOrd="0" presId="urn:microsoft.com/office/officeart/2005/8/layout/venn2"/>
    <dgm:cxn modelId="{3DF6BC25-9C9A-4D86-84F7-3F3A23A36B1D}" type="presOf" srcId="{80E8C50D-C8D4-4F02-8544-A5F6398ACCFD}" destId="{FB36673A-4207-403D-940C-B33A35E6527A}" srcOrd="1" destOrd="0" presId="urn:microsoft.com/office/officeart/2005/8/layout/venn2"/>
    <dgm:cxn modelId="{7E631A07-924B-487B-909E-DC94FAD2A93A}" srcId="{816B03CC-C794-42C9-BCB4-8EB494F7A5A6}" destId="{F133E80A-9668-43E3-93F7-63D1C4C76B02}" srcOrd="1" destOrd="0" parTransId="{982C10FE-32A3-4C13-B8EA-12318CB56A91}" sibTransId="{0A836E84-C77D-48A4-866C-3E67FF6B6AD0}"/>
    <dgm:cxn modelId="{D8FC5C4F-2EA8-4096-8551-6AD7F448B846}" type="presOf" srcId="{F133E80A-9668-43E3-93F7-63D1C4C76B02}" destId="{48E9487B-9423-49E8-8800-31B15139A438}" srcOrd="1" destOrd="0" presId="urn:microsoft.com/office/officeart/2005/8/layout/venn2"/>
    <dgm:cxn modelId="{8DE19AE9-6012-4E41-A05C-5C964FF09F93}" srcId="{816B03CC-C794-42C9-BCB4-8EB494F7A5A6}" destId="{80E8C50D-C8D4-4F02-8544-A5F6398ACCFD}" srcOrd="3" destOrd="0" parTransId="{7CA002DB-A794-40F8-A3BB-CF85BE83EE7B}" sibTransId="{6E5C6D57-A168-42B8-B964-D1925C1F4AB8}"/>
    <dgm:cxn modelId="{7D6ABA55-B811-423B-96E2-D89399A7C76F}" type="presParOf" srcId="{95B1FEB8-D5E5-4465-85D6-F14DA255DF61}" destId="{71CF40C5-B709-4AB4-B6E3-FFD56BCB0DFD}" srcOrd="0" destOrd="0" presId="urn:microsoft.com/office/officeart/2005/8/layout/venn2"/>
    <dgm:cxn modelId="{5F36A85D-D7B5-4E4F-8946-DFFE98FE4C73}" type="presParOf" srcId="{71CF40C5-B709-4AB4-B6E3-FFD56BCB0DFD}" destId="{57BF10A5-D504-4150-8307-C6E96F63EE11}" srcOrd="0" destOrd="0" presId="urn:microsoft.com/office/officeart/2005/8/layout/venn2"/>
    <dgm:cxn modelId="{9C320069-D3EE-4547-B1E0-16DB0EAB5734}" type="presParOf" srcId="{71CF40C5-B709-4AB4-B6E3-FFD56BCB0DFD}" destId="{02684196-9F41-4F6F-A949-0C24DEADEE9A}" srcOrd="1" destOrd="0" presId="urn:microsoft.com/office/officeart/2005/8/layout/venn2"/>
    <dgm:cxn modelId="{D6468689-9A41-4635-BEF5-565876CEB6C7}" type="presParOf" srcId="{95B1FEB8-D5E5-4465-85D6-F14DA255DF61}" destId="{5499CB5D-A453-4DB4-AFC4-1A7A24FB292C}" srcOrd="1" destOrd="0" presId="urn:microsoft.com/office/officeart/2005/8/layout/venn2"/>
    <dgm:cxn modelId="{9FA1EA5B-B72A-4B35-B61B-BFAF8E72BF72}" type="presParOf" srcId="{5499CB5D-A453-4DB4-AFC4-1A7A24FB292C}" destId="{4D0BF339-C5D8-45BD-B348-D41AF7594FB3}" srcOrd="0" destOrd="0" presId="urn:microsoft.com/office/officeart/2005/8/layout/venn2"/>
    <dgm:cxn modelId="{97E2B632-B2B4-499A-B4DB-FA76EC0B5E57}" type="presParOf" srcId="{5499CB5D-A453-4DB4-AFC4-1A7A24FB292C}" destId="{48E9487B-9423-49E8-8800-31B15139A438}" srcOrd="1" destOrd="0" presId="urn:microsoft.com/office/officeart/2005/8/layout/venn2"/>
    <dgm:cxn modelId="{B50349DB-482E-401A-AE98-DB84BC2E7B11}" type="presParOf" srcId="{95B1FEB8-D5E5-4465-85D6-F14DA255DF61}" destId="{9ABF371E-F9C5-4A96-9537-70096BC02261}" srcOrd="2" destOrd="0" presId="urn:microsoft.com/office/officeart/2005/8/layout/venn2"/>
    <dgm:cxn modelId="{B6BA7780-10F0-4A2D-B5AE-7B70ECBB96E5}" type="presParOf" srcId="{9ABF371E-F9C5-4A96-9537-70096BC02261}" destId="{72E3BFD7-7395-4DF7-B627-684CAF0637CF}" srcOrd="0" destOrd="0" presId="urn:microsoft.com/office/officeart/2005/8/layout/venn2"/>
    <dgm:cxn modelId="{F8400698-E5B2-4E97-956E-CD7F2169CDE9}" type="presParOf" srcId="{9ABF371E-F9C5-4A96-9537-70096BC02261}" destId="{F0E7C6EC-86DC-4BA5-AA4D-4F1E19BDB743}" srcOrd="1" destOrd="0" presId="urn:microsoft.com/office/officeart/2005/8/layout/venn2"/>
    <dgm:cxn modelId="{0C989E8E-978C-4F8F-AEB1-634A2F03FDD3}" type="presParOf" srcId="{95B1FEB8-D5E5-4465-85D6-F14DA255DF61}" destId="{495A19EB-3C2B-430E-962E-C38B5CB68ADE}" srcOrd="3" destOrd="0" presId="urn:microsoft.com/office/officeart/2005/8/layout/venn2"/>
    <dgm:cxn modelId="{0833E7DB-9CA5-4319-890C-9125F8A682BF}" type="presParOf" srcId="{495A19EB-3C2B-430E-962E-C38B5CB68ADE}" destId="{6C31025C-DEBC-4DE0-B516-701FFD80A313}" srcOrd="0" destOrd="0" presId="urn:microsoft.com/office/officeart/2005/8/layout/venn2"/>
    <dgm:cxn modelId="{9C633AE7-C57B-4C50-ADA1-938C60262F0A}" type="presParOf" srcId="{495A19EB-3C2B-430E-962E-C38B5CB68ADE}" destId="{FB36673A-4207-403D-940C-B33A35E652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5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7251643C-7CF7-4F85-AABD-3858E2D39B95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B02C-06DF-4907-8EF9-3656371BA324}" type="datetime1">
              <a:rPr lang="en-US" smtClean="0"/>
              <a:t>2/2/2024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7181-1BB6-4E88-9B9F-96E1E339958C}" type="datetime1">
              <a:rPr lang="en-US" smtClean="0"/>
              <a:t>2/2/2024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5542-EA7C-45AB-B0BF-2906F0EC79A0}" type="datetime1">
              <a:rPr lang="en-US" smtClean="0"/>
              <a:t>2/2/2024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F2FF-E038-4DCF-BF5A-F165EF8A2A64}" type="datetime1">
              <a:rPr lang="en-US" smtClean="0"/>
              <a:t>2/2/2024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F6A0-E2D4-4D61-A4DE-B155B2B7EC33}" type="datetime1">
              <a:rPr lang="en-US" smtClean="0"/>
              <a:t>2/2/2024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970A-F827-456A-9FB0-865498593A93}" type="datetime1">
              <a:rPr lang="en-US" smtClean="0"/>
              <a:t>2/2/2024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CF62-EC21-48CD-90B9-02BAC7DC13D1}" type="datetime1">
              <a:rPr lang="en-US" smtClean="0"/>
              <a:t>2/2/2024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A203-187F-4639-8FE0-D6600B7261EE}" type="datetime1">
              <a:rPr lang="en-US" smtClean="0"/>
              <a:t>2/2/2024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478-28B7-42E2-ADA5-FE00F79315CA}" type="datetime1">
              <a:rPr lang="en-US" smtClean="0"/>
              <a:t>2/2/2024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FFBB-5DA5-4A13-9A18-671AB1A87878}" type="datetime1">
              <a:rPr lang="en-US" smtClean="0"/>
              <a:t>2/2/2024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8E62708-22F1-4AC2-A019-34F35370FA5C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你看見</a:t>
            </a:r>
            <a:r>
              <a:rPr lang="zh-CN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嗎</a:t>
            </a:r>
            <a:r>
              <a:rPr lang="en-US" altLang="zh-C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使徒行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傳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10:34-43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3" y="1684133"/>
            <a:ext cx="5210937" cy="3461649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10242369" cy="45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“</a:t>
            </a:r>
            <a:r>
              <a:rPr lang="zh-CN" alt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基督若不是一切的</a:t>
            </a:r>
            <a:r>
              <a:rPr lang="zh-CN" alt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主</a:t>
            </a:r>
            <a:r>
              <a:rPr lang="en-US" altLang="zh-CN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, </a:t>
            </a:r>
            <a:r>
              <a:rPr lang="zh-CN" alt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祂就全然不是</a:t>
            </a:r>
            <a:r>
              <a:rPr lang="zh-CN" alt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主</a:t>
            </a:r>
            <a:r>
              <a:rPr lang="en-US" altLang="zh-CN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.” </a:t>
            </a:r>
          </a:p>
          <a:p>
            <a:pPr marL="0" indent="0">
              <a:buNone/>
            </a:pPr>
            <a:r>
              <a:rPr lang="en-US" altLang="zh-CN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	</a:t>
            </a:r>
            <a:r>
              <a:rPr lang="en-US" altLang="zh-CN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								</a:t>
            </a:r>
            <a:r>
              <a:rPr lang="zh-CN" alt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戴</a:t>
            </a:r>
            <a:r>
              <a:rPr lang="zh-CN" alt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德</a:t>
            </a:r>
            <a:r>
              <a:rPr lang="zh-CN" alt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生</a:t>
            </a:r>
            <a:endParaRPr lang="en-US" altLang="zh-CN" sz="3600" b="1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r>
              <a:rPr 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“Christ is either Lord of all or </a:t>
            </a:r>
          </a:p>
          <a:p>
            <a:pPr marL="0" indent="0">
              <a:buNone/>
            </a:pPr>
            <a:r>
              <a:rPr 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	</a:t>
            </a:r>
            <a:r>
              <a:rPr lang="en-US" sz="36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He isn’t Lord at all.”</a:t>
            </a:r>
            <a:endParaRPr lang="en-US" sz="36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CE96-C6B1-41AB-BB00-74EBC29557BA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50380"/>
            <a:ext cx="9980682" cy="10969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zh-CN" alt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使徒行傳</a:t>
            </a:r>
            <a:r>
              <a:rPr lang="en-US" altLang="zh-CN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10:34-43</a:t>
            </a:r>
            <a: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/>
            </a:r>
            <a:b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</a:br>
            <a:endParaRPr lang="en-US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39 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他在猶太人之地和耶路撒冷所行的一切事，有我們作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見證人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。他們竟把他掛在木頭上殺了。 </a:t>
            </a:r>
            <a:r>
              <a:rPr lang="en-US" altLang="zh-TW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40 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第三天，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神使他復活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，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使他顯現出來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； </a:t>
            </a:r>
            <a:r>
              <a:rPr lang="en-US" altLang="zh-TW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41 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不是顯現給所有的人看，而是顯現給　神預先所揀選為他作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見證的人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看，就是我們這些在他從死人中復活以後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和他同吃同喝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的人。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FCD-62E9-40BD-8ADE-8F8A8A5BFED4}" type="datetime1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二</a:t>
            </a:r>
            <a:r>
              <a:rPr lang="en-US" altLang="zh-CN" sz="4000" dirty="0" smtClean="0"/>
              <a:t>.</a:t>
            </a:r>
            <a:r>
              <a:rPr lang="zh-CN" altLang="en-US" sz="4000" dirty="0"/>
              <a:t> 使徒看見</a:t>
            </a:r>
            <a:r>
              <a:rPr lang="zh-CN" altLang="en-US" sz="4000" dirty="0">
                <a:solidFill>
                  <a:srgbClr val="FF0000"/>
                </a:solidFill>
              </a:rPr>
              <a:t>復活的主</a:t>
            </a:r>
            <a:r>
              <a:rPr lang="zh-CN" altLang="en-US" sz="4000" dirty="0"/>
              <a:t> </a:t>
            </a:r>
            <a:r>
              <a:rPr lang="en-US" altLang="zh-CN" sz="4000" dirty="0" smtClean="0"/>
              <a:t>(39-41</a:t>
            </a:r>
            <a:r>
              <a:rPr lang="zh-CN" altLang="en-US" sz="4000" dirty="0" smtClean="0"/>
              <a:t>節</a:t>
            </a:r>
            <a:r>
              <a:rPr lang="en-US" altLang="zh-CN" sz="4000" dirty="0" smtClean="0"/>
              <a:t>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2200" cy="457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 </a:t>
            </a:r>
            <a:r>
              <a:rPr lang="zh-CN" altLang="en-US" sz="3600" dirty="0"/>
              <a:t>見証主的死</a:t>
            </a:r>
            <a:endParaRPr lang="en-US" altLang="zh-CN" sz="3600" dirty="0"/>
          </a:p>
          <a:p>
            <a:r>
              <a:rPr lang="en-US" sz="3600" dirty="0" smtClean="0"/>
              <a:t>b. </a:t>
            </a:r>
            <a:r>
              <a:rPr lang="zh-CN" altLang="en-US" sz="3600" dirty="0"/>
              <a:t>見証神的大</a:t>
            </a:r>
            <a:r>
              <a:rPr lang="zh-CN" altLang="en-US" sz="3600" dirty="0" smtClean="0"/>
              <a:t>能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主復活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zh-CN" altLang="en-US" sz="3600" dirty="0"/>
              <a:t>以生命見証與主同死同活同行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EFB3-38EB-4F87-8D90-27B3D69A6ECC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HK" altLang="en-US" cap="none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 eaLnBrk="1" hangingPunct="1"/>
            <a:fld id="{C4304FA5-86AE-4B59-A1FF-87F49846C781}" type="datetime1">
              <a:rPr lang="en-US" altLang="zh-TW" smtClean="0">
                <a:solidFill>
                  <a:srgbClr val="FFFFFF"/>
                </a:solidFill>
              </a:rPr>
              <a:t>2/2/2024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FFFFFF"/>
                </a:solidFill>
              </a:rPr>
              <a:t>PCC                                </a:t>
            </a:r>
            <a:r>
              <a:rPr lang="zh-CN" altLang="en-US" smtClean="0">
                <a:solidFill>
                  <a:srgbClr val="FFFFFF"/>
                </a:solidFill>
              </a:rPr>
              <a:t>杜牧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 eaLnBrk="1" hangingPunct="1"/>
            <a:fld id="{8BA7908A-3550-4CC1-8EE3-126295DBBC61}" type="slidenum">
              <a:rPr lang="en-US" altLang="zh-TW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10476"/>
          <a:stretch/>
        </p:blipFill>
        <p:spPr>
          <a:xfrm>
            <a:off x="300683" y="76199"/>
            <a:ext cx="9016634" cy="44696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/>
          <a:stretch/>
        </p:blipFill>
        <p:spPr>
          <a:xfrm>
            <a:off x="6052462" y="3648891"/>
            <a:ext cx="6010045" cy="3229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7874" y="4859383"/>
            <a:ext cx="368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送行</a:t>
            </a:r>
            <a:r>
              <a:rPr lang="en-US" altLang="zh-CN" sz="3600" dirty="0" smtClean="0"/>
              <a:t>,</a:t>
            </a:r>
            <a:r>
              <a:rPr lang="zh-CN" altLang="en-US" sz="3600" dirty="0"/>
              <a:t> 關</a:t>
            </a:r>
            <a:r>
              <a:rPr lang="zh-CN" altLang="en-US" sz="3600" dirty="0" smtClean="0"/>
              <a:t>顧</a:t>
            </a:r>
            <a:r>
              <a:rPr lang="en-US" altLang="zh-CN" sz="3600" dirty="0" smtClean="0"/>
              <a:t>,</a:t>
            </a:r>
            <a:r>
              <a:rPr lang="zh-CN" altLang="en-US" sz="3600" dirty="0" smtClean="0"/>
              <a:t> </a:t>
            </a:r>
            <a:r>
              <a:rPr lang="zh-CN" altLang="en-US" sz="3600" dirty="0"/>
              <a:t>同行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7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11344" y="824419"/>
            <a:ext cx="6757850" cy="211909"/>
          </a:xfrm>
        </p:spPr>
        <p:txBody>
          <a:bodyPr>
            <a:noAutofit/>
          </a:bodyPr>
          <a:lstStyle/>
          <a:p>
            <a:r>
              <a:rPr lang="zh-CN" altLang="en-US" sz="3600" b="1" dirty="0"/>
              <a:t>宣教士的挑戰</a:t>
            </a:r>
            <a:endParaRPr lang="en-US" sz="3600" b="1" dirty="0"/>
          </a:p>
        </p:txBody>
      </p:sp>
      <p:graphicFrame>
        <p:nvGraphicFramePr>
          <p:cNvPr id="3" name="Content Placeholder 2" descr="Alternating flow showing sequence of 3 steps in a process and their task descrip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01113"/>
              </p:ext>
            </p:extLst>
          </p:nvPr>
        </p:nvGraphicFramePr>
        <p:xfrm>
          <a:off x="-43541" y="336549"/>
          <a:ext cx="1173797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9000-A737-4A8C-BE6F-16CCBA7D541D}" type="datetime1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PCC                                </a:t>
            </a:r>
            <a:r>
              <a:rPr lang="zh-CN" altLang="en-US" smtClean="0"/>
              <a:t>杜牧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4800" b="1" i="1" dirty="0">
                <a:latin typeface="YouYuan" panose="02010509060101010101" pitchFamily="49" charset="-122"/>
                <a:ea typeface="YouYuan" panose="02010509060101010101" pitchFamily="49" charset="-122"/>
              </a:rPr>
              <a:t>『</a:t>
            </a:r>
            <a:r>
              <a:rPr lang="zh-HK" altLang="en-US" sz="4800" b="1" i="1" dirty="0">
                <a:latin typeface="YouYuan" panose="02010509060101010101" pitchFamily="49" charset="-122"/>
                <a:ea typeface="YouYuan" panose="02010509060101010101" pitchFamily="49" charset="-122"/>
              </a:rPr>
              <a:t>我們為神所擺上的若完全談不上冒險，我們也就不需要信心了。</a:t>
            </a:r>
            <a:r>
              <a:rPr lang="en-US" altLang="zh-HK" sz="4800" b="1" i="1" dirty="0">
                <a:latin typeface="YouYuan" panose="02010509060101010101" pitchFamily="49" charset="-122"/>
                <a:ea typeface="YouYuan" panose="02010509060101010101" pitchFamily="49" charset="-122"/>
              </a:rPr>
              <a:t>』  </a:t>
            </a:r>
            <a:r>
              <a:rPr lang="en-US" altLang="zh-HK" sz="4800" b="1" i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                             								</a:t>
            </a:r>
            <a:r>
              <a:rPr lang="zh-HK" altLang="en-US" sz="4800" b="1" i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戴</a:t>
            </a:r>
            <a:r>
              <a:rPr lang="zh-HK" altLang="en-US" sz="4800" b="1" i="1" dirty="0">
                <a:latin typeface="YouYuan" panose="02010509060101010101" pitchFamily="49" charset="-122"/>
                <a:ea typeface="YouYuan" panose="02010509060101010101" pitchFamily="49" charset="-122"/>
              </a:rPr>
              <a:t>德生</a:t>
            </a:r>
          </a:p>
          <a:p>
            <a:endParaRPr lang="en-US" altLang="zh-HK" sz="4800" b="1" i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CD9F-40DB-41DE-A0D2-70008C818DE3}" type="datetime1">
              <a:rPr lang="en-US" altLang="zh-HK" smtClean="0"/>
              <a:t>2/2/2024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PCC                                </a:t>
            </a:r>
            <a:r>
              <a:rPr lang="zh-TW" altLang="en-US" smtClean="0"/>
              <a:t>杜牧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104A-D30A-4B63-A37B-10352F48FE3B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74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67796"/>
            <a:ext cx="9980682" cy="10969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zh-CN" alt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使徒行傳</a:t>
            </a:r>
            <a:r>
              <a:rPr lang="en-US" altLang="zh-CN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10:34-43</a:t>
            </a:r>
            <a: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/>
            </a:r>
            <a:b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</a:br>
            <a:endParaRPr lang="en-US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42 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他吩咐我們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傳道給眾人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，證明他是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神所立定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，要作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審判活人、死人的審判者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。 </a:t>
            </a:r>
            <a:r>
              <a:rPr lang="en-US" altLang="zh-TW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43 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眾先知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也為這人作見證：凡信他的人，必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藉着他的名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得蒙赦罪。」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114E-12A4-4C2D-84D9-9115F8D0D59F}" type="datetime1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三</a:t>
            </a:r>
            <a:r>
              <a:rPr lang="en-US" altLang="zh-CN" sz="4000" dirty="0" smtClean="0"/>
              <a:t>.</a:t>
            </a:r>
            <a:r>
              <a:rPr lang="zh-CN" altLang="en-US" sz="4000" dirty="0"/>
              <a:t> 眾聖徒看見</a:t>
            </a:r>
            <a:r>
              <a:rPr lang="zh-CN" altLang="en-US" sz="4000" dirty="0">
                <a:solidFill>
                  <a:srgbClr val="FF0000"/>
                </a:solidFill>
              </a:rPr>
              <a:t>獨一的救主</a:t>
            </a:r>
            <a:r>
              <a:rPr lang="zh-CN" altLang="en-US" sz="4000" dirty="0"/>
              <a:t> </a:t>
            </a:r>
            <a:r>
              <a:rPr lang="en-US" altLang="zh-CN" sz="4000" dirty="0" smtClean="0"/>
              <a:t>(42-43</a:t>
            </a:r>
            <a:r>
              <a:rPr lang="zh-CN" altLang="en-US" sz="4000" dirty="0" smtClean="0"/>
              <a:t>節</a:t>
            </a:r>
            <a:r>
              <a:rPr lang="en-US" altLang="zh-CN" sz="4000" dirty="0" smtClean="0"/>
              <a:t>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2200" cy="457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 </a:t>
            </a:r>
            <a:r>
              <a:rPr lang="zh-CN" altLang="en-US" sz="3600" dirty="0"/>
              <a:t>為終極審判者的見証與傳揚</a:t>
            </a:r>
            <a:endParaRPr lang="en-US" altLang="zh-CN" sz="3600" dirty="0"/>
          </a:p>
          <a:p>
            <a:r>
              <a:rPr lang="en-US" sz="3600" dirty="0" smtClean="0"/>
              <a:t>b. </a:t>
            </a:r>
            <a:r>
              <a:rPr lang="zh-CN" altLang="en-US" sz="3600" dirty="0"/>
              <a:t>眾先知見証</a:t>
            </a:r>
            <a:r>
              <a:rPr lang="zh-CN" altLang="en-US" sz="3600" dirty="0" smtClean="0"/>
              <a:t>的彌</a:t>
            </a:r>
            <a:r>
              <a:rPr lang="zh-CN" altLang="en-US" sz="3600" dirty="0"/>
              <a:t>賽亞就是基督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81F-592A-4E8D-9AB9-23B705B7BB10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he &lt;strong&gt;Israel&lt;/strong&gt;-Palestine Conflict: A Commentary on &lt;strong&gt;Israel&lt;/strong&gt;’s &lt;strong&gt;War&lt;/strong&gt; Crimes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" y="222535"/>
            <a:ext cx="7302161" cy="4089210"/>
          </a:xfrm>
        </p:spPr>
      </p:pic>
      <p:pic>
        <p:nvPicPr>
          <p:cNvPr id="9" name="Content Placeholder 8" descr="#19950117 Great Hanshin-Awaji &lt;strong&gt;Earthquake&lt;/strong&gt; (HD) | 1994年秋まで下宿して… | Flickr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2" y="2256699"/>
            <a:ext cx="5904968" cy="39155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970A-F827-456A-9FB0-865498593A93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hkacm.net/wp-content/uploads/2023/09/4X3_HKACMPROMO2023_PPT-1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7" y="182878"/>
            <a:ext cx="8608408" cy="64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8492-034D-4E2E-ADF6-6D0541FBBF63}" type="datetime1">
              <a:rPr lang="en-US" altLang="zh-TW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4926" y="2211977"/>
            <a:ext cx="2177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恩臨萬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邦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齊來關心穆民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金齡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宣教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洛桑青宣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5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285210"/>
            <a:ext cx="9980682" cy="10969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zh-CN" alt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使徒行傳</a:t>
            </a:r>
            <a:r>
              <a:rPr lang="en-US" altLang="zh-CN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>10:34-43</a:t>
            </a:r>
            <a: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  <a:t/>
            </a:r>
            <a:br>
              <a:rPr lang="en-US" sz="3600" b="1" dirty="0">
                <a:solidFill>
                  <a:srgbClr val="514843"/>
                </a:solidFill>
                <a:latin typeface="YouYuan" panose="02010509060101010101" pitchFamily="49" charset="-122"/>
                <a:ea typeface="YouYuan" panose="02010509060101010101" pitchFamily="49" charset="-122"/>
                <a:cs typeface="+mn-cs"/>
              </a:rPr>
            </a:br>
            <a:endParaRPr lang="en-US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34 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彼得開口說：「我真的看出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神是不偏待人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的。 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不但如此，在各國中那敬畏他而行義的人都為他所悅納。 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36 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神藉着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耶穌基督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他是萬有的主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傳和平的福音，把這道傳給以色列人。 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37-38 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這話在約翰傳揚洗禮以後，從加利利起，傳遍了猶太。　神怎樣以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聖靈和能力膏了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拿撒勒人耶穌，這都是你們知道的。他到處奔波，行善事，醫好凡被魔鬼壓制的人，因為　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神與他同在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E9C1-B938-4B1B-AC07-3261F0F41CCE}" type="datetime1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1" y="1114698"/>
            <a:ext cx="4371703" cy="15152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洛桑青宣大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(1800,39,149)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38" y="-1319873"/>
            <a:ext cx="7866359" cy="6545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8"/>
          <a:stretch/>
        </p:blipFill>
        <p:spPr>
          <a:xfrm>
            <a:off x="3155021" y="3100250"/>
            <a:ext cx="9144000" cy="425413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0FA7-2FE2-4F4F-BE3C-A107BD7BD71E}" type="datetime1">
              <a:rPr lang="en-US" altLang="zh-TW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52AC-20FC-4768-8B65-D417F22ACEF4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PCC                                               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保羅文化中心</a:t>
            </a:r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B3D3-9466-4325-BA80-6D6D62E49794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" y="-21368"/>
            <a:ext cx="7995273" cy="6448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9303" y="1306291"/>
            <a:ext cx="391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Master Care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Self Care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Sender’s Care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Professional Care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Network Care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43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2" y="224867"/>
            <a:ext cx="5383152" cy="6199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zh-CN" altLang="en-US" sz="4400" b="1" dirty="0"/>
              <a:t>宣教士的人際網絡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572040"/>
              </p:ext>
            </p:extLst>
          </p:nvPr>
        </p:nvGraphicFramePr>
        <p:xfrm>
          <a:off x="685801" y="1672047"/>
          <a:ext cx="10722429" cy="454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2699659" y="3257006"/>
            <a:ext cx="531223" cy="4963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889761" y="5373299"/>
            <a:ext cx="531223" cy="4963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500872" y="3035035"/>
            <a:ext cx="531223" cy="49638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294058" y="4527872"/>
            <a:ext cx="531223" cy="49638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9768" y="2258212"/>
            <a:ext cx="199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在港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海外親友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38478" y="1957817"/>
            <a:ext cx="2124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香港差派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支持教會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53940" y="4230364"/>
            <a:ext cx="150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核心關懷小組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0315" y="4263513"/>
            <a:ext cx="190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海外朋友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肢體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3445" y="1330129"/>
            <a:ext cx="184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差派機構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02 -Sept-23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保羅文化中心                        杜牧</a:t>
            </a:r>
            <a:endParaRPr lang="zh-TW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22</a:t>
            </a:fld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323204" y="1616419"/>
            <a:ext cx="531223" cy="49638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tabLst>
                <a:tab pos="11387138" algn="r"/>
              </a:tabLst>
            </a:pP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  <a:cs typeface="+mn-cs"/>
              </a:rPr>
              <a:t>宣教士父母一日遊 </a:t>
            </a:r>
            <a:r>
              <a:rPr lang="en-US" altLang="zh-TW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  <a:cs typeface="Arial" panose="020B0604020202020204" pitchFamily="34" charset="0"/>
              </a:rPr>
              <a:t>2023.11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F2FF-E038-4DCF-BF5A-F165EF8A2A64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23</a:t>
            </a:fld>
            <a:endParaRPr lang="en-US"/>
          </a:p>
        </p:txBody>
      </p:sp>
      <p:pic>
        <p:nvPicPr>
          <p:cNvPr id="7" name="圖片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 b="9947"/>
          <a:stretch/>
        </p:blipFill>
        <p:spPr>
          <a:xfrm>
            <a:off x="227266" y="1375954"/>
            <a:ext cx="11832730" cy="49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羅馬書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10:11-13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 </a:t>
            </a:r>
            <a:r>
              <a:rPr lang="en-US" altLang="zh-TW" sz="3600" b="1" baseline="30000" dirty="0"/>
              <a:t>11 </a:t>
            </a:r>
            <a:r>
              <a:rPr lang="zh-TW" altLang="en-US" sz="3600" dirty="0"/>
              <a:t>經上說：「</a:t>
            </a:r>
            <a:r>
              <a:rPr lang="zh-TW" altLang="en-US" sz="3600" dirty="0">
                <a:solidFill>
                  <a:srgbClr val="FF0000"/>
                </a:solidFill>
              </a:rPr>
              <a:t>凡信靠他的人必不蒙羞</a:t>
            </a:r>
            <a:r>
              <a:rPr lang="zh-TW" altLang="en-US" sz="3600" dirty="0"/>
              <a:t>。」 </a:t>
            </a:r>
            <a:r>
              <a:rPr lang="en-US" altLang="zh-TW" sz="3600" b="1" baseline="30000" dirty="0"/>
              <a:t>12 </a:t>
            </a:r>
            <a:r>
              <a:rPr lang="zh-TW" altLang="en-US" sz="3600" dirty="0"/>
              <a:t>猶太人和希臘人並沒有分別，因為人人都有同一位主，他也厚待求告他的每一個人。 </a:t>
            </a:r>
            <a:r>
              <a:rPr lang="en-US" altLang="zh-TW" sz="3600" b="1" baseline="30000" dirty="0"/>
              <a:t>13 </a:t>
            </a:r>
            <a:r>
              <a:rPr lang="zh-TW" altLang="en-US" sz="3600" dirty="0"/>
              <a:t>因為「</a:t>
            </a:r>
            <a:r>
              <a:rPr lang="zh-TW" altLang="en-US" sz="3600" dirty="0">
                <a:solidFill>
                  <a:srgbClr val="FF0000"/>
                </a:solidFill>
              </a:rPr>
              <a:t>凡求告主名的就必得救</a:t>
            </a:r>
            <a:r>
              <a:rPr lang="zh-TW" altLang="en-US" sz="3600" dirty="0"/>
              <a:t>」。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A41F-FA28-4662-836F-5F3D4FA2AD3F}" type="datetime1">
              <a:rPr lang="en-US" altLang="zh-TW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675274"/>
            <a:ext cx="10096500" cy="221969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只有一位獨一的救贖主，就是我們的主耶穌基督，因着愛來拯救並賜福與我們。</a:t>
            </a:r>
            <a:r>
              <a:rPr lang="zh-TW" altLang="en-US" dirty="0">
                <a:solidFill>
                  <a:srgbClr val="FF0000"/>
                </a:solidFill>
              </a:rPr>
              <a:t>你</a:t>
            </a:r>
            <a:r>
              <a:rPr lang="zh-TW" altLang="en-US" dirty="0"/>
              <a:t>會如何把祂傳給千萬仍在黑暗等待拯救的人</a:t>
            </a:r>
            <a:r>
              <a:rPr lang="en-US" altLang="zh-TW" dirty="0" smtClean="0"/>
              <a:t>?</a:t>
            </a:r>
            <a:r>
              <a:rPr lang="zh-CN" altLang="en-US" dirty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祂</a:t>
            </a:r>
            <a:r>
              <a:rPr lang="zh-CN" altLang="en-US" dirty="0"/>
              <a:t>不願意一人沉</a:t>
            </a:r>
            <a:r>
              <a:rPr lang="zh-CN" altLang="en-US" dirty="0" smtClean="0"/>
              <a:t>淪</a:t>
            </a:r>
            <a:r>
              <a:rPr lang="en-US" altLang="zh-CN" dirty="0" smtClean="0"/>
              <a:t>,</a:t>
            </a:r>
            <a:r>
              <a:rPr lang="zh-CN" altLang="en-US" dirty="0"/>
              <a:t> 乃願人人都</a:t>
            </a:r>
            <a:r>
              <a:rPr lang="zh-CN" altLang="en-US" dirty="0" smtClean="0"/>
              <a:t>悔改</a:t>
            </a:r>
            <a:r>
              <a:rPr lang="en-US" altLang="zh-CN" dirty="0"/>
              <a:t>.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5A77-3EAB-4485-A8AD-2788D0A92211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一</a:t>
            </a:r>
            <a:r>
              <a:rPr lang="en-US" altLang="zh-CN" sz="40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.</a:t>
            </a:r>
            <a:r>
              <a:rPr lang="zh-CN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 彼得看見</a:t>
            </a:r>
            <a:r>
              <a:rPr lang="zh-CN" altLang="en-US" sz="4000" b="1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愛世人的</a:t>
            </a:r>
            <a:r>
              <a:rPr lang="zh-CN" altLang="en-US" sz="4000" b="1" dirty="0" smtClean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神 </a:t>
            </a:r>
            <a:r>
              <a:rPr lang="en-US" altLang="zh-CN" sz="40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(34-38</a:t>
            </a:r>
            <a:r>
              <a:rPr lang="zh-CN" altLang="en-US" sz="40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節</a:t>
            </a:r>
            <a:r>
              <a:rPr lang="en-US" altLang="zh-CN" sz="4000" b="1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) </a:t>
            </a:r>
            <a:endParaRPr lang="en-US" sz="4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2200" cy="457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 </a:t>
            </a:r>
            <a:r>
              <a:rPr lang="zh-CN" altLang="en-US" sz="3600" dirty="0"/>
              <a:t>差遣彼得到外邦人中</a:t>
            </a:r>
            <a:endParaRPr lang="en-US" altLang="zh-CN" sz="3600" dirty="0"/>
          </a:p>
          <a:p>
            <a:r>
              <a:rPr lang="en-US" sz="3600" dirty="0" smtClean="0"/>
              <a:t>b. </a:t>
            </a:r>
            <a:r>
              <a:rPr lang="zh-CN" altLang="en-US" sz="3600" dirty="0"/>
              <a:t>傳基督是萬有的主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zh-CN" altLang="en-US" sz="3600" dirty="0"/>
              <a:t>祂以聖靈與大能行事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1BC-B71D-4715-8B93-507B8033332A}" type="datetime1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199"/>
            <a:ext cx="9980682" cy="1740905"/>
          </a:xfrm>
        </p:spPr>
        <p:txBody>
          <a:bodyPr>
            <a:normAutofit/>
          </a:bodyPr>
          <a:lstStyle/>
          <a:p>
            <a:pPr algn="ctr"/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各族</a:t>
            </a: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﹨</a:t>
            </a:r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各方</a:t>
            </a: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﹨</a:t>
            </a:r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各民都當仰望耶穌基督為救主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7" y="1817106"/>
            <a:ext cx="9340252" cy="463691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4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311100" y="410903"/>
            <a:ext cx="543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主愛延萬邦，真光照萬代</a:t>
            </a:r>
          </a:p>
        </p:txBody>
      </p:sp>
    </p:spTree>
    <p:extLst>
      <p:ext uri="{BB962C8B-B14F-4D97-AF65-F5344CB8AC3E}">
        <p14:creationId xmlns:p14="http://schemas.microsoft.com/office/powerpoint/2010/main" val="33376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41" y="-26988"/>
            <a:ext cx="3743325" cy="6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2711450" y="1052516"/>
            <a:ext cx="863600" cy="4154487"/>
          </a:xfrm>
          <a:prstGeom prst="rect">
            <a:avLst/>
          </a:prstGeom>
          <a:solidFill>
            <a:schemeClr val="accent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dirty="0">
                <a:solidFill>
                  <a:schemeClr val="bg1"/>
                </a:solidFill>
                <a:latin typeface="標楷體" pitchFamily="65" charset="-128"/>
                <a:ea typeface="標楷體" pitchFamily="65" charset="-128"/>
              </a:rPr>
              <a:t>北韓屬靈需要</a:t>
            </a:r>
            <a:endParaRPr lang="zh-HK" altLang="en-US" sz="44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E5B5-571C-4AFD-8FA0-F32FA05C31B6}" type="datetime1">
              <a:rPr lang="zh-TW" altLang="en-US" smtClean="0"/>
              <a:t>2024/2/2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11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91" y="609602"/>
            <a:ext cx="8932019" cy="449488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277D-1206-4B15-AC0C-162B15DFFC68}" type="datetime1">
              <a:rPr lang="zh-TW" altLang="en-US" smtClean="0"/>
              <a:t>2024/2/2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5535" y="5361086"/>
            <a:ext cx="3457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生</a:t>
            </a:r>
            <a:r>
              <a:rPr lang="zh-CN" altLang="en-US" sz="4400" dirty="0"/>
              <a:t>命的盼望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6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年青人的夢想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6AB7-3C4F-4B88-9F6C-D7EB309416FE}" type="datetime1">
              <a:rPr lang="zh-TW" altLang="en-US" smtClean="0"/>
              <a:t>2024/2/2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</a:t>
            </a:r>
            <a:r>
              <a:rPr lang="zh-CN" altLang="en-US" smtClean="0"/>
              <a:t>杜牧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/>
          <a:stretch/>
        </p:blipFill>
        <p:spPr>
          <a:xfrm>
            <a:off x="4615546" y="6532"/>
            <a:ext cx="6532995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10394"/>
          <a:stretch>
            <a:fillRect/>
          </a:stretch>
        </p:blipFill>
        <p:spPr>
          <a:xfrm>
            <a:off x="1104900" y="76199"/>
            <a:ext cx="6430912" cy="45720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B02C-06DF-4907-8EF9-3656371BA324}" type="datetime1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                                </a:t>
            </a:r>
            <a:r>
              <a:rPr lang="zh-CN" altLang="en-US" smtClean="0"/>
              <a:t>杜牧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4" y="2903893"/>
            <a:ext cx="5895653" cy="3927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2011" y="4937760"/>
            <a:ext cx="327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主所差遣的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59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93468" y="4234957"/>
            <a:ext cx="9540948" cy="152400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中國內地會曹雅植</a:t>
            </a:r>
            <a:endParaRPr lang="en-US" sz="4000" b="1" dirty="0"/>
          </a:p>
        </p:txBody>
      </p:sp>
      <p:pic>
        <p:nvPicPr>
          <p:cNvPr id="1026" name="Picture 2" descr="http://3.bp.blogspot.com/-wnIK7ckUY1E/UBwS2WYntOI/AAAAAAAAArA/fxKl79jM2UQ/s1600/%E6%9B%B9%E9%9B%85%E6%A4%8D%E5%A4%AB%E5%A9%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4" y="495209"/>
            <a:ext cx="5938606" cy="63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0414" y="3673518"/>
            <a:ext cx="3505199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HK" altLang="en-US" sz="4000" b="1" dirty="0">
                <a:solidFill>
                  <a:srgbClr val="FF0000"/>
                </a:solidFill>
              </a:rPr>
              <a:t>温州</a:t>
            </a:r>
            <a:r>
              <a:rPr lang="en-US" altLang="zh-HK" sz="4000" b="1" dirty="0">
                <a:solidFill>
                  <a:srgbClr val="FF0000"/>
                </a:solidFill>
              </a:rPr>
              <a:t>.</a:t>
            </a:r>
            <a:r>
              <a:rPr lang="zh-HK" altLang="en-US" sz="4000" b="1" dirty="0">
                <a:solidFill>
                  <a:srgbClr val="FF0000"/>
                </a:solidFill>
              </a:rPr>
              <a:t>東方耶路撒冷的聖徒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E5B-B88B-4A1D-A3F4-217309A57EDE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PCC                                </a:t>
            </a:r>
            <a:r>
              <a:rPr lang="zh-HK" altLang="en-US" smtClean="0"/>
              <a:t>杜牧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5906" y="322729"/>
            <a:ext cx="388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誰願為我</a:t>
            </a:r>
            <a:r>
              <a:rPr lang="zh-CN" altLang="en-US" sz="4000" dirty="0" smtClean="0"/>
              <a:t>去</a:t>
            </a:r>
            <a:r>
              <a:rPr lang="en-US" altLang="zh-CN" sz="4000" dirty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72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725</TotalTime>
  <Words>525</Words>
  <Application>Microsoft Office PowerPoint</Application>
  <PresentationFormat>自訂</PresentationFormat>
  <Paragraphs>148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Academic Literature 16x9</vt:lpstr>
      <vt:lpstr>你看見嗎?</vt:lpstr>
      <vt:lpstr>使徒行傳10:34-43 </vt:lpstr>
      <vt:lpstr>一. 彼得看見愛世人的神 (34-38節) </vt:lpstr>
      <vt:lpstr>各族﹨各方﹨各民都當仰望耶穌基督為救主</vt:lpstr>
      <vt:lpstr>PowerPoint 簡報</vt:lpstr>
      <vt:lpstr>PowerPoint 簡報</vt:lpstr>
      <vt:lpstr>PowerPoint 簡報</vt:lpstr>
      <vt:lpstr>PowerPoint 簡報</vt:lpstr>
      <vt:lpstr>中國內地會曹雅植</vt:lpstr>
      <vt:lpstr>PowerPoint 簡報</vt:lpstr>
      <vt:lpstr>使徒行傳10:34-43 </vt:lpstr>
      <vt:lpstr>二. 使徒看見復活的主 (39-41節) </vt:lpstr>
      <vt:lpstr>PowerPoint 簡報</vt:lpstr>
      <vt:lpstr>宣教士的挑戰</vt:lpstr>
      <vt:lpstr>PowerPoint 簡報</vt:lpstr>
      <vt:lpstr>使徒行傳10:34-43 </vt:lpstr>
      <vt:lpstr>三. 眾聖徒看見獨一的救主 (42-43節) </vt:lpstr>
      <vt:lpstr>PowerPoint 簡報</vt:lpstr>
      <vt:lpstr>PowerPoint 簡報</vt:lpstr>
      <vt:lpstr>2023 洛桑青宣大會 (1800,39,149)</vt:lpstr>
      <vt:lpstr>PowerPoint 簡報</vt:lpstr>
      <vt:lpstr>宣教士的人際網絡</vt:lpstr>
      <vt:lpstr>宣教士父母一日遊 2023.11</vt:lpstr>
      <vt:lpstr>羅馬書 10:11-13</vt:lpstr>
      <vt:lpstr>只有一位獨一的救贖主，就是我們的主耶穌基督，因着愛來拯救並賜福與我們。你會如何把祂傳給千萬仍在黑暗等待拯救的人?  祂不願意一人沉淪, 乃願人人都悔改.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你看見嗎?</dc:title>
  <dc:creator>user</dc:creator>
  <cp:lastModifiedBy>Andrew</cp:lastModifiedBy>
  <cp:revision>42</cp:revision>
  <dcterms:created xsi:type="dcterms:W3CDTF">2023-11-18T08:19:00Z</dcterms:created>
  <dcterms:modified xsi:type="dcterms:W3CDTF">2024-02-02T01:35:27Z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