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65" r:id="rId1"/>
    <p:sldMasterId id="2147483699" r:id="rId2"/>
  </p:sldMasterIdLst>
  <p:notesMasterIdLst>
    <p:notesMasterId r:id="rId11"/>
  </p:notesMasterIdLst>
  <p:sldIdLst>
    <p:sldId id="261" r:id="rId3"/>
    <p:sldId id="345" r:id="rId4"/>
    <p:sldId id="348" r:id="rId5"/>
    <p:sldId id="351" r:id="rId6"/>
    <p:sldId id="352" r:id="rId7"/>
    <p:sldId id="353" r:id="rId8"/>
    <p:sldId id="355" r:id="rId9"/>
    <p:sldId id="349" r:id="rId10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B8E818F-83B4-42DF-910A-CF69AF1080A5}">
          <p14:sldIdLst>
            <p14:sldId id="261"/>
            <p14:sldId id="345"/>
            <p14:sldId id="348"/>
            <p14:sldId id="351"/>
            <p14:sldId id="352"/>
            <p14:sldId id="353"/>
            <p14:sldId id="355"/>
            <p14:sldId id="34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CC"/>
    <a:srgbClr val="B5B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578" autoAdjust="0"/>
    <p:restoredTop sz="57958" autoAdjust="0"/>
  </p:normalViewPr>
  <p:slideViewPr>
    <p:cSldViewPr snapToGrid="0">
      <p:cViewPr>
        <p:scale>
          <a:sx n="40" d="100"/>
          <a:sy n="40" d="100"/>
        </p:scale>
        <p:origin x="-1626" y="-33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>
        <p:scale>
          <a:sx n="50" d="100"/>
          <a:sy n="50" d="100"/>
        </p:scale>
        <p:origin x="3365" y="2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C LAM" userId="7c7956ceca567846" providerId="LiveId" clId="{DF302515-18A1-4DE1-A857-85011A066A62}"/>
    <pc:docChg chg="custSel modSld">
      <pc:chgData name="CC LAM" userId="7c7956ceca567846" providerId="LiveId" clId="{DF302515-18A1-4DE1-A857-85011A066A62}" dt="2024-02-16T07:34:11.909" v="15" actId="368"/>
      <pc:docMkLst>
        <pc:docMk/>
      </pc:docMkLst>
      <pc:sldChg chg="modNotes">
        <pc:chgData name="CC LAM" userId="7c7956ceca567846" providerId="LiveId" clId="{DF302515-18A1-4DE1-A857-85011A066A62}" dt="2024-02-16T07:34:11.712" v="1" actId="368"/>
        <pc:sldMkLst>
          <pc:docMk/>
          <pc:sldMk cId="35182549" sldId="261"/>
        </pc:sldMkLst>
      </pc:sldChg>
      <pc:sldChg chg="modNotes">
        <pc:chgData name="CC LAM" userId="7c7956ceca567846" providerId="LiveId" clId="{DF302515-18A1-4DE1-A857-85011A066A62}" dt="2024-02-16T07:34:11.751" v="3" actId="368"/>
        <pc:sldMkLst>
          <pc:docMk/>
          <pc:sldMk cId="487399549" sldId="345"/>
        </pc:sldMkLst>
      </pc:sldChg>
      <pc:sldChg chg="modNotes">
        <pc:chgData name="CC LAM" userId="7c7956ceca567846" providerId="LiveId" clId="{DF302515-18A1-4DE1-A857-85011A066A62}" dt="2024-02-16T07:34:11.776" v="5" actId="368"/>
        <pc:sldMkLst>
          <pc:docMk/>
          <pc:sldMk cId="2881922514" sldId="348"/>
        </pc:sldMkLst>
      </pc:sldChg>
      <pc:sldChg chg="modNotes">
        <pc:chgData name="CC LAM" userId="7c7956ceca567846" providerId="LiveId" clId="{DF302515-18A1-4DE1-A857-85011A066A62}" dt="2024-02-16T07:34:11.909" v="15" actId="368"/>
        <pc:sldMkLst>
          <pc:docMk/>
          <pc:sldMk cId="722711701" sldId="349"/>
        </pc:sldMkLst>
      </pc:sldChg>
      <pc:sldChg chg="modNotes">
        <pc:chgData name="CC LAM" userId="7c7956ceca567846" providerId="LiveId" clId="{DF302515-18A1-4DE1-A857-85011A066A62}" dt="2024-02-16T07:34:11.795" v="7" actId="368"/>
        <pc:sldMkLst>
          <pc:docMk/>
          <pc:sldMk cId="2183675345" sldId="351"/>
        </pc:sldMkLst>
      </pc:sldChg>
      <pc:sldChg chg="modNotes">
        <pc:chgData name="CC LAM" userId="7c7956ceca567846" providerId="LiveId" clId="{DF302515-18A1-4DE1-A857-85011A066A62}" dt="2024-02-16T07:34:11.816" v="9" actId="368"/>
        <pc:sldMkLst>
          <pc:docMk/>
          <pc:sldMk cId="896774002" sldId="352"/>
        </pc:sldMkLst>
      </pc:sldChg>
      <pc:sldChg chg="modNotes">
        <pc:chgData name="CC LAM" userId="7c7956ceca567846" providerId="LiveId" clId="{DF302515-18A1-4DE1-A857-85011A066A62}" dt="2024-02-16T07:34:11.849" v="11" actId="368"/>
        <pc:sldMkLst>
          <pc:docMk/>
          <pc:sldMk cId="3681398036" sldId="353"/>
        </pc:sldMkLst>
      </pc:sldChg>
      <pc:sldChg chg="modNotes">
        <pc:chgData name="CC LAM" userId="7c7956ceca567846" providerId="LiveId" clId="{DF302515-18A1-4DE1-A857-85011A066A62}" dt="2024-02-16T07:34:11.882" v="13" actId="368"/>
        <pc:sldMkLst>
          <pc:docMk/>
          <pc:sldMk cId="355215797" sldId="35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078427" cy="513509"/>
          </a:xfrm>
          <a:prstGeom prst="rect">
            <a:avLst/>
          </a:prstGeom>
        </p:spPr>
        <p:txBody>
          <a:bodyPr vert="horz" lIns="93145" tIns="46574" rIns="93145" bIns="4657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7" y="1"/>
            <a:ext cx="3078427" cy="513509"/>
          </a:xfrm>
          <a:prstGeom prst="rect">
            <a:avLst/>
          </a:prstGeom>
        </p:spPr>
        <p:txBody>
          <a:bodyPr vert="horz" lIns="93145" tIns="46574" rIns="93145" bIns="46574" rtlCol="0"/>
          <a:lstStyle>
            <a:lvl1pPr algn="r">
              <a:defRPr sz="1200"/>
            </a:lvl1pPr>
          </a:lstStyle>
          <a:p>
            <a:fld id="{8044167D-BF23-4A90-BA8D-5E2285AA2077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468313"/>
            <a:ext cx="6137275" cy="3452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5" tIns="46574" rIns="93145" bIns="4657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59715" y="4140371"/>
            <a:ext cx="5973873" cy="6011552"/>
          </a:xfrm>
          <a:prstGeom prst="rect">
            <a:avLst/>
          </a:prstGeom>
        </p:spPr>
        <p:txBody>
          <a:bodyPr vert="horz" lIns="93145" tIns="46574" rIns="93145" bIns="4657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721110"/>
            <a:ext cx="3078427" cy="513509"/>
          </a:xfrm>
          <a:prstGeom prst="rect">
            <a:avLst/>
          </a:prstGeom>
        </p:spPr>
        <p:txBody>
          <a:bodyPr vert="horz" lIns="93145" tIns="46574" rIns="93145" bIns="4657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7" y="9721110"/>
            <a:ext cx="3078427" cy="513509"/>
          </a:xfrm>
          <a:prstGeom prst="rect">
            <a:avLst/>
          </a:prstGeom>
        </p:spPr>
        <p:txBody>
          <a:bodyPr vert="horz" lIns="93145" tIns="46574" rIns="93145" bIns="46574" rtlCol="0" anchor="b"/>
          <a:lstStyle>
            <a:lvl1pPr algn="r">
              <a:defRPr sz="1200"/>
            </a:lvl1pPr>
          </a:lstStyle>
          <a:p>
            <a:fld id="{DAB84938-CBA5-4933-A27D-8CFCF64E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8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28600" indent="-228600" algn="l" defTabSz="914400" rtl="0" eaLnBrk="1" latinLnBrk="0" hangingPunct="1">
      <a:spcAft>
        <a:spcPts val="600"/>
      </a:spcAft>
      <a:buFont typeface="+mj-lt"/>
      <a:buAutoNum type="arabicParenR"/>
      <a:defRPr sz="1600" b="1" kern="1200">
        <a:solidFill>
          <a:srgbClr val="800000"/>
        </a:solidFill>
        <a:latin typeface="DengXian" panose="02010600030101010101" pitchFamily="2" charset="-122"/>
        <a:ea typeface="DengXian" panose="02010600030101010101" pitchFamily="2" charset="-122"/>
        <a:cs typeface="+mn-cs"/>
      </a:defRPr>
    </a:lvl1pPr>
    <a:lvl2pPr marL="685800" indent="-228600" algn="l" defTabSz="914400" rtl="0" eaLnBrk="1" latinLnBrk="0" hangingPunct="1">
      <a:spcAft>
        <a:spcPts val="600"/>
      </a:spcAft>
      <a:buFont typeface="+mj-lt"/>
      <a:buAutoNum type="alphaLcParenR"/>
      <a:defRPr sz="1400" kern="1200">
        <a:solidFill>
          <a:srgbClr val="0000CC"/>
        </a:solidFill>
        <a:latin typeface="DengXian" panose="02010600030101010101" pitchFamily="2" charset="-122"/>
        <a:ea typeface="DengXian" panose="02010600030101010101" pitchFamily="2" charset="-122"/>
        <a:cs typeface="+mn-cs"/>
      </a:defRPr>
    </a:lvl2pPr>
    <a:lvl3pPr marL="1143000" indent="-228600" algn="l" defTabSz="914400" rtl="0" eaLnBrk="1" latinLnBrk="0" hangingPunct="1">
      <a:spcAft>
        <a:spcPts val="300"/>
      </a:spcAft>
      <a:buFont typeface="+mj-lt"/>
      <a:buAutoNum type="romanLcPeriod"/>
      <a:defRPr sz="1200" kern="1200">
        <a:solidFill>
          <a:schemeClr val="tx1"/>
        </a:solidFill>
        <a:latin typeface="DengXian" panose="02010600030101010101" pitchFamily="2" charset="-122"/>
        <a:ea typeface="DengXian" panose="02010600030101010101" pitchFamily="2" charset="-122"/>
        <a:cs typeface="+mn-cs"/>
      </a:defRPr>
    </a:lvl3pPr>
    <a:lvl4pPr marL="1600200" indent="-2286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DengXian" panose="02010600030101010101" pitchFamily="2" charset="-122"/>
        <a:ea typeface="DengXian" panose="02010600030101010101" pitchFamily="2" charset="-122"/>
        <a:cs typeface="+mn-cs"/>
      </a:defRPr>
    </a:lvl4pPr>
    <a:lvl5pPr marL="2057400" indent="-228600" algn="l" defTabSz="914400" rtl="0" eaLnBrk="1" latinLnBrk="0" hangingPunct="1">
      <a:buFont typeface="Courier New" panose="02070309020205020404" pitchFamily="49" charset="0"/>
      <a:buChar char="o"/>
      <a:defRPr sz="1200" kern="1200">
        <a:solidFill>
          <a:schemeClr val="tx1"/>
        </a:solidFill>
        <a:latin typeface="DengXian" panose="02010600030101010101" pitchFamily="2" charset="-122"/>
        <a:ea typeface="DengXian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79425" y="925513"/>
            <a:ext cx="61468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33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15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248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4AACC82-3945-8999-EB4B-E109F51B40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D691F204-F02B-4652-DE18-61912FFE17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6ED354CC-960F-1B4D-6627-6AD2173F10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6F85154-0C2F-C5C9-7749-5A25D124E6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585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C8E7C5A-375C-D65C-1012-22FAE7B119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B550CBB8-E65E-0BCF-D154-DED5926C45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BFE0BB0B-5CA1-0E16-AF36-20CCC08127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1905BCB-0206-406F-9E9C-D9E7817772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47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AutoNum type="arabicParenR"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46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C9656B9-9DEA-8794-A796-E88E3262F0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A3A792C1-F7EA-1298-5E4D-7294EB5638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2F43B32E-1C3C-5C28-BF83-2105FB2932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AutoNum type="arabicParenR"/>
            </a:pPr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664312C-3BC0-7711-11AF-6249667DB3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01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02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8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4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0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2233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27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0280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91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15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04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8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44BDE-6868-41BA-9437-A46860B812A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6861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4788" y="376912"/>
            <a:ext cx="9609825" cy="945624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4788" y="1456841"/>
            <a:ext cx="9609824" cy="4862560"/>
          </a:xfrm>
        </p:spPr>
        <p:txBody>
          <a:bodyPr/>
          <a:lstStyle>
            <a:lvl1pPr>
              <a:defRPr sz="40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58329" y="6319401"/>
            <a:ext cx="1146283" cy="370396"/>
          </a:xfrm>
        </p:spPr>
        <p:txBody>
          <a:bodyPr/>
          <a:lstStyle/>
          <a:p>
            <a:fld id="{54726ED7-A67D-4067-8FD5-95178503AF4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4788" y="6357826"/>
            <a:ext cx="8333294" cy="331971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555351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0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8B8EE-658A-42AD-8D40-59961D7B155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17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122" y="422030"/>
            <a:ext cx="10338226" cy="865577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8122" y="1456841"/>
            <a:ext cx="9999054" cy="4979128"/>
          </a:xfrm>
        </p:spPr>
        <p:txBody>
          <a:bodyPr/>
          <a:lstStyle>
            <a:lvl1pPr>
              <a:spcBef>
                <a:spcPts val="600"/>
              </a:spcBef>
              <a:defRPr sz="4400"/>
            </a:lvl1pPr>
            <a:lvl2pPr>
              <a:spcBef>
                <a:spcPts val="600"/>
              </a:spcBef>
              <a:defRPr sz="4000"/>
            </a:lvl2pPr>
            <a:lvl3pPr>
              <a:spcBef>
                <a:spcPts val="600"/>
              </a:spcBef>
              <a:defRPr sz="3600"/>
            </a:lvl3pPr>
            <a:lvl4pPr>
              <a:spcBef>
                <a:spcPts val="600"/>
              </a:spcBef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58329" y="63194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3729" y="6339251"/>
            <a:ext cx="8088872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555351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9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20340" y="624110"/>
            <a:ext cx="9384272" cy="1280890"/>
          </a:xfrm>
        </p:spPr>
        <p:txBody>
          <a:bodyPr/>
          <a:lstStyle>
            <a:lvl1pPr>
              <a:defRPr baseline="0"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0340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1500" y="2126222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lstStyle/>
          <a:p>
            <a:fld id="{216F315C-4383-4428-8151-A1060F3B99E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9843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46337-CF5A-4034-A5BD-D77ADE507E5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4236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5E943-C8F4-430C-9E0A-A1E1227654B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2692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4C6D-4293-426A-AF88-2D0288130A8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9528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D7AF-C07B-474B-8390-6C0F80446BB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3861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D19BA-748A-4976-AC0C-52119706D28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0803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B2CF-19F6-405B-B1DC-E4D885CCD83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4661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0548-7EA6-49CB-A1A0-A9CFC7CF799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53575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F4AB-0DD7-4F8E-B192-B06C23B6D4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1825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D755-D26D-4861-A55F-B96394975D8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894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634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0D5C-B1E8-4FA9-8975-B97152A5F5C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337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A685-17CE-4CFB-B1E6-C4D78EFC49B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4369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06B9-C9A0-4BA3-83C7-8B857956B87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900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924564" y="649438"/>
            <a:ext cx="9384272" cy="1280890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4564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5725" y="2152851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9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7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3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4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54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/>
            <a:fld id="{1BA224D6-4715-499C-8BD1-57CC6A98055C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93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9B17A94-C7F9-414D-9AB2-72D29612CC6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/>
            <a:fld id="{1BA224D6-4715-499C-8BD1-57CC6A98055C}" type="slidenum">
              <a:rPr lang="en-US" smtClean="0"/>
              <a:pPr defTabSz="9144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628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F81819F9-8CAC-4A6C-8F06-0482027F97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DE32025C-4CD3-40D8-BAE8-067B9A085B7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ubTitle" idx="1"/>
          </p:nvPr>
        </p:nvSpPr>
        <p:spPr>
          <a:xfrm>
            <a:off x="3373062" y="4256116"/>
            <a:ext cx="8131550" cy="1994757"/>
          </a:xfrm>
        </p:spPr>
        <p:txBody>
          <a:bodyPr>
            <a:noAutofit/>
          </a:bodyPr>
          <a:lstStyle/>
          <a:p>
            <a:r>
              <a:rPr lang="zh-CN" altLang="en-US" sz="4800" b="1" dirty="0"/>
              <a:t>耶和華是在我們中間不是？</a:t>
            </a:r>
            <a:endParaRPr lang="en-US" altLang="zh-CN" sz="4800" b="1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5826D50-69FD-4D17-B3BC-FD2358C42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1746881"/>
            <a:ext cx="8131550" cy="2262781"/>
          </a:xfrm>
        </p:spPr>
        <p:txBody>
          <a:bodyPr>
            <a:normAutofit/>
          </a:bodyPr>
          <a:lstStyle/>
          <a:p>
            <a:pPr fontAlgn="ctr"/>
            <a:r>
              <a:rPr lang="zh-CN" altLang="en-US" dirty="0"/>
              <a:t>出</a:t>
            </a:r>
            <a:r>
              <a:rPr lang="en-US" altLang="zh-CN" dirty="0"/>
              <a:t>17:1-16</a:t>
            </a:r>
            <a:br>
              <a:rPr lang="en-US" altLang="zh-CN" dirty="0"/>
            </a:br>
            <a:r>
              <a:rPr lang="zh-CN" altLang="en-US" dirty="0"/>
              <a:t>詩</a:t>
            </a:r>
            <a:r>
              <a:rPr lang="en-HK" altLang="zh-CN" dirty="0"/>
              <a:t>127:1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A98CC08-AEC2-4E8F-8F52-0F5C6372DB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D1545E6-EB3C-4478-A661-A2CA963F12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" y="234737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xmlns="" id="{B2E5B960-0C5D-4F77-8E9F-9F3D883D83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xmlns="" id="{258E44FC-92AD-43A0-BB05-DB268C82D8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xmlns="" id="{C63D3083-A56C-4199-8DE0-63C8BE9EDF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xmlns="" id="{C7CD3581-635D-438F-A64F-68404E7AE0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xmlns="" id="{AD6904C0-211C-41A2-BDB8-3B07C90BBB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xmlns="" id="{B0837DA6-CAF9-4E78-A39E-6358EDE2B1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xmlns="" id="{0A99DD7D-3AB3-471E-842F-8AFEA09D07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xmlns="" id="{9C70B0D4-92FE-478F-86BD-93BA2C4DFC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xmlns="" id="{C9156BE6-11D4-4696-9E3F-C325BFAC81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xmlns="" id="{4E667226-1D20-4A9D-BBE3-AC17EA436F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xmlns="" id="{2F87E3B6-5202-4434-9B26-42B46774F3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xmlns="" id="{AEA5E85F-F1F4-40E4-A62C-95324F6749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</p:grpSp>
      <p:sp>
        <p:nvSpPr>
          <p:cNvPr id="28" name="Freeform 11">
            <a:extLst>
              <a:ext uri="{FF2B5EF4-FFF2-40B4-BE49-F238E27FC236}">
                <a16:creationId xmlns:a16="http://schemas.microsoft.com/office/drawing/2014/main" xmlns="" id="{1310EFE2-B91D-47E7-B117-C2A802800A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5182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67A2E8-1422-2402-EBB1-C2A4B3399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出</a:t>
            </a:r>
            <a:r>
              <a:rPr lang="en-US" altLang="zh-CN" dirty="0"/>
              <a:t>17</a:t>
            </a:r>
            <a:r>
              <a:rPr lang="en-HK" altLang="zh-CN" dirty="0"/>
              <a:t>:1-4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A26343-CFC2-2FE5-2775-C1392E6EA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772" y="1287607"/>
            <a:ext cx="10338226" cy="54011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zh-TW" dirty="0"/>
              <a:t>1 </a:t>
            </a:r>
            <a:r>
              <a:rPr lang="zh-TW" altLang="en-US" dirty="0"/>
              <a:t>以色列全會眾都遵耶和華的吩咐，按著站口從汛的曠野往前行，在利非訂安營。百姓沒有水喝，</a:t>
            </a:r>
            <a:r>
              <a:rPr lang="en-US" altLang="zh-TW" dirty="0"/>
              <a:t>2 </a:t>
            </a:r>
            <a:r>
              <a:rPr lang="zh-TW" altLang="en-US" dirty="0"/>
              <a:t>所以與摩西爭鬧，說：「給我們水喝吧！」摩西對他們說：「你們為甚麼與我爭鬧？為甚麼試探耶和華呢？」</a:t>
            </a:r>
            <a:r>
              <a:rPr lang="en-US" altLang="zh-TW" dirty="0"/>
              <a:t>3 </a:t>
            </a:r>
            <a:r>
              <a:rPr lang="zh-TW" altLang="en-US" dirty="0"/>
              <a:t>百姓在那裏甚渴，要喝水，就向摩西發怨言，說：「你為甚麼將我們從埃及領出來，使我們和我們的兒女並牲畜都渴死呢？」</a:t>
            </a:r>
            <a:endParaRPr lang="en-HK" altLang="zh-TW" dirty="0"/>
          </a:p>
          <a:p>
            <a:pPr marL="0" indent="0">
              <a:buNone/>
            </a:pPr>
            <a:endParaRPr lang="en-HK" altLang="zh-TW" dirty="0"/>
          </a:p>
          <a:p>
            <a:pPr marL="0" indent="0">
              <a:buNone/>
            </a:pPr>
            <a:r>
              <a:rPr lang="en-US" altLang="zh-TW" dirty="0"/>
              <a:t>4 </a:t>
            </a:r>
            <a:r>
              <a:rPr lang="zh-TW" altLang="en-US" dirty="0"/>
              <a:t>摩西就呼求耶和華說：「我向這百姓怎樣行呢？他們幾乎要拿石頭打死我。」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487399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ACC397-01D4-8941-B4F4-1CC06900A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以色列人的認信或埋怨</a:t>
            </a:r>
            <a:endParaRPr lang="en-HK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07147579-A903-FB22-1520-F2E1381C38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8867187"/>
              </p:ext>
            </p:extLst>
          </p:nvPr>
        </p:nvGraphicFramePr>
        <p:xfrm>
          <a:off x="1688122" y="1287607"/>
          <a:ext cx="10199078" cy="534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078">
                  <a:extLst>
                    <a:ext uri="{9D8B030D-6E8A-4147-A177-3AD203B41FA5}">
                      <a16:colId xmlns:a16="http://schemas.microsoft.com/office/drawing/2014/main" xmlns="" val="3173113163"/>
                    </a:ext>
                  </a:extLst>
                </a:gridCol>
                <a:gridCol w="947057">
                  <a:extLst>
                    <a:ext uri="{9D8B030D-6E8A-4147-A177-3AD203B41FA5}">
                      <a16:colId xmlns:a16="http://schemas.microsoft.com/office/drawing/2014/main" xmlns="" val="3367998892"/>
                    </a:ext>
                  </a:extLst>
                </a:gridCol>
                <a:gridCol w="8196943">
                  <a:extLst>
                    <a:ext uri="{9D8B030D-6E8A-4147-A177-3AD203B41FA5}">
                      <a16:colId xmlns:a16="http://schemas.microsoft.com/office/drawing/2014/main" xmlns="" val="20664280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sz="2300" dirty="0"/>
                        <a:t>經文</a:t>
                      </a:r>
                      <a:endParaRPr lang="en-HK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HK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HK" sz="2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38276454"/>
                  </a:ext>
                </a:extLst>
              </a:tr>
              <a:tr h="58059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出</a:t>
                      </a:r>
                      <a:r>
                        <a:rPr lang="en-US" sz="2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4:</a:t>
                      </a:r>
                      <a:r>
                        <a:rPr lang="en-US" sz="2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Arial" panose="020B0604020202020204" pitchFamily="34" charset="0"/>
                        </a:rPr>
                        <a:t>30-31</a:t>
                      </a:r>
                      <a:endParaRPr lang="en-HK" sz="2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認信</a:t>
                      </a:r>
                      <a:endParaRPr lang="en-HK" sz="2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HK" sz="23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30</a:t>
                      </a:r>
                      <a:r>
                        <a:rPr lang="en-HK" sz="2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zh-TW" sz="2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亞倫將耶和華對摩西所說的一切話述說了一遍，又在百姓眼前行了那些神蹟，</a:t>
                      </a:r>
                      <a:r>
                        <a:rPr lang="en-HK" sz="23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31</a:t>
                      </a:r>
                      <a:r>
                        <a:rPr lang="en-HK" sz="2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zh-TW" sz="2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百姓就信了。以色列人聽見耶和華眷顧他們，鑒察他們的困苦，就低頭下拜。</a:t>
                      </a:r>
                      <a:endParaRPr lang="en-HK" sz="2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3556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出</a:t>
                      </a:r>
                      <a:r>
                        <a:rPr lang="en-US" sz="2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14:10-14</a:t>
                      </a:r>
                      <a:endParaRPr lang="en-HK" sz="2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埋怨</a:t>
                      </a:r>
                      <a:endParaRPr lang="en-HK" sz="2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HK" sz="23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11</a:t>
                      </a:r>
                      <a:r>
                        <a:rPr lang="en-HK" sz="2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zh-TW" sz="2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他們對摩西說：「難道在埃及沒有墳地，你把我們帶來死在曠野嗎？你為甚麼這樣待我們，將我們從埃及領出來呢？</a:t>
                      </a:r>
                      <a:r>
                        <a:rPr lang="en-HK" sz="23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12</a:t>
                      </a:r>
                      <a:r>
                        <a:rPr lang="en-HK" sz="2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zh-TW" sz="2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我們在埃及豈沒有對你說過，不要攪擾我們，容我們服事埃及人嗎？因為服事埃及人比死在曠野還好。」</a:t>
                      </a:r>
                      <a:endParaRPr lang="en-HK" sz="2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91352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出</a:t>
                      </a:r>
                      <a:r>
                        <a:rPr lang="en-US" sz="2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16:2</a:t>
                      </a:r>
                      <a:endParaRPr lang="en-HK" sz="2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埋怨</a:t>
                      </a:r>
                      <a:endParaRPr lang="en-HK" sz="2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HK" sz="23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HK" sz="2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zh-TW" sz="2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以色列全會眾在曠野向摩西、亞倫發怨言，</a:t>
                      </a:r>
                      <a:r>
                        <a:rPr lang="en-HK" sz="23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HK" sz="2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zh-TW" sz="2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說：「巴不得我們早死在埃及地、耶和華的手下；那時我們坐在肉鍋旁邊，吃得飽足。你們將我們領出來，到這曠野，是要叫這全會眾都餓死啊！」</a:t>
                      </a:r>
                      <a:endParaRPr lang="en-HK" sz="2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54320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出</a:t>
                      </a:r>
                      <a:r>
                        <a:rPr lang="en-US" sz="2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19:5-8</a:t>
                      </a:r>
                      <a:endParaRPr lang="en-HK" sz="2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認信</a:t>
                      </a:r>
                      <a:endParaRPr lang="en-HK" sz="2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7 </a:t>
                      </a:r>
                      <a:r>
                        <a:rPr lang="zh-TW" sz="2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摩西去召了民間的長老來，將耶和華所吩咐他的話都在他們面前陳明。</a:t>
                      </a:r>
                      <a:r>
                        <a:rPr lang="en-US" sz="2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8 </a:t>
                      </a:r>
                      <a:r>
                        <a:rPr lang="zh-TW" sz="2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百姓都同聲回答說：「凡耶和華所說的，我們都要遵行。」摩西就將百姓的話回覆耶和華。</a:t>
                      </a:r>
                      <a:endParaRPr lang="en-HK" sz="2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80034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922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0599DF23-B7FF-0183-8BFD-629394DBCF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63ED14-9CC0-2D89-EB90-B3B0EC697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出</a:t>
            </a:r>
            <a:r>
              <a:rPr lang="en-US" altLang="zh-CN" dirty="0"/>
              <a:t>17:5-8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DFD316-BF7D-0131-2744-556DAE89D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TW" dirty="0"/>
              <a:t>5 </a:t>
            </a:r>
            <a:r>
              <a:rPr lang="zh-TW" altLang="en-US" dirty="0"/>
              <a:t>耶和華對摩西說：「你手裏拿著你先前擊打河水的</a:t>
            </a:r>
            <a:r>
              <a:rPr lang="zh-TW" altLang="en-US" dirty="0">
                <a:highlight>
                  <a:srgbClr val="FFFF00"/>
                </a:highlight>
              </a:rPr>
              <a:t>杖</a:t>
            </a:r>
            <a:r>
              <a:rPr lang="zh-TW" altLang="en-US" dirty="0"/>
              <a:t>，帶領以色列的</a:t>
            </a:r>
            <a:r>
              <a:rPr lang="zh-TW" altLang="en-US" dirty="0">
                <a:highlight>
                  <a:srgbClr val="FFFF00"/>
                </a:highlight>
              </a:rPr>
              <a:t>幾個長老</a:t>
            </a:r>
            <a:r>
              <a:rPr lang="zh-TW" altLang="en-US" dirty="0"/>
              <a:t>，從百姓面前走過去。</a:t>
            </a:r>
            <a:r>
              <a:rPr lang="en-US" altLang="zh-TW" dirty="0"/>
              <a:t>6 </a:t>
            </a:r>
            <a:r>
              <a:rPr lang="zh-TW" altLang="en-US" dirty="0"/>
              <a:t>我必在何烈的磐石那裏，</a:t>
            </a:r>
            <a:r>
              <a:rPr lang="zh-TW" altLang="en-US" dirty="0">
                <a:highlight>
                  <a:srgbClr val="FFFF00"/>
                </a:highlight>
              </a:rPr>
              <a:t>站在你面前</a:t>
            </a:r>
            <a:r>
              <a:rPr lang="zh-TW" altLang="en-US" dirty="0"/>
              <a:t>。你要擊打磐石，從磐石裏必有水流出來，使百姓可以喝。」摩西就在以色列的長老眼前這樣行了。</a:t>
            </a:r>
            <a:endParaRPr lang="en-HK" altLang="zh-TW" dirty="0"/>
          </a:p>
          <a:p>
            <a:pPr marL="0" indent="0">
              <a:buNone/>
            </a:pPr>
            <a:endParaRPr lang="en-HK" altLang="zh-TW" dirty="0"/>
          </a:p>
          <a:p>
            <a:pPr marL="0" indent="0">
              <a:buNone/>
            </a:pPr>
            <a:r>
              <a:rPr lang="en-US" altLang="zh-TW" dirty="0"/>
              <a:t>7 </a:t>
            </a:r>
            <a:r>
              <a:rPr lang="zh-TW" altLang="en-US" dirty="0"/>
              <a:t>他給那地方起名叫瑪撒</a:t>
            </a:r>
            <a:r>
              <a:rPr lang="zh-CN" altLang="en-US" dirty="0"/>
              <a:t>（</a:t>
            </a:r>
            <a:r>
              <a:rPr lang="zh-TW" altLang="en-US" dirty="0"/>
              <a:t>試探的意思</a:t>
            </a:r>
            <a:r>
              <a:rPr lang="zh-CN" altLang="en-US" dirty="0"/>
              <a:t>）</a:t>
            </a:r>
            <a:r>
              <a:rPr lang="zh-TW" altLang="en-US" dirty="0"/>
              <a:t>，又叫米利巴（爭鬧的意思） ；因以色列人爭鬧，又因他們試探耶和華，說：「耶和華是在我們中間不是？」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2183675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C4BC1245-66D9-6669-E1C2-8BE7983A72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CF1C6A-FF4A-5A9E-1F1E-F981A9609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出</a:t>
            </a:r>
            <a:r>
              <a:rPr lang="en-US" altLang="zh-CN" dirty="0"/>
              <a:t>17:5-8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1A8A7D-9690-CEC0-941A-33709ACE3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TW" dirty="0"/>
              <a:t>5 </a:t>
            </a:r>
            <a:r>
              <a:rPr lang="zh-TW" altLang="en-US" dirty="0"/>
              <a:t>耶和華對摩西說：「你手裏拿著你先前擊打河水的</a:t>
            </a:r>
            <a:r>
              <a:rPr lang="zh-TW" altLang="en-US" dirty="0">
                <a:highlight>
                  <a:srgbClr val="FFFF00"/>
                </a:highlight>
              </a:rPr>
              <a:t>杖</a:t>
            </a:r>
            <a:r>
              <a:rPr lang="zh-TW" altLang="en-US" dirty="0"/>
              <a:t>，帶領以色列的</a:t>
            </a:r>
            <a:r>
              <a:rPr lang="zh-TW" altLang="en-US" dirty="0">
                <a:highlight>
                  <a:srgbClr val="FFFF00"/>
                </a:highlight>
              </a:rPr>
              <a:t>幾個長老</a:t>
            </a:r>
            <a:r>
              <a:rPr lang="zh-TW" altLang="en-US" dirty="0"/>
              <a:t>，從百姓面前走過去。</a:t>
            </a:r>
            <a:r>
              <a:rPr lang="en-US" altLang="zh-TW" dirty="0"/>
              <a:t>6 </a:t>
            </a:r>
            <a:r>
              <a:rPr lang="zh-TW" altLang="en-US" dirty="0"/>
              <a:t>我必在何烈的磐石那裏，</a:t>
            </a:r>
            <a:r>
              <a:rPr lang="zh-TW" altLang="en-US" dirty="0">
                <a:highlight>
                  <a:srgbClr val="FFFF00"/>
                </a:highlight>
              </a:rPr>
              <a:t>站在你面前</a:t>
            </a:r>
            <a:r>
              <a:rPr lang="zh-TW" altLang="en-US" dirty="0"/>
              <a:t>。你要擊打磐石，從磐石裏必有水流出來，使百姓可以喝。」摩西就在以色列的長老眼前這樣行了。</a:t>
            </a:r>
            <a:endParaRPr lang="en-HK" altLang="zh-TW" dirty="0"/>
          </a:p>
          <a:p>
            <a:pPr marL="0" indent="0">
              <a:buNone/>
            </a:pPr>
            <a:endParaRPr lang="en-HK" altLang="zh-TW" dirty="0"/>
          </a:p>
          <a:p>
            <a:pPr marL="0" indent="0">
              <a:buNone/>
            </a:pPr>
            <a:r>
              <a:rPr lang="en-US" altLang="zh-TW" dirty="0"/>
              <a:t>7 </a:t>
            </a:r>
            <a:r>
              <a:rPr lang="zh-TW" altLang="en-US" dirty="0"/>
              <a:t>他給那地方起名叫</a:t>
            </a:r>
            <a:r>
              <a:rPr lang="zh-TW" altLang="en-US" dirty="0">
                <a:highlight>
                  <a:srgbClr val="00FF00"/>
                </a:highlight>
              </a:rPr>
              <a:t>瑪撒</a:t>
            </a:r>
            <a:r>
              <a:rPr lang="zh-CN" altLang="en-US" dirty="0"/>
              <a:t>（</a:t>
            </a:r>
            <a:r>
              <a:rPr lang="zh-TW" altLang="en-US" dirty="0"/>
              <a:t>試探的意思</a:t>
            </a:r>
            <a:r>
              <a:rPr lang="zh-CN" altLang="en-US" dirty="0"/>
              <a:t>）</a:t>
            </a:r>
            <a:r>
              <a:rPr lang="zh-TW" altLang="en-US" dirty="0"/>
              <a:t>，又叫米</a:t>
            </a:r>
            <a:r>
              <a:rPr lang="zh-TW" altLang="en-US" dirty="0">
                <a:highlight>
                  <a:srgbClr val="00FF00"/>
                </a:highlight>
              </a:rPr>
              <a:t>利巴</a:t>
            </a:r>
            <a:r>
              <a:rPr lang="zh-TW" altLang="en-US" dirty="0"/>
              <a:t>（爭鬧的意思） ；因以色列人爭鬧，又因他們試探耶和華，說：「</a:t>
            </a:r>
            <a:r>
              <a:rPr lang="zh-TW" altLang="en-US" dirty="0">
                <a:highlight>
                  <a:srgbClr val="00FF00"/>
                </a:highlight>
              </a:rPr>
              <a:t>耶和華是在我們中間不是？</a:t>
            </a:r>
            <a:r>
              <a:rPr lang="zh-TW" altLang="en-US" dirty="0"/>
              <a:t>」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896774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5E6967-A81C-652E-315B-1E922184F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出</a:t>
            </a:r>
            <a:r>
              <a:rPr lang="en-US" altLang="zh-CN" dirty="0"/>
              <a:t>17</a:t>
            </a:r>
            <a:r>
              <a:rPr lang="en-HK" altLang="zh-CN" dirty="0"/>
              <a:t>:8-13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B76153-683B-5824-D0BE-B8E9E6C7F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HK" sz="3200" baseline="30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8</a:t>
            </a:r>
            <a:r>
              <a:rPr lang="en-HK" sz="3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zh-TW" sz="3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那時，亞瑪力人來在利非訂，和以色列人爭戰。</a:t>
            </a:r>
            <a:r>
              <a:rPr lang="en-HK" sz="3200" baseline="30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9</a:t>
            </a:r>
            <a:r>
              <a:rPr lang="en-HK" sz="3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zh-TW" sz="3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摩西對約書亞說：「你為我們選出人來，出去和亞瑪力人爭戰。明天我手裏要拿著上帝的杖，站在山頂上。」</a:t>
            </a:r>
            <a:r>
              <a:rPr lang="en-HK" sz="3200" baseline="30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10</a:t>
            </a:r>
            <a:r>
              <a:rPr lang="en-HK" sz="3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zh-TW" sz="3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於是約書亞照著摩西對他所說的話行，和亞瑪力人爭戰。摩西、亞倫，與戶珥都上了山頂。</a:t>
            </a:r>
            <a:endParaRPr lang="en-HK" altLang="zh-TW" sz="3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HK" sz="3200" baseline="30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HK" sz="3200" baseline="30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11</a:t>
            </a:r>
            <a:r>
              <a:rPr lang="en-HK" sz="3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zh-TW" sz="3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摩西何時舉手，以色列人就得勝，何時垂手，亞瑪力人就得勝。</a:t>
            </a:r>
            <a:r>
              <a:rPr lang="en-HK" sz="3200" baseline="30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12</a:t>
            </a:r>
            <a:r>
              <a:rPr lang="en-HK" sz="3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zh-TW" sz="3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但摩西的手發沉，他們就搬石頭來，放在他以下，他就坐在上面。亞倫與戶珥扶著他的手，一個在這邊，一個在那邊，他的手就穩住，直到日落的時候。</a:t>
            </a:r>
            <a:r>
              <a:rPr lang="en-HK" sz="3200" baseline="30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13</a:t>
            </a:r>
            <a:r>
              <a:rPr lang="en-HK" sz="3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zh-TW" sz="3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約書亞用刀殺了亞瑪力王和他的百姓。</a:t>
            </a:r>
            <a:endParaRPr lang="en-HK" sz="32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398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829893D7-4FDA-778B-29F1-F01B0AE31E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248973-24AD-D393-6C66-8CB7D2EB5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出</a:t>
            </a:r>
            <a:r>
              <a:rPr lang="en-HK" altLang="zh-CN" dirty="0"/>
              <a:t>17:14-16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0A7481-AB51-8491-2DE7-C6CB87239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HK" sz="3600" baseline="30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14</a:t>
            </a:r>
            <a:r>
              <a:rPr lang="en-HK" sz="3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zh-TW" sz="3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耶和華對摩西說：「我要將亞瑪力的名號從天下全然塗抹了；你要將這話寫在</a:t>
            </a:r>
            <a:r>
              <a:rPr lang="zh-TW" sz="3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書</a:t>
            </a:r>
            <a:r>
              <a:rPr lang="zh-TW" sz="3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上作紀念，又念給約書亞聽。」</a:t>
            </a:r>
            <a:r>
              <a:rPr lang="en-HK" sz="3600" baseline="30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15</a:t>
            </a:r>
            <a:r>
              <a:rPr lang="en-HK" sz="3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zh-TW" sz="3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摩西築了一座</a:t>
            </a:r>
            <a:r>
              <a:rPr lang="zh-TW" sz="3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壇</a:t>
            </a:r>
            <a:r>
              <a:rPr lang="zh-TW" sz="3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，起名叫「耶和華尼西」，</a:t>
            </a:r>
            <a:r>
              <a:rPr lang="en-HK" sz="3600" baseline="30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16</a:t>
            </a:r>
            <a:r>
              <a:rPr lang="en-HK" sz="3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zh-TW" sz="3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又說：「</a:t>
            </a:r>
            <a:r>
              <a:rPr lang="zh-TW" sz="3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耶和華已經起了誓</a:t>
            </a:r>
            <a:r>
              <a:rPr lang="zh-TW" sz="3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，必世世代代和亞瑪力人爭戰。」</a:t>
            </a:r>
            <a:endParaRPr lang="en-HK" sz="36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55215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337EF9-84F9-2816-396F-D7093505C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康泉堂</a:t>
            </a:r>
            <a:r>
              <a:rPr lang="en-US" altLang="zh-TW" dirty="0"/>
              <a:t>35</a:t>
            </a:r>
            <a:r>
              <a:rPr lang="zh-TW" altLang="en-US" dirty="0"/>
              <a:t>週年的日子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B56721-4FED-54AE-0C3B-AAC57A03D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神在我們中間</a:t>
            </a:r>
            <a:endParaRPr lang="en-HK" altLang="zh-TW" dirty="0"/>
          </a:p>
          <a:p>
            <a:pPr lvl="1"/>
            <a:r>
              <a:rPr lang="zh-CN" altLang="en-US" dirty="0"/>
              <a:t>出</a:t>
            </a:r>
            <a:r>
              <a:rPr lang="en-US" altLang="zh-CN" dirty="0"/>
              <a:t>20</a:t>
            </a:r>
            <a:r>
              <a:rPr lang="zh-CN" altLang="en-US" dirty="0"/>
              <a:t>：</a:t>
            </a:r>
            <a:r>
              <a:rPr lang="en-US" altLang="zh-CN" dirty="0"/>
              <a:t>24</a:t>
            </a:r>
            <a:r>
              <a:rPr lang="zh-CN" altLang="en-US" dirty="0"/>
              <a:t>；太</a:t>
            </a:r>
            <a:r>
              <a:rPr lang="en-US" altLang="zh-CN" dirty="0"/>
              <a:t>18</a:t>
            </a:r>
            <a:r>
              <a:rPr lang="zh-CN" altLang="en-US" dirty="0"/>
              <a:t>：</a:t>
            </a:r>
            <a:r>
              <a:rPr lang="en-US" altLang="zh-CN" dirty="0"/>
              <a:t>20</a:t>
            </a:r>
            <a:r>
              <a:rPr lang="zh-CN" altLang="en-US" dirty="0"/>
              <a:t>；林前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9</a:t>
            </a:r>
            <a:r>
              <a:rPr lang="zh-CN" altLang="en-US" dirty="0"/>
              <a:t>；約一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1-4</a:t>
            </a:r>
            <a:endParaRPr lang="zh-TW" altLang="en-US" dirty="0"/>
          </a:p>
          <a:p>
            <a:r>
              <a:rPr lang="zh-CN" altLang="en-US" dirty="0"/>
              <a:t>緊</a:t>
            </a:r>
            <a:r>
              <a:rPr lang="zh-TW" altLang="en-US" dirty="0"/>
              <a:t>記上主的教導</a:t>
            </a:r>
            <a:r>
              <a:rPr lang="zh-CN" altLang="en-US" dirty="0"/>
              <a:t>、</a:t>
            </a:r>
            <a:r>
              <a:rPr lang="zh-TW" altLang="en-US" dirty="0"/>
              <a:t>命令</a:t>
            </a:r>
            <a:endParaRPr lang="en-HK" altLang="zh-TW" dirty="0"/>
          </a:p>
          <a:p>
            <a:r>
              <a:rPr lang="zh-TW" altLang="en-US" b="1" dirty="0"/>
              <a:t>若不是耶和華建造房屋，建造的人就枉然勞力；若不是耶和華看守城池，</a:t>
            </a:r>
            <a:r>
              <a:rPr lang="zh-TW" altLang="en-US" b="1" dirty="0">
                <a:highlight>
                  <a:srgbClr val="FFFF00"/>
                </a:highlight>
              </a:rPr>
              <a:t>看守的人就枉然警醒</a:t>
            </a:r>
            <a:r>
              <a:rPr lang="zh-TW" altLang="en-US" b="1" dirty="0"/>
              <a:t>。（詩</a:t>
            </a:r>
            <a:r>
              <a:rPr lang="en-US" altLang="zh-TW" b="1" dirty="0"/>
              <a:t>127</a:t>
            </a:r>
            <a:r>
              <a:rPr lang="zh-TW" altLang="en-US" b="1" dirty="0"/>
              <a:t>：</a:t>
            </a:r>
            <a:r>
              <a:rPr lang="en-US" altLang="zh-TW" b="1" dirty="0"/>
              <a:t>1</a:t>
            </a:r>
            <a:r>
              <a:rPr lang="zh-TW" altLang="en-US" b="1" dirty="0"/>
              <a:t>）</a:t>
            </a:r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722711701"/>
      </p:ext>
    </p:extLst>
  </p:cSld>
  <p:clrMapOvr>
    <a:masterClrMapping/>
  </p:clrMapOvr>
</p:sld>
</file>

<file path=ppt/theme/theme1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ermon Template" id="{A0C63D70-7353-4ACB-9E98-1F9E0238824B}" vid="{0000ECE8-6DCE-4BB9-869A-793B45FF97E5}"/>
    </a:ext>
  </a:extLst>
</a:theme>
</file>

<file path=ppt/theme/theme2.xml><?xml version="1.0" encoding="utf-8"?>
<a:theme xmlns:a="http://schemas.openxmlformats.org/drawingml/2006/main" name="3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ermon Template" id="{F1DF93FC-968B-4E8F-B15D-5D9C9BA779A5}" vid="{AE868DDD-F774-4CE3-9356-0C46532B932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Template</Template>
  <TotalTime>7447</TotalTime>
  <Words>1028</Words>
  <Application>Microsoft Office PowerPoint</Application>
  <PresentationFormat>自訂</PresentationFormat>
  <Paragraphs>47</Paragraphs>
  <Slides>8</Slides>
  <Notes>8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8</vt:i4>
      </vt:variant>
    </vt:vector>
  </HeadingPairs>
  <TitlesOfParts>
    <vt:vector size="10" baseType="lpstr">
      <vt:lpstr>1_Wisp</vt:lpstr>
      <vt:lpstr>3_Wisp</vt:lpstr>
      <vt:lpstr>出17:1-16 詩127:1</vt:lpstr>
      <vt:lpstr>出17:1-4</vt:lpstr>
      <vt:lpstr>以色列人的認信或埋怨</vt:lpstr>
      <vt:lpstr>出17:5-8</vt:lpstr>
      <vt:lpstr>出17:5-8</vt:lpstr>
      <vt:lpstr>出17:8-13</vt:lpstr>
      <vt:lpstr>出17:14-16</vt:lpstr>
      <vt:lpstr>康泉堂35週年的日子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回應召命，開放神家</dc:title>
  <dc:creator>CC LAM</dc:creator>
  <cp:lastModifiedBy>Andrew</cp:lastModifiedBy>
  <cp:revision>7</cp:revision>
  <cp:lastPrinted>2024-01-07T01:47:50Z</cp:lastPrinted>
  <dcterms:created xsi:type="dcterms:W3CDTF">2022-01-05T15:58:49Z</dcterms:created>
  <dcterms:modified xsi:type="dcterms:W3CDTF">2024-02-16T07:49:54Z</dcterms:modified>
</cp:coreProperties>
</file>