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8" r:id="rId2"/>
  </p:sldMasterIdLst>
  <p:notesMasterIdLst>
    <p:notesMasterId r:id="rId24"/>
  </p:notesMasterIdLst>
  <p:sldIdLst>
    <p:sldId id="406" r:id="rId3"/>
    <p:sldId id="3076" r:id="rId4"/>
    <p:sldId id="3077" r:id="rId5"/>
    <p:sldId id="3055" r:id="rId6"/>
    <p:sldId id="3078" r:id="rId7"/>
    <p:sldId id="3079" r:id="rId8"/>
    <p:sldId id="3080" r:id="rId9"/>
    <p:sldId id="3081" r:id="rId10"/>
    <p:sldId id="3082" r:id="rId11"/>
    <p:sldId id="3083" r:id="rId12"/>
    <p:sldId id="3084" r:id="rId13"/>
    <p:sldId id="3085" r:id="rId14"/>
    <p:sldId id="3086" r:id="rId15"/>
    <p:sldId id="3087" r:id="rId16"/>
    <p:sldId id="3088" r:id="rId17"/>
    <p:sldId id="3089" r:id="rId18"/>
    <p:sldId id="3090" r:id="rId19"/>
    <p:sldId id="3091" r:id="rId20"/>
    <p:sldId id="3092" r:id="rId21"/>
    <p:sldId id="3093" r:id="rId22"/>
    <p:sldId id="3096" r:id="rId23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442E"/>
    <a:srgbClr val="035D4E"/>
    <a:srgbClr val="060302"/>
    <a:srgbClr val="5F4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0749" autoAdjust="0"/>
  </p:normalViewPr>
  <p:slideViewPr>
    <p:cSldViewPr snapToGrid="0">
      <p:cViewPr varScale="1">
        <p:scale>
          <a:sx n="82" d="100"/>
          <a:sy n="82" d="100"/>
        </p:scale>
        <p:origin x="-40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9646B-C4FB-4EC2-85EE-B832312696CD}" type="datetimeFigureOut">
              <a:rPr lang="zh-HK" altLang="en-US" smtClean="0"/>
              <a:t>26/1/2024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FEB79-6E17-4E4A-A908-BBA51E7C572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64332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9F0E669-FC3C-4C0A-A4B8-8D466B3106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751B563F-3B1E-452F-B0FB-BDF1493BBE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7620DA8D-96A1-4A6D-957B-52251F81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4761-56DC-4C34-AFAC-89765784E580}" type="datetimeFigureOut">
              <a:rPr lang="zh-HK" altLang="en-US" smtClean="0"/>
              <a:t>26/1/2024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AF7296C2-4E4B-44F1-B662-3EFC0E42F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932A093F-3432-4AF7-8FAA-AD9C22C2D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4648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36E6D68-F682-4459-A2B6-73AA1C8FD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B3B136F9-0F9D-495C-A203-4C946D7B2A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731797B-9999-448C-A73B-37820DC3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4761-56DC-4C34-AFAC-89765784E580}" type="datetimeFigureOut">
              <a:rPr lang="zh-HK" altLang="en-US" smtClean="0"/>
              <a:t>26/1/2024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D246ABF-B2F1-4E8E-8EE6-05E20B2A7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523BDA4B-4BFF-451D-A75A-C6F584C2A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78173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592911ED-B484-486F-AC79-53F9383187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E0BC2F2D-973C-4CDA-9154-C697C524B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61576FA-3600-4426-A964-C6D6638AC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4761-56DC-4C34-AFAC-89765784E580}" type="datetimeFigureOut">
              <a:rPr lang="zh-HK" altLang="en-US" smtClean="0"/>
              <a:t>26/1/2024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32DBDFB-58C9-4626-BA24-0538AEDF3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D1B8BD46-6A8A-4EE4-8B80-A732B452D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12779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程序標題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382" y="136526"/>
            <a:ext cx="11319417" cy="820669"/>
          </a:xfrm>
        </p:spPr>
        <p:txBody>
          <a:bodyPr/>
          <a:lstStyle>
            <a:lvl1pPr>
              <a:defRPr sz="4596" b="1">
                <a:solidFill>
                  <a:srgbClr val="FFFF99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 hangingPunct="0">
              <a:lnSpc>
                <a:spcPts val="6289"/>
              </a:lnSpc>
              <a:buFontTx/>
              <a:buNone/>
              <a:defRPr sz="5805" baseline="0">
                <a:latin typeface="STKaiti" panose="02010600040101010101" pitchFamily="2" charset="-122"/>
              </a:defRPr>
            </a:lvl1pPr>
            <a:lvl2pPr marL="456942" indent="0" hangingPunct="0">
              <a:lnSpc>
                <a:spcPts val="6289"/>
              </a:lnSpc>
              <a:buFontTx/>
              <a:buNone/>
              <a:defRPr sz="5805" baseline="0">
                <a:latin typeface="STKaiti" panose="02010600040101010101" pitchFamily="2" charset="-122"/>
              </a:defRPr>
            </a:lvl2pPr>
            <a:lvl3pPr marL="914651" indent="0" hangingPunct="0">
              <a:lnSpc>
                <a:spcPts val="6289"/>
              </a:lnSpc>
              <a:buFontTx/>
              <a:buNone/>
              <a:defRPr sz="5805" baseline="0">
                <a:latin typeface="STKaiti" panose="02010600040101010101" pitchFamily="2" charset="-122"/>
              </a:defRPr>
            </a:lvl3pPr>
            <a:lvl4pPr marL="1371593" indent="0" hangingPunct="0">
              <a:lnSpc>
                <a:spcPts val="6289"/>
              </a:lnSpc>
              <a:buFontTx/>
              <a:buNone/>
              <a:defRPr sz="5805" baseline="0">
                <a:latin typeface="STKaiti" panose="02010600040101010101" pitchFamily="2" charset="-122"/>
              </a:defRPr>
            </a:lvl4pPr>
            <a:lvl5pPr marL="1828534" indent="0" hangingPunct="0">
              <a:lnSpc>
                <a:spcPts val="6289"/>
              </a:lnSpc>
              <a:buFontTx/>
              <a:buNone/>
              <a:defRPr sz="5805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26/1/2024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649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短句禮文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596" b="1">
                <a:solidFill>
                  <a:srgbClr val="FFFF99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481" y="1134297"/>
            <a:ext cx="9195264" cy="5014097"/>
          </a:xfrm>
        </p:spPr>
        <p:txBody>
          <a:bodyPr>
            <a:noAutofit/>
          </a:bodyPr>
          <a:lstStyle>
            <a:lvl1pPr marL="0" indent="0" hangingPunct="0">
              <a:lnSpc>
                <a:spcPts val="6289"/>
              </a:lnSpc>
              <a:buFontTx/>
              <a:buNone/>
              <a:defRPr sz="6773" baseline="0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456942" indent="0" hangingPunct="0">
              <a:lnSpc>
                <a:spcPts val="6289"/>
              </a:lnSpc>
              <a:buFontTx/>
              <a:buNone/>
              <a:defRPr sz="7256" baseline="0"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914651" indent="0" hangingPunct="0">
              <a:lnSpc>
                <a:spcPts val="6289"/>
              </a:lnSpc>
              <a:buFontTx/>
              <a:buNone/>
              <a:defRPr sz="7256" baseline="0"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371593" indent="0" hangingPunct="0">
              <a:lnSpc>
                <a:spcPts val="6289"/>
              </a:lnSpc>
              <a:buFontTx/>
              <a:buNone/>
              <a:defRPr sz="7256" baseline="0"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1828534" indent="0" hangingPunct="0">
              <a:lnSpc>
                <a:spcPts val="6289"/>
              </a:lnSpc>
              <a:buFontTx/>
              <a:buNone/>
              <a:defRPr sz="6531" baseline="0"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26/1/2024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207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經文_詩歌(不含節數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382" y="202746"/>
            <a:ext cx="11319417" cy="754450"/>
          </a:xfrm>
        </p:spPr>
        <p:txBody>
          <a:bodyPr/>
          <a:lstStyle>
            <a:lvl1pPr algn="ctr">
              <a:defRPr sz="4596" b="1"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 algn="just" eaLnBrk="1" fontAlgn="auto" latinLnBrk="0" hangingPunct="0">
              <a:lnSpc>
                <a:spcPct val="90000"/>
              </a:lnSpc>
              <a:spcBef>
                <a:spcPts val="0"/>
              </a:spcBef>
              <a:buFontTx/>
              <a:buNone/>
              <a:defRPr sz="5805" baseline="0">
                <a:latin typeface="STKaiti" panose="02010600040101010101" pitchFamily="2" charset="-122"/>
              </a:defRPr>
            </a:lvl1pPr>
            <a:lvl2pPr marL="456942" indent="0" algn="just" eaLnBrk="1" fontAlgn="auto" latinLnBrk="0" hangingPunct="0">
              <a:lnSpc>
                <a:spcPct val="90000"/>
              </a:lnSpc>
              <a:spcBef>
                <a:spcPts val="0"/>
              </a:spcBef>
              <a:buFontTx/>
              <a:buNone/>
              <a:defRPr sz="5805" baseline="0">
                <a:latin typeface="STKaiti" panose="02010600040101010101" pitchFamily="2" charset="-122"/>
              </a:defRPr>
            </a:lvl2pPr>
            <a:lvl3pPr marL="914651" indent="0" algn="just" eaLnBrk="1" fontAlgn="auto" latinLnBrk="0" hangingPunct="0">
              <a:lnSpc>
                <a:spcPct val="90000"/>
              </a:lnSpc>
              <a:spcBef>
                <a:spcPts val="0"/>
              </a:spcBef>
              <a:buFontTx/>
              <a:buNone/>
              <a:defRPr sz="5805" baseline="0">
                <a:latin typeface="STKaiti" panose="02010600040101010101" pitchFamily="2" charset="-122"/>
              </a:defRPr>
            </a:lvl3pPr>
            <a:lvl4pPr marL="1371593" indent="0" algn="just" eaLnBrk="1" fontAlgn="auto" latinLnBrk="0" hangingPunct="0">
              <a:lnSpc>
                <a:spcPct val="90000"/>
              </a:lnSpc>
              <a:spcBef>
                <a:spcPts val="0"/>
              </a:spcBef>
              <a:buFontTx/>
              <a:buNone/>
              <a:defRPr sz="5805" baseline="0">
                <a:latin typeface="STKaiti" panose="02010600040101010101" pitchFamily="2" charset="-122"/>
              </a:defRPr>
            </a:lvl4pPr>
            <a:lvl5pPr marL="1828534" indent="0" algn="just" eaLnBrk="1" fontAlgn="auto" latinLnBrk="0" hangingPunct="0">
              <a:lnSpc>
                <a:spcPct val="90000"/>
              </a:lnSpc>
              <a:spcBef>
                <a:spcPts val="0"/>
              </a:spcBef>
              <a:buFontTx/>
              <a:buNone/>
              <a:defRPr sz="5805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26/1/2024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67095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經文_較細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382" y="165883"/>
            <a:ext cx="11319417" cy="791313"/>
          </a:xfrm>
        </p:spPr>
        <p:txBody>
          <a:bodyPr/>
          <a:lstStyle>
            <a:lvl1pPr algn="ctr">
              <a:defRPr sz="4596" b="0"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vert="horz" lIns="91440" tIns="45720" rIns="91440" bIns="45720" rtlCol="0">
            <a:normAutofit/>
          </a:bodyPr>
          <a:lstStyle>
            <a:lvl1pPr algn="just" hangingPunct="0">
              <a:defRPr lang="en-US" baseline="0" dirty="0">
                <a:latin typeface="Arial" panose="020B0604020202020204" pitchFamily="34" charset="0"/>
              </a:defRPr>
            </a:lvl1pPr>
            <a:lvl2pPr>
              <a:defRPr lang="zh-TW" altLang="en-US" baseline="0">
                <a:latin typeface="STKaiti" panose="02010600040101010101" pitchFamily="2" charset="-122"/>
              </a:defRPr>
            </a:lvl2pPr>
            <a:lvl3pPr>
              <a:defRPr lang="zh-TW" altLang="en-US" baseline="0">
                <a:latin typeface="STKaiti" panose="02010600040101010101" pitchFamily="2" charset="-122"/>
              </a:defRPr>
            </a:lvl3pPr>
            <a:lvl4pPr>
              <a:defRPr lang="zh-TW" altLang="en-US" baseline="0">
                <a:latin typeface="STKaiti" panose="02010600040101010101" pitchFamily="2" charset="-122"/>
              </a:defRPr>
            </a:lvl4pPr>
            <a:lvl5pPr>
              <a:defRPr lang="en-US" baseline="0" dirty="0">
                <a:latin typeface="STKaiti" panose="02010600040101010101" pitchFamily="2" charset="-122"/>
              </a:defRPr>
            </a:lvl5pPr>
          </a:lstStyle>
          <a:p>
            <a:pPr lvl="0" algn="just" hangingPunct="0">
              <a:spcBef>
                <a:spcPts val="0"/>
              </a:spcBef>
            </a:pPr>
            <a:r>
              <a:rPr lang="zh-TW" altLang="en-US"/>
              <a:t>輸入文字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26/1/2024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7324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經文_詩歌(不含節數, 置中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382" y="202746"/>
            <a:ext cx="11319417" cy="665698"/>
          </a:xfrm>
        </p:spPr>
        <p:txBody>
          <a:bodyPr/>
          <a:lstStyle>
            <a:lvl1pPr algn="ctr">
              <a:defRPr sz="4596" b="1"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5383" y="1059804"/>
            <a:ext cx="11319415" cy="5088148"/>
          </a:xfrm>
        </p:spPr>
        <p:txBody>
          <a:bodyPr>
            <a:normAutofit/>
          </a:bodyPr>
          <a:lstStyle>
            <a:lvl1pPr marL="0" indent="0" algn="ctr">
              <a:lnSpc>
                <a:spcPts val="6773"/>
              </a:lnSpc>
              <a:buFontTx/>
              <a:buNone/>
              <a:defRPr sz="6773" baseline="0">
                <a:latin typeface="STKaiti" panose="02010600040101010101" pitchFamily="2" charset="-122"/>
              </a:defRPr>
            </a:lvl1pPr>
            <a:lvl2pPr marL="456942" indent="0" algn="just">
              <a:lnSpc>
                <a:spcPts val="6773"/>
              </a:lnSpc>
              <a:buFontTx/>
              <a:buNone/>
              <a:defRPr sz="5805" baseline="0">
                <a:latin typeface="STKaiti" panose="02010600040101010101" pitchFamily="2" charset="-122"/>
              </a:defRPr>
            </a:lvl2pPr>
            <a:lvl3pPr marL="914651" indent="0" algn="just">
              <a:lnSpc>
                <a:spcPts val="6773"/>
              </a:lnSpc>
              <a:buFontTx/>
              <a:buNone/>
              <a:defRPr sz="5805" baseline="0">
                <a:latin typeface="STKaiti" panose="02010600040101010101" pitchFamily="2" charset="-122"/>
              </a:defRPr>
            </a:lvl3pPr>
            <a:lvl4pPr marL="1371593" indent="0" algn="just">
              <a:lnSpc>
                <a:spcPts val="6773"/>
              </a:lnSpc>
              <a:buFontTx/>
              <a:buNone/>
              <a:defRPr sz="5805" baseline="0">
                <a:latin typeface="STKaiti" panose="02010600040101010101" pitchFamily="2" charset="-122"/>
              </a:defRPr>
            </a:lvl4pPr>
            <a:lvl5pPr marL="1828534" indent="0" algn="just">
              <a:lnSpc>
                <a:spcPts val="6773"/>
              </a:lnSpc>
              <a:buFontTx/>
              <a:buNone/>
              <a:defRPr sz="5805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經文</a:t>
            </a:r>
            <a:r>
              <a:rPr lang="en-US" altLang="zh-TW"/>
              <a:t>/</a:t>
            </a:r>
            <a:r>
              <a:rPr lang="zh-TW" altLang="en-US"/>
              <a:t>歌詞</a:t>
            </a:r>
            <a:r>
              <a:rPr lang="en-US" altLang="zh-TW"/>
              <a:t>(</a:t>
            </a:r>
            <a:r>
              <a:rPr lang="zh-TW" altLang="en-US"/>
              <a:t>置中</a:t>
            </a:r>
            <a:r>
              <a:rPr lang="en-US" altLang="zh-TW"/>
              <a:t>)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26/1/2024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454170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詩歌歌詞版_含節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60256" y="1134686"/>
            <a:ext cx="10014541" cy="4690559"/>
          </a:xfrm>
        </p:spPr>
        <p:txBody>
          <a:bodyPr>
            <a:normAutofit/>
          </a:bodyPr>
          <a:lstStyle>
            <a:lvl1pPr marL="0" indent="0">
              <a:lnSpc>
                <a:spcPts val="7015"/>
              </a:lnSpc>
              <a:spcBef>
                <a:spcPts val="0"/>
              </a:spcBef>
              <a:buFontTx/>
              <a:buNone/>
              <a:defRPr lang="zh-TW" altLang="en-US" sz="6531" kern="1200" baseline="0">
                <a:solidFill>
                  <a:schemeClr val="bg1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2pPr>
            <a:lvl3pPr marL="914651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3pPr>
            <a:lvl4pPr marL="1371593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4pPr>
            <a:lvl5pPr marL="1828534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歌詞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 hasCustomPrompt="1"/>
          </p:nvPr>
        </p:nvSpPr>
        <p:spPr>
          <a:xfrm>
            <a:off x="455380" y="1176877"/>
            <a:ext cx="1175853" cy="1564745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1pPr>
            <a:lvl2pPr marL="456942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913883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1371593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4pPr>
            <a:lvl5pPr marL="1828534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節號</a:t>
            </a:r>
            <a:endParaRPr lang="zh-HK" altLang="en-US"/>
          </a:p>
        </p:txBody>
      </p:sp>
      <p:sp>
        <p:nvSpPr>
          <p:cNvPr id="11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26/1/2024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頁尾版面配置區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標題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歌名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590093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詩歌歌詞版(每行8字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78369" y="1135064"/>
            <a:ext cx="9313536" cy="4690780"/>
          </a:xfrm>
        </p:spPr>
        <p:txBody>
          <a:bodyPr>
            <a:normAutofit/>
          </a:bodyPr>
          <a:lstStyle>
            <a:lvl1pPr marL="0" indent="0">
              <a:lnSpc>
                <a:spcPts val="7015"/>
              </a:lnSpc>
              <a:spcBef>
                <a:spcPts val="0"/>
              </a:spcBef>
              <a:buFontTx/>
              <a:buNone/>
              <a:defRPr lang="zh-TW" altLang="en-US" sz="6531" kern="1200" baseline="0">
                <a:solidFill>
                  <a:schemeClr val="bg1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2pPr>
            <a:lvl3pPr marL="914651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3pPr>
            <a:lvl4pPr marL="1371593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4pPr>
            <a:lvl5pPr marL="1828534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歌詞</a:t>
            </a:r>
            <a:r>
              <a:rPr lang="en-US" altLang="zh-TW"/>
              <a:t>(8</a:t>
            </a:r>
            <a:r>
              <a:rPr lang="zh-TW" altLang="en-US"/>
              <a:t>字</a:t>
            </a:r>
            <a:r>
              <a:rPr lang="en-US" altLang="zh-TW"/>
              <a:t>/</a:t>
            </a:r>
            <a:r>
              <a:rPr lang="zh-TW" altLang="en-US"/>
              <a:t>行</a:t>
            </a:r>
            <a:r>
              <a:rPr lang="en-US" altLang="zh-TW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 hasCustomPrompt="1"/>
          </p:nvPr>
        </p:nvSpPr>
        <p:spPr>
          <a:xfrm>
            <a:off x="225025" y="1222613"/>
            <a:ext cx="1753344" cy="1519051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5805">
                <a:latin typeface="STKaiti" panose="02010600040101010101" pitchFamily="2" charset="-122"/>
                <a:ea typeface="STKaiti" panose="02010600040101010101" pitchFamily="2" charset="-122"/>
              </a:defRPr>
            </a:lvl1pPr>
            <a:lvl2pPr marL="456942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913883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1371593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4pPr>
            <a:lvl5pPr marL="1828534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節號</a:t>
            </a:r>
            <a:endParaRPr lang="zh-HK" altLang="en-US"/>
          </a:p>
        </p:txBody>
      </p:sp>
      <p:sp>
        <p:nvSpPr>
          <p:cNvPr id="11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26/1/2024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頁尾版面配置區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標題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歌名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242235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詩歌歌詞版(每行10字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85152" y="1134685"/>
            <a:ext cx="10189645" cy="4690559"/>
          </a:xfrm>
        </p:spPr>
        <p:txBody>
          <a:bodyPr>
            <a:normAutofit/>
          </a:bodyPr>
          <a:lstStyle>
            <a:lvl1pPr marL="0" indent="0">
              <a:lnSpc>
                <a:spcPts val="7015"/>
              </a:lnSpc>
              <a:spcBef>
                <a:spcPts val="0"/>
              </a:spcBef>
              <a:buFontTx/>
              <a:buNone/>
              <a:defRPr lang="zh-TW" altLang="en-US" sz="6531" kern="1200" baseline="0">
                <a:solidFill>
                  <a:schemeClr val="bg1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2pPr>
            <a:lvl3pPr marL="914651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3pPr>
            <a:lvl4pPr marL="1371593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4pPr>
            <a:lvl5pPr marL="1828534" indent="0">
              <a:lnSpc>
                <a:spcPts val="7015"/>
              </a:lnSpc>
              <a:spcBef>
                <a:spcPts val="0"/>
              </a:spcBef>
              <a:buFontTx/>
              <a:buNone/>
              <a:defRPr sz="6531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歌詞</a:t>
            </a:r>
            <a:r>
              <a:rPr lang="en-US" altLang="zh-TW"/>
              <a:t>(10</a:t>
            </a:r>
            <a:r>
              <a:rPr lang="zh-TW" altLang="en-US"/>
              <a:t>字</a:t>
            </a:r>
            <a:r>
              <a:rPr lang="en-US" altLang="zh-TW"/>
              <a:t>/</a:t>
            </a:r>
            <a:r>
              <a:rPr lang="zh-TW" altLang="en-US"/>
              <a:t>行</a:t>
            </a:r>
            <a:r>
              <a:rPr lang="en-US" altLang="zh-TW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 hasCustomPrompt="1"/>
          </p:nvPr>
        </p:nvSpPr>
        <p:spPr>
          <a:xfrm>
            <a:off x="455381" y="1222748"/>
            <a:ext cx="1129772" cy="1518874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5805">
                <a:latin typeface="STKaiti" panose="02010600040101010101" pitchFamily="2" charset="-122"/>
                <a:ea typeface="STKaiti" panose="02010600040101010101" pitchFamily="2" charset="-122"/>
              </a:defRPr>
            </a:lvl1pPr>
            <a:lvl2pPr marL="456942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913883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1371593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4pPr>
            <a:lvl5pPr marL="1828534" indent="0" algn="r">
              <a:buFontTx/>
              <a:buNone/>
              <a:defRPr sz="6047">
                <a:latin typeface="STKaiti" panose="02010600040101010101" pitchFamily="2" charset="-122"/>
                <a:ea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節號</a:t>
            </a:r>
            <a:endParaRPr lang="zh-HK" altLang="en-US"/>
          </a:p>
        </p:txBody>
      </p:sp>
      <p:sp>
        <p:nvSpPr>
          <p:cNvPr id="11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26/1/2024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頁尾版面配置區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標題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歌名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98508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E8FAE8E-7429-41E6-9B64-F6C5103B9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B6DDE64-CDE8-4499-966B-E1C6503E4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4763B16E-C3D3-410C-97E1-73C48B085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4761-56DC-4C34-AFAC-89765784E580}" type="datetimeFigureOut">
              <a:rPr lang="zh-HK" altLang="en-US" smtClean="0"/>
              <a:t>26/1/2024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D98D0376-5FD4-4D99-B4DC-8F79A2154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DFCA7245-032A-4C3D-A258-60CE311D8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714022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詩歌歌詞版(每行12字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94509" y="1134685"/>
            <a:ext cx="10680289" cy="4690559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lang="zh-TW" altLang="en-US" sz="5999" kern="1200" baseline="0">
                <a:solidFill>
                  <a:schemeClr val="bg1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2pPr>
            <a:lvl3pPr marL="914651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3pPr>
            <a:lvl4pPr marL="1371593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4pPr>
            <a:lvl5pPr marL="1828534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歌詞</a:t>
            </a:r>
            <a:r>
              <a:rPr lang="en-US" altLang="zh-TW"/>
              <a:t>(12</a:t>
            </a:r>
            <a:r>
              <a:rPr lang="zh-TW" altLang="en-US"/>
              <a:t>字</a:t>
            </a:r>
            <a:r>
              <a:rPr lang="en-US" altLang="zh-TW"/>
              <a:t>/</a:t>
            </a:r>
            <a:r>
              <a:rPr lang="zh-TW" altLang="en-US"/>
              <a:t>行</a:t>
            </a:r>
            <a:r>
              <a:rPr lang="en-US" altLang="zh-TW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 hasCustomPrompt="1"/>
          </p:nvPr>
        </p:nvSpPr>
        <p:spPr>
          <a:xfrm>
            <a:off x="70839" y="1222747"/>
            <a:ext cx="1023670" cy="1480229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1pPr>
            <a:lvl2pPr marL="456942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913883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1371593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4pPr>
            <a:lvl5pPr marL="1828534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節號</a:t>
            </a:r>
            <a:endParaRPr lang="zh-HK" altLang="en-US"/>
          </a:p>
        </p:txBody>
      </p:sp>
      <p:sp>
        <p:nvSpPr>
          <p:cNvPr id="11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26/1/2024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頁尾版面配置區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標題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歌名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1998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啟應文—啟+應(短句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63212" y="1135064"/>
            <a:ext cx="10011764" cy="1998266"/>
          </a:xfrm>
        </p:spPr>
        <p:txBody>
          <a:bodyPr>
            <a:normAutofit/>
          </a:bodyPr>
          <a:lstStyle>
            <a:lvl1pPr marL="0" indent="0" hangingPunct="0">
              <a:lnSpc>
                <a:spcPct val="100000"/>
              </a:lnSpc>
              <a:spcBef>
                <a:spcPts val="0"/>
              </a:spcBef>
              <a:buFontTx/>
              <a:buNone/>
              <a:defRPr lang="zh-TW" altLang="en-US" sz="6047" kern="1200" baseline="0">
                <a:solidFill>
                  <a:srgbClr val="CCCCFF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2pPr>
            <a:lvl3pPr marL="914651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3pPr>
            <a:lvl4pPr marL="1371593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4pPr>
            <a:lvl5pPr marL="1828534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 dirty="0"/>
              <a:t>啟應文</a:t>
            </a:r>
            <a:r>
              <a:rPr lang="en-US" altLang="zh-TW" dirty="0"/>
              <a:t>(</a:t>
            </a:r>
            <a:r>
              <a:rPr lang="zh-TW" altLang="en-US" dirty="0"/>
              <a:t>啟</a:t>
            </a:r>
            <a:r>
              <a:rPr lang="en-US" altLang="zh-TW" dirty="0"/>
              <a:t>)</a:t>
            </a:r>
          </a:p>
          <a:p>
            <a:pPr lvl="0"/>
            <a:r>
              <a:rPr lang="zh-TW" altLang="en-US" dirty="0"/>
              <a:t>二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 hasCustomPrompt="1"/>
          </p:nvPr>
        </p:nvSpPr>
        <p:spPr>
          <a:xfrm>
            <a:off x="70657" y="1134296"/>
            <a:ext cx="1473458" cy="1568201"/>
          </a:xfrm>
        </p:spPr>
        <p:txBody>
          <a:bodyPr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lang="zh-HK" altLang="en-US" sz="5321" kern="1200" baseline="0">
                <a:solidFill>
                  <a:srgbClr val="CCCCFF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913883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1371593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4pPr>
            <a:lvl5pPr marL="1828534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5pPr>
          </a:lstStyle>
          <a:p>
            <a:pPr lvl="0"/>
            <a:r>
              <a:rPr lang="en-US" altLang="zh-TW"/>
              <a:t>[</a:t>
            </a:r>
            <a:r>
              <a:rPr lang="zh-TW" altLang="en-US"/>
              <a:t>啟</a:t>
            </a:r>
            <a:r>
              <a:rPr lang="en-US" altLang="zh-TW"/>
              <a:t>]</a:t>
            </a:r>
            <a:endParaRPr lang="zh-HK" altLang="en-US" dirty="0"/>
          </a:p>
        </p:txBody>
      </p:sp>
      <p:sp>
        <p:nvSpPr>
          <p:cNvPr id="11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26/1/2024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頁尾版面配置區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標題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標題</a:t>
            </a:r>
            <a:endParaRPr lang="zh-HK" altLang="en-US"/>
          </a:p>
        </p:txBody>
      </p:sp>
      <p:sp>
        <p:nvSpPr>
          <p:cNvPr id="10" name="Content Placeholder 2"/>
          <p:cNvSpPr>
            <a:spLocks noGrp="1"/>
          </p:cNvSpPr>
          <p:nvPr>
            <p:ph idx="17" hasCustomPrompt="1"/>
          </p:nvPr>
        </p:nvSpPr>
        <p:spPr>
          <a:xfrm>
            <a:off x="1763213" y="3339147"/>
            <a:ext cx="10011764" cy="2134965"/>
          </a:xfrm>
        </p:spPr>
        <p:txBody>
          <a:bodyPr>
            <a:normAutofit/>
          </a:bodyPr>
          <a:lstStyle>
            <a:lvl1pPr marL="0" indent="0" hangingPunct="0">
              <a:lnSpc>
                <a:spcPct val="100000"/>
              </a:lnSpc>
              <a:spcBef>
                <a:spcPts val="0"/>
              </a:spcBef>
              <a:buFontTx/>
              <a:buNone/>
              <a:defRPr lang="zh-TW" altLang="en-US" sz="6047" kern="1200" baseline="0">
                <a:solidFill>
                  <a:srgbClr val="FFFFCC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2pPr>
            <a:lvl3pPr marL="914651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3pPr>
            <a:lvl4pPr marL="1371593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4pPr>
            <a:lvl5pPr marL="1828534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 dirty="0"/>
              <a:t>啟應文</a:t>
            </a:r>
            <a:r>
              <a:rPr lang="en-US" altLang="zh-TW" dirty="0"/>
              <a:t>(</a:t>
            </a:r>
            <a:r>
              <a:rPr lang="zh-TW" altLang="en-US" dirty="0"/>
              <a:t>應</a:t>
            </a:r>
            <a:r>
              <a:rPr lang="en-US" altLang="zh-TW" dirty="0"/>
              <a:t>)</a:t>
            </a:r>
            <a:endParaRPr lang="en-US" dirty="0"/>
          </a:p>
        </p:txBody>
      </p:sp>
      <p:sp>
        <p:nvSpPr>
          <p:cNvPr id="15" name="文字版面配置區 8"/>
          <p:cNvSpPr>
            <a:spLocks noGrp="1"/>
          </p:cNvSpPr>
          <p:nvPr>
            <p:ph type="body" sz="quarter" idx="18" hasCustomPrompt="1"/>
          </p:nvPr>
        </p:nvSpPr>
        <p:spPr>
          <a:xfrm>
            <a:off x="70657" y="3339147"/>
            <a:ext cx="1473458" cy="1568201"/>
          </a:xfrm>
        </p:spPr>
        <p:txBody>
          <a:bodyPr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lang="zh-HK" altLang="en-US" sz="5321" kern="1200" baseline="0">
                <a:solidFill>
                  <a:srgbClr val="FFFFCC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913883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1371593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4pPr>
            <a:lvl5pPr marL="1828534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5pPr>
          </a:lstStyle>
          <a:p>
            <a:pPr lvl="0"/>
            <a:r>
              <a:rPr lang="en-US" altLang="zh-TW" dirty="0"/>
              <a:t>[</a:t>
            </a:r>
            <a:r>
              <a:rPr lang="zh-TW" altLang="en-US" dirty="0"/>
              <a:t>應</a:t>
            </a:r>
            <a:r>
              <a:rPr lang="en-US" altLang="zh-TW" dirty="0"/>
              <a:t>]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5997043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啟應文—啟(長句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52779" y="1135064"/>
            <a:ext cx="10022197" cy="4690780"/>
          </a:xfrm>
        </p:spPr>
        <p:txBody>
          <a:bodyPr>
            <a:normAutofit/>
          </a:bodyPr>
          <a:lstStyle>
            <a:lvl1pPr marL="0" indent="0" hangingPunct="0">
              <a:lnSpc>
                <a:spcPct val="100000"/>
              </a:lnSpc>
              <a:spcBef>
                <a:spcPts val="0"/>
              </a:spcBef>
              <a:buFontTx/>
              <a:buNone/>
              <a:defRPr lang="zh-TW" altLang="en-US" sz="6047" kern="1200" baseline="0">
                <a:solidFill>
                  <a:srgbClr val="CCCCFF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2pPr>
            <a:lvl3pPr marL="914651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3pPr>
            <a:lvl4pPr marL="1371593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4pPr>
            <a:lvl5pPr marL="1828534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啟應文</a:t>
            </a:r>
            <a:r>
              <a:rPr lang="en-US" altLang="zh-TW"/>
              <a:t>(</a:t>
            </a:r>
            <a:r>
              <a:rPr lang="zh-TW" altLang="en-US"/>
              <a:t>啟</a:t>
            </a:r>
            <a:r>
              <a:rPr lang="en-US" altLang="zh-TW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 hasCustomPrompt="1"/>
          </p:nvPr>
        </p:nvSpPr>
        <p:spPr>
          <a:xfrm>
            <a:off x="70657" y="1135065"/>
            <a:ext cx="1463025" cy="1567433"/>
          </a:xfrm>
        </p:spPr>
        <p:txBody>
          <a:bodyPr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lang="zh-HK" altLang="en-US" sz="5321" kern="1200" baseline="0">
                <a:solidFill>
                  <a:srgbClr val="CCCCFF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913883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1371593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4pPr>
            <a:lvl5pPr marL="1828534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5pPr>
          </a:lstStyle>
          <a:p>
            <a:pPr lvl="0"/>
            <a:r>
              <a:rPr lang="en-US" altLang="zh-TW"/>
              <a:t>[</a:t>
            </a:r>
            <a:r>
              <a:rPr lang="zh-TW" altLang="en-US"/>
              <a:t>啟</a:t>
            </a:r>
            <a:r>
              <a:rPr lang="en-US" altLang="zh-TW"/>
              <a:t>]</a:t>
            </a:r>
            <a:endParaRPr lang="zh-HK" altLang="en-US" dirty="0"/>
          </a:p>
        </p:txBody>
      </p:sp>
      <p:sp>
        <p:nvSpPr>
          <p:cNvPr id="11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26/1/2024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頁尾版面配置區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標題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標題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267329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啟應文—啟(續..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52780" y="1135064"/>
            <a:ext cx="10032120" cy="4690780"/>
          </a:xfrm>
        </p:spPr>
        <p:txBody>
          <a:bodyPr>
            <a:normAutofit/>
          </a:bodyPr>
          <a:lstStyle>
            <a:lvl1pPr marL="0" indent="0" hangingPunct="0">
              <a:lnSpc>
                <a:spcPct val="100000"/>
              </a:lnSpc>
              <a:spcBef>
                <a:spcPts val="0"/>
              </a:spcBef>
              <a:buFontTx/>
              <a:buNone/>
              <a:defRPr lang="zh-TW" altLang="en-US" sz="6047" kern="1200" baseline="0">
                <a:solidFill>
                  <a:srgbClr val="CCCCFF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2pPr>
            <a:lvl3pPr marL="914651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3pPr>
            <a:lvl4pPr marL="1371593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4pPr>
            <a:lvl5pPr marL="1828534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啟應文</a:t>
            </a:r>
            <a:r>
              <a:rPr lang="en-US" altLang="zh-TW"/>
              <a:t>(</a:t>
            </a:r>
            <a:r>
              <a:rPr lang="zh-TW" altLang="en-US"/>
              <a:t>啟</a:t>
            </a:r>
            <a:r>
              <a:rPr lang="en-US" altLang="zh-TW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26/1/2024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頁尾版面配置區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標題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標題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659533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啟應文—應(長句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42346" y="1135064"/>
            <a:ext cx="10161944" cy="4690780"/>
          </a:xfrm>
        </p:spPr>
        <p:txBody>
          <a:bodyPr>
            <a:normAutofit/>
          </a:bodyPr>
          <a:lstStyle>
            <a:lvl1pPr marL="0" indent="0" hangingPunct="0">
              <a:lnSpc>
                <a:spcPct val="100000"/>
              </a:lnSpc>
              <a:spcBef>
                <a:spcPts val="0"/>
              </a:spcBef>
              <a:buFontTx/>
              <a:buNone/>
              <a:defRPr lang="zh-TW" altLang="en-US" sz="6047" kern="1200" baseline="0">
                <a:solidFill>
                  <a:srgbClr val="FFFFCC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2pPr>
            <a:lvl3pPr marL="914651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3pPr>
            <a:lvl4pPr marL="1371593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4pPr>
            <a:lvl5pPr marL="1828534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啟應文</a:t>
            </a:r>
            <a:r>
              <a:rPr lang="en-US" altLang="zh-TW"/>
              <a:t>(</a:t>
            </a:r>
            <a:r>
              <a:rPr lang="zh-TW" altLang="en-US"/>
              <a:t>應</a:t>
            </a:r>
            <a:r>
              <a:rPr lang="en-US" altLang="zh-TW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 hasCustomPrompt="1"/>
          </p:nvPr>
        </p:nvSpPr>
        <p:spPr>
          <a:xfrm>
            <a:off x="70656" y="1135065"/>
            <a:ext cx="1452593" cy="1567433"/>
          </a:xfrm>
        </p:spPr>
        <p:txBody>
          <a:bodyPr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lang="zh-HK" altLang="en-US" sz="5321" kern="1200" baseline="0">
                <a:solidFill>
                  <a:srgbClr val="FFFFCC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913883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1371593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4pPr>
            <a:lvl5pPr marL="1828534" indent="0" algn="r">
              <a:buFontTx/>
              <a:buNone/>
              <a:defRPr sz="5001">
                <a:latin typeface="STKaiti" panose="02010600040101010101" pitchFamily="2" charset="-122"/>
                <a:ea typeface="STKaiti" panose="02010600040101010101" pitchFamily="2" charset="-122"/>
              </a:defRPr>
            </a:lvl5pPr>
          </a:lstStyle>
          <a:p>
            <a:pPr lvl="0"/>
            <a:r>
              <a:rPr lang="en-US" altLang="zh-TW"/>
              <a:t>[</a:t>
            </a:r>
            <a:r>
              <a:rPr lang="zh-TW" altLang="en-US"/>
              <a:t>應</a:t>
            </a:r>
            <a:r>
              <a:rPr lang="en-US" altLang="zh-TW"/>
              <a:t>]</a:t>
            </a:r>
            <a:endParaRPr lang="zh-HK" altLang="en-US" dirty="0"/>
          </a:p>
        </p:txBody>
      </p:sp>
      <p:sp>
        <p:nvSpPr>
          <p:cNvPr id="11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26/1/2024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頁尾版面配置區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標題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標題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565450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啟應文—應(續..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752779" y="1134685"/>
            <a:ext cx="10037895" cy="4690559"/>
          </a:xfrm>
        </p:spPr>
        <p:txBody>
          <a:bodyPr>
            <a:normAutofit/>
          </a:bodyPr>
          <a:lstStyle>
            <a:lvl1pPr marL="0" indent="0" hangingPunct="0">
              <a:lnSpc>
                <a:spcPct val="100000"/>
              </a:lnSpc>
              <a:spcBef>
                <a:spcPts val="0"/>
              </a:spcBef>
              <a:buFontTx/>
              <a:buNone/>
              <a:defRPr lang="zh-TW" altLang="en-US" sz="6047" kern="1200" baseline="0">
                <a:solidFill>
                  <a:srgbClr val="FFFFCC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n-cs"/>
              </a:defRPr>
            </a:lvl1pPr>
            <a:lvl2pPr marL="456942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2pPr>
            <a:lvl3pPr marL="914651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3pPr>
            <a:lvl4pPr marL="1371593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4pPr>
            <a:lvl5pPr marL="1828534" indent="0">
              <a:lnSpc>
                <a:spcPts val="7015"/>
              </a:lnSpc>
              <a:spcBef>
                <a:spcPts val="0"/>
              </a:spcBef>
              <a:buFontTx/>
              <a:buNone/>
              <a:defRPr sz="5999" baseline="0">
                <a:latin typeface="STKaiti" panose="02010600040101010101" pitchFamily="2" charset="-122"/>
              </a:defRPr>
            </a:lvl5pPr>
          </a:lstStyle>
          <a:p>
            <a:pPr lvl="0"/>
            <a:r>
              <a:rPr lang="zh-TW" altLang="en-US"/>
              <a:t>啟應文</a:t>
            </a:r>
            <a:r>
              <a:rPr lang="en-US" altLang="zh-TW"/>
              <a:t>(</a:t>
            </a:r>
            <a:r>
              <a:rPr lang="zh-TW" altLang="en-US"/>
              <a:t>應</a:t>
            </a:r>
            <a:r>
              <a:rPr lang="en-US" altLang="zh-TW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文字版面配置區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99727" y="6090797"/>
            <a:ext cx="9630720" cy="365125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1814"/>
            </a:lvl1pPr>
            <a:lvl2pPr marL="456942" indent="0" algn="ctr">
              <a:buFontTx/>
              <a:buNone/>
              <a:defRPr sz="1814"/>
            </a:lvl2pPr>
            <a:lvl3pPr marL="913883" indent="0" algn="ctr">
              <a:buFontTx/>
              <a:buNone/>
              <a:defRPr sz="1814"/>
            </a:lvl3pPr>
            <a:lvl4pPr marL="1371593" indent="0" algn="ctr">
              <a:buFontTx/>
              <a:buNone/>
              <a:defRPr sz="1814"/>
            </a:lvl4pPr>
            <a:lvl5pPr marL="1828534" indent="0" algn="ctr">
              <a:buFontTx/>
              <a:buNone/>
              <a:defRPr sz="1814"/>
            </a:lvl5pPr>
          </a:lstStyle>
          <a:p>
            <a:pPr lvl="0"/>
            <a:r>
              <a:rPr lang="zh-TW" altLang="en-US"/>
              <a:t>版權聲明</a:t>
            </a:r>
            <a:endParaRPr lang="zh-HK" alt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26/1/2024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頁尾版面配置區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標題 1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標題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09597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程序標題-細字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504" y="202746"/>
            <a:ext cx="11369857" cy="754450"/>
          </a:xfrm>
        </p:spPr>
        <p:txBody>
          <a:bodyPr/>
          <a:lstStyle>
            <a:lvl1pPr algn="ctr">
              <a:defRPr sz="4596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26/1/2024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文字版面配置區 7"/>
          <p:cNvSpPr>
            <a:spLocks noGrp="1"/>
          </p:cNvSpPr>
          <p:nvPr>
            <p:ph type="body" sz="quarter" idx="13" hasCustomPrompt="1"/>
          </p:nvPr>
        </p:nvSpPr>
        <p:spPr>
          <a:xfrm>
            <a:off x="405504" y="1151960"/>
            <a:ext cx="11369857" cy="2571173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3870"/>
            </a:lvl1pPr>
            <a:lvl2pPr marL="456942" indent="0" algn="ctr">
              <a:buFontTx/>
              <a:buNone/>
              <a:defRPr/>
            </a:lvl2pPr>
            <a:lvl3pPr marL="913883" indent="0" algn="ctr">
              <a:buFontTx/>
              <a:buNone/>
              <a:defRPr/>
            </a:lvl3pPr>
            <a:lvl4pPr marL="1371593" indent="0" algn="ctr">
              <a:buFontTx/>
              <a:buNone/>
              <a:defRPr/>
            </a:lvl4pPr>
            <a:lvl5pPr marL="1828534" indent="0" algn="ctr">
              <a:buFontTx/>
              <a:buNone/>
              <a:defRPr/>
            </a:lvl5pPr>
          </a:lstStyle>
          <a:p>
            <a:pPr lvl="0"/>
            <a:r>
              <a:rPr lang="zh-TW" altLang="en-US"/>
              <a:t>按一下編輯內容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598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程序標題(靠左)-細字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504" y="136526"/>
            <a:ext cx="11369857" cy="820669"/>
          </a:xfrm>
        </p:spPr>
        <p:txBody>
          <a:bodyPr/>
          <a:lstStyle>
            <a:lvl1pPr algn="l">
              <a:defRPr sz="4596" b="1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26/1/2024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文字版面配置區 7"/>
          <p:cNvSpPr>
            <a:spLocks noGrp="1"/>
          </p:cNvSpPr>
          <p:nvPr>
            <p:ph type="body" sz="quarter" idx="13" hasCustomPrompt="1"/>
          </p:nvPr>
        </p:nvSpPr>
        <p:spPr>
          <a:xfrm>
            <a:off x="405504" y="1041372"/>
            <a:ext cx="11369857" cy="268176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3386" baseline="0">
                <a:latin typeface="STKaiti" panose="02010600040101010101" pitchFamily="2" charset="-122"/>
              </a:defRPr>
            </a:lvl1pPr>
            <a:lvl2pPr marL="456942" indent="0" algn="ctr">
              <a:buFontTx/>
              <a:buNone/>
              <a:defRPr/>
            </a:lvl2pPr>
            <a:lvl3pPr marL="913883" indent="0" algn="ctr">
              <a:buFontTx/>
              <a:buNone/>
              <a:defRPr/>
            </a:lvl3pPr>
            <a:lvl4pPr marL="1371593" indent="0" algn="ctr">
              <a:buFontTx/>
              <a:buNone/>
              <a:defRPr/>
            </a:lvl4pPr>
            <a:lvl5pPr marL="1828534" indent="0" algn="ctr">
              <a:buFontTx/>
              <a:buNone/>
              <a:defRPr/>
            </a:lvl5pPr>
          </a:lstStyle>
          <a:p>
            <a:pPr lvl="0"/>
            <a:r>
              <a:rPr lang="zh-TW" altLang="en-US"/>
              <a:t>按一下編輯內容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102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主禮獨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26/1/2024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頁尾版面配置區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標題 13"/>
          <p:cNvSpPr>
            <a:spLocks noGrp="1"/>
          </p:cNvSpPr>
          <p:nvPr>
            <p:ph type="title" hasCustomPrompt="1"/>
          </p:nvPr>
        </p:nvSpPr>
        <p:spPr>
          <a:xfrm>
            <a:off x="455382" y="244319"/>
            <a:ext cx="11319417" cy="597160"/>
          </a:xfrm>
        </p:spPr>
        <p:txBody>
          <a:bodyPr/>
          <a:lstStyle>
            <a:lvl1pPr algn="l">
              <a:defRPr sz="3870" b="1" u="sng" baseline="0">
                <a:solidFill>
                  <a:srgbClr val="FFFF99"/>
                </a:solidFill>
                <a:latin typeface="STKaiti" panose="02010600040101010101" pitchFamily="2" charset="-122"/>
              </a:defRPr>
            </a:lvl1pPr>
          </a:lstStyle>
          <a:p>
            <a:r>
              <a:rPr lang="zh-TW" altLang="en-US"/>
              <a:t>標題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7"/>
          </p:nvPr>
        </p:nvSpPr>
        <p:spPr>
          <a:xfrm>
            <a:off x="455382" y="964767"/>
            <a:ext cx="11319417" cy="3237582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6942" indent="0">
              <a:buFontTx/>
              <a:buNone/>
              <a:defRPr/>
            </a:lvl2pPr>
            <a:lvl3pPr marL="913883" indent="0">
              <a:buFontTx/>
              <a:buNone/>
              <a:defRPr/>
            </a:lvl3pPr>
            <a:lvl4pPr marL="1371593" indent="0">
              <a:buFontTx/>
              <a:buNone/>
              <a:defRPr/>
            </a:lvl4pPr>
            <a:lvl5pPr marL="1828534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</p:txBody>
      </p:sp>
    </p:spTree>
    <p:extLst>
      <p:ext uri="{BB962C8B-B14F-4D97-AF65-F5344CB8AC3E}">
        <p14:creationId xmlns:p14="http://schemas.microsoft.com/office/powerpoint/2010/main" val="39008334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26/1/2024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059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2F7B8C7-E586-4292-AB8D-F7405147F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D587AEEF-6CAE-49DB-AF09-64FBE5EC3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575E3186-FE68-4752-AD38-47CF26B28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4761-56DC-4C34-AFAC-89765784E580}" type="datetimeFigureOut">
              <a:rPr lang="zh-HK" altLang="en-US" smtClean="0"/>
              <a:t>26/1/2024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3E923056-F4CC-4FDC-B108-4E55BD4B4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092F5516-0AB5-4D62-82E5-2A0CE4529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923016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 defTabSz="91465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38" u="sng" kern="1200" baseline="0">
                <a:solidFill>
                  <a:srgbClr val="FFFF99"/>
                </a:solidFill>
                <a:latin typeface="STKaiti" panose="02010600040101010101" pitchFamily="2" charset="-122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26/1/2024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1639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詩歌歌詞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 u="sng">
                <a:solidFill>
                  <a:srgbClr val="FFFF99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26/1/2024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28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F6EC636-C205-48EE-9152-3C7B5CF49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1AC91F3-E298-424E-A8E1-24E293E7AC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E2ABDF2E-0CC4-49C8-A99E-084E96886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EED01AFF-1697-452E-9FE2-2D595EB2B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4761-56DC-4C34-AFAC-89765784E580}" type="datetimeFigureOut">
              <a:rPr lang="zh-HK" altLang="en-US" smtClean="0"/>
              <a:t>26/1/2024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46F774EC-2C51-457C-9848-80B1FFC51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0446FDF4-B0C9-4B27-8D07-123CC27C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1569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FFE0C6A-E033-447F-90F1-7CA3E401D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BCC7ACE0-3AEA-425C-85E3-E99916FFC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151E01EE-A02E-4B71-A507-9988C48F8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74682533-5FAC-4066-8019-F7D6F311E1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F438171D-C0A0-4F8B-B154-D20AC37E6F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708FC0E2-E0A1-442F-A93F-E6F7A2346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4761-56DC-4C34-AFAC-89765784E580}" type="datetimeFigureOut">
              <a:rPr lang="zh-HK" altLang="en-US" smtClean="0"/>
              <a:t>26/1/2024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73A61CDC-ACD3-4DC8-B7DE-6771A0708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261A6D61-6580-43C9-8605-108A2CD92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0702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E5009AD-0066-41BA-8459-E23B87481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A7237C5E-FFE5-4157-9A0A-F26AA038E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4761-56DC-4C34-AFAC-89765784E580}" type="datetimeFigureOut">
              <a:rPr lang="zh-HK" altLang="en-US" smtClean="0"/>
              <a:t>26/1/2024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8D9669A9-4B66-44E8-9D29-1CDB4D874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A10D8A79-8139-4E9E-9D15-0BF8119CC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403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5F96101A-81E1-4F01-865A-53DC792EF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4761-56DC-4C34-AFAC-89765784E580}" type="datetimeFigureOut">
              <a:rPr lang="zh-HK" altLang="en-US" smtClean="0"/>
              <a:t>26/1/2024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C99BD80B-C04D-47EE-80B8-43B339C41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822D9413-4542-449F-BE72-26B439597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45506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4F02154-B950-4537-AC9C-4E3E47F33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9B624E2F-AF98-429B-9E24-5D7559BE1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2AD4FFAF-4071-47CB-B393-D950B4655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3594B715-983D-4DE9-996D-A52A5A137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4761-56DC-4C34-AFAC-89765784E580}" type="datetimeFigureOut">
              <a:rPr lang="zh-HK" altLang="en-US" smtClean="0"/>
              <a:t>26/1/2024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9CF8BFD4-4B00-48F2-9BE1-62204FF75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424671E7-C907-41B8-A399-8310A6071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03385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538504B-8F9F-4FC7-B468-1D6118359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3176FECD-C0A5-4D2B-9F5F-6F962421C5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952142D7-3FCE-432C-88EB-9BD27AF70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1A4A46F3-7FB1-4580-8911-3E9B09CB2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4761-56DC-4C34-AFAC-89765784E580}" type="datetimeFigureOut">
              <a:rPr lang="zh-HK" altLang="en-US" smtClean="0"/>
              <a:t>26/1/2024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741C48D7-3EB5-4C37-BBF6-D0C44ED49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0074F752-0AEB-4CEA-A9A7-28A451EB3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0118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9A8090F7-84BB-4CFB-AC9C-17E8FC320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CF8BD025-9204-430E-8C37-81C0059B4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3CEFAF7B-37D0-4237-A6BB-3CBD807693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C4761-56DC-4C34-AFAC-89765784E580}" type="datetimeFigureOut">
              <a:rPr lang="zh-HK" altLang="en-US" smtClean="0"/>
              <a:t>26/1/2024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36A0BEF-5C19-4A22-9567-9D018ED86E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ED4B15A-A2E1-47BE-B2DE-7EB64E8332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ACFD9-450B-4EB9-9936-6CD8B841133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98427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382" y="136526"/>
            <a:ext cx="11319417" cy="8206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383" y="1133998"/>
            <a:ext cx="11319415" cy="5013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2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52938"/>
            <a:fld id="{2DD76EA7-5543-490A-8CE6-DEFF9A734518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26/1/2024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3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52938"/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52938"/>
            <a:fld id="{4297FA09-1C56-49D2-A852-5EB485DBCBF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 defTabSz="552938"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237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  <p:sldLayoutId id="2147483728" r:id="rId20"/>
  </p:sldLayoutIdLst>
  <p:txStyles>
    <p:titleStyle>
      <a:lvl1pPr algn="l" defTabSz="914651" rtl="0" eaLnBrk="1" latinLnBrk="0" hangingPunct="1">
        <a:lnSpc>
          <a:spcPct val="90000"/>
        </a:lnSpc>
        <a:spcBef>
          <a:spcPct val="0"/>
        </a:spcBef>
        <a:buNone/>
        <a:defRPr sz="4838" kern="1200">
          <a:solidFill>
            <a:schemeClr val="bg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0" indent="0" algn="l" defTabSz="914651" rtl="0" eaLnBrk="1" latinLnBrk="0" hangingPunct="1">
        <a:lnSpc>
          <a:spcPct val="90000"/>
        </a:lnSpc>
        <a:spcBef>
          <a:spcPts val="998"/>
        </a:spcBef>
        <a:buFontTx/>
        <a:buNone/>
        <a:defRPr sz="4838" kern="1200">
          <a:solidFill>
            <a:schemeClr val="bg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456942" indent="0" algn="l" defTabSz="914651" rtl="0" eaLnBrk="1" latinLnBrk="0" hangingPunct="1">
        <a:lnSpc>
          <a:spcPct val="90000"/>
        </a:lnSpc>
        <a:spcBef>
          <a:spcPts val="502"/>
        </a:spcBef>
        <a:buFontTx/>
        <a:buNone/>
        <a:defRPr sz="4838" kern="1200">
          <a:solidFill>
            <a:schemeClr val="bg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913883" indent="0" algn="l" defTabSz="914651" rtl="0" eaLnBrk="1" latinLnBrk="0" hangingPunct="1">
        <a:lnSpc>
          <a:spcPct val="90000"/>
        </a:lnSpc>
        <a:spcBef>
          <a:spcPts val="502"/>
        </a:spcBef>
        <a:buFontTx/>
        <a:buNone/>
        <a:defRPr sz="4838" kern="1200">
          <a:solidFill>
            <a:schemeClr val="bg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371593" indent="0" algn="l" defTabSz="914651" rtl="0" eaLnBrk="1" latinLnBrk="0" hangingPunct="1">
        <a:lnSpc>
          <a:spcPct val="90000"/>
        </a:lnSpc>
        <a:spcBef>
          <a:spcPts val="502"/>
        </a:spcBef>
        <a:buFontTx/>
        <a:buNone/>
        <a:defRPr sz="4838" kern="1200">
          <a:solidFill>
            <a:schemeClr val="bg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1828534" indent="0" algn="l" defTabSz="914651" rtl="0" eaLnBrk="1" latinLnBrk="0" hangingPunct="1">
        <a:lnSpc>
          <a:spcPct val="90000"/>
        </a:lnSpc>
        <a:spcBef>
          <a:spcPts val="502"/>
        </a:spcBef>
        <a:buFontTx/>
        <a:buNone/>
        <a:defRPr sz="4838" kern="1200">
          <a:solidFill>
            <a:schemeClr val="bg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331" indent="-228855" algn="l" defTabSz="914651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6pPr>
      <a:lvl7pPr marL="2970504" indent="-228855" algn="l" defTabSz="914651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7pPr>
      <a:lvl8pPr marL="3428214" indent="-228855" algn="l" defTabSz="914651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55" indent="-228855" algn="l" defTabSz="914651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651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1pPr>
      <a:lvl2pPr marL="456942" algn="l" defTabSz="914651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2pPr>
      <a:lvl3pPr marL="914651" algn="l" defTabSz="914651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3" algn="l" defTabSz="914651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4" algn="l" defTabSz="914651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5pPr>
      <a:lvl6pPr marL="2285476" algn="l" defTabSz="914651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651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7pPr>
      <a:lvl8pPr marL="3199359" algn="l" defTabSz="914651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8pPr>
      <a:lvl9pPr marL="3656300" algn="l" defTabSz="914651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2EA3861-B124-45E7-99E0-992CC0A6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04B956C-02B6-4B07-8482-2E8D005059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8109" y="610342"/>
            <a:ext cx="6863304" cy="1198138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「真」的假不了</a:t>
            </a:r>
            <a:endParaRPr lang="zh-HK" altLang="en-US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5F34E220-D087-4F26-8DFA-FEC35FF907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5187" y="2179244"/>
            <a:ext cx="5549147" cy="4085590"/>
          </a:xfrm>
        </p:spPr>
        <p:txBody>
          <a:bodyPr>
            <a:normAutofit/>
          </a:bodyPr>
          <a:lstStyle/>
          <a:p>
            <a:pPr>
              <a:lnSpc>
                <a:spcPts val="6000"/>
              </a:lnSpc>
            </a:pPr>
            <a: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太 </a:t>
            </a:r>
            <a: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15</a:t>
            </a:r>
            <a: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1-20</a:t>
            </a:r>
          </a:p>
          <a:p>
            <a:pPr>
              <a:lnSpc>
                <a:spcPts val="6000"/>
              </a:lnSpc>
            </a:pPr>
            <a:r>
              <a:rPr lang="en-US" altLang="zh-TW" sz="4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《</a:t>
            </a:r>
            <a:r>
              <a:rPr lang="zh-TW" altLang="en-US" sz="4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環球聖經譯本</a:t>
            </a:r>
            <a:r>
              <a:rPr lang="en-US" altLang="zh-TW" sz="4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》</a:t>
            </a:r>
          </a:p>
          <a:p>
            <a:pPr>
              <a:lnSpc>
                <a:spcPts val="6000"/>
              </a:lnSpc>
            </a:pPr>
            <a:endParaRPr lang="en-US" altLang="zh-HK" sz="3600" b="1" kern="1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ts val="6000"/>
              </a:lnSpc>
            </a:pPr>
            <a:r>
              <a:rPr lang="en-US" altLang="zh-HK" sz="40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2024</a:t>
            </a:r>
            <a:r>
              <a:rPr lang="zh-TW" altLang="en-US" sz="40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年</a:t>
            </a:r>
            <a:r>
              <a:rPr lang="en-US" altLang="zh-TW" sz="40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40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40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27</a:t>
            </a:r>
            <a:r>
              <a:rPr lang="zh-TW" altLang="en-US" sz="40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40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28</a:t>
            </a:r>
            <a:r>
              <a:rPr lang="zh-TW" altLang="en-US" sz="40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日</a:t>
            </a:r>
            <a:endParaRPr lang="en-US" altLang="zh-TW" sz="4000" b="1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ts val="6000"/>
              </a:lnSpc>
            </a:pPr>
            <a:endParaRPr lang="en-US" altLang="zh-HK" sz="40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ts val="6000"/>
              </a:lnSpc>
            </a:pPr>
            <a:endParaRPr lang="en-US" altLang="zh-HK" sz="40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065203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2EA3861-B124-45E7-99E0-992CC0A6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E6FD236-E2AD-4CFD-A2D1-29544D1CC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271" y="288962"/>
            <a:ext cx="7377613" cy="1135802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二、「真」門徒</a:t>
            </a:r>
            <a:r>
              <a:rPr lang="en-US" altLang="zh-TW" sz="3600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「真」信仰</a:t>
            </a:r>
            <a:endParaRPr lang="zh-HK" altLang="en-US" sz="3200" b="1" dirty="0">
              <a:solidFill>
                <a:srgbClr val="02442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272ED69-E1FE-4F61-95CD-65AA4CCF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271" y="1577387"/>
            <a:ext cx="10325988" cy="4851359"/>
          </a:xfrm>
        </p:spPr>
        <p:txBody>
          <a:bodyPr>
            <a:noAutofit/>
          </a:bodyPr>
          <a:lstStyle/>
          <a:p>
            <a:pPr marL="742950" lvl="0" indent="-742950">
              <a:lnSpc>
                <a:spcPts val="5500"/>
              </a:lnSpc>
              <a:buAutoNum type="arabicPeriod"/>
            </a:pPr>
            <a:r>
              <a:rPr lang="zh-TW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發自內心的信仰生活</a:t>
            </a:r>
            <a:endParaRPr lang="en-US" altLang="zh-TW" sz="40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5500"/>
              </a:lnSpc>
              <a:buNone/>
            </a:pP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耶穌叫群眾前來，對他們說：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「你們要聽，也要明白。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不是進到口裡的使人污穢，而是 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2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從口裡出來的</a:t>
            </a:r>
            <a:r>
              <a:rPr lang="en-US" altLang="zh-TW" sz="3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42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這才使人污穢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。」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（太 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10-11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33392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2EA3861-B124-45E7-99E0-992CC0A6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E6FD236-E2AD-4CFD-A2D1-29544D1CC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271" y="288962"/>
            <a:ext cx="7377613" cy="1135802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二、「真」門徒</a:t>
            </a:r>
            <a:r>
              <a:rPr lang="en-US" altLang="zh-TW" sz="3600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「真」信仰</a:t>
            </a:r>
            <a:endParaRPr lang="zh-HK" altLang="en-US" sz="3200" b="1" dirty="0">
              <a:solidFill>
                <a:srgbClr val="02442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272ED69-E1FE-4F61-95CD-65AA4CCF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271" y="1424765"/>
            <a:ext cx="10325988" cy="5003982"/>
          </a:xfrm>
        </p:spPr>
        <p:txBody>
          <a:bodyPr>
            <a:noAutofit/>
          </a:bodyPr>
          <a:lstStyle/>
          <a:p>
            <a:pPr marL="742950" lvl="0" indent="-742950">
              <a:lnSpc>
                <a:spcPts val="5000"/>
              </a:lnSpc>
              <a:buAutoNum type="arabicPeriod"/>
            </a:pPr>
            <a:r>
              <a:rPr lang="zh-TW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發自內心的信仰生活</a:t>
            </a:r>
            <a:endParaRPr lang="en-US" altLang="zh-TW" sz="40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5000"/>
              </a:lnSpc>
              <a:buNone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那時，門徒前來對他說：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「法利賽人聽見這話很反感，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你知道嗎？」耶穌回答：「一切不是我天父栽種的植物，都要被連根拔除。不要理會他們！他們是給盲人帶路的盲嚮導；如果盲人領盲人，兩個都會跌進坑裡。」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（太 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12-14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18245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2EA3861-B124-45E7-99E0-992CC0A6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E6FD236-E2AD-4CFD-A2D1-29544D1CC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271" y="288962"/>
            <a:ext cx="7377613" cy="1135802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二、「真」門徒</a:t>
            </a:r>
            <a:r>
              <a:rPr lang="en-US" altLang="zh-TW" sz="3600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「真」信仰</a:t>
            </a:r>
            <a:endParaRPr lang="zh-HK" altLang="en-US" sz="3200" b="1" dirty="0">
              <a:solidFill>
                <a:srgbClr val="02442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272ED69-E1FE-4F61-95CD-65AA4CCF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271" y="1424765"/>
            <a:ext cx="10325988" cy="5003982"/>
          </a:xfrm>
        </p:spPr>
        <p:txBody>
          <a:bodyPr>
            <a:noAutofit/>
          </a:bodyPr>
          <a:lstStyle/>
          <a:p>
            <a:pPr marL="742950" lvl="0" indent="-742950">
              <a:lnSpc>
                <a:spcPts val="5300"/>
              </a:lnSpc>
              <a:buAutoNum type="arabicPeriod"/>
            </a:pPr>
            <a:r>
              <a:rPr lang="zh-TW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發自內心的信仰生活</a:t>
            </a:r>
            <a:endParaRPr lang="en-US" altLang="zh-TW" sz="40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5300"/>
              </a:lnSpc>
              <a:buNone/>
            </a:pP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彼得對耶穌說：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「請你給我們解釋這個比喻吧。」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耶穌說：「就是到了現在你們還不明白嗎？難道你們不知道一切進到口裡的，是繼續進到肚子，然後排泄到廁所裡去嗎？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（太 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15-17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60267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2EA3861-B124-45E7-99E0-992CC0A6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E6FD236-E2AD-4CFD-A2D1-29544D1CC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271" y="288962"/>
            <a:ext cx="7377613" cy="1135802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二、「真」門徒</a:t>
            </a:r>
            <a:r>
              <a:rPr lang="en-US" altLang="zh-TW" sz="3600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「真」信仰</a:t>
            </a:r>
            <a:endParaRPr lang="zh-HK" altLang="en-US" sz="3200" b="1" dirty="0">
              <a:solidFill>
                <a:srgbClr val="02442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272ED69-E1FE-4F61-95CD-65AA4CCF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271" y="1577387"/>
            <a:ext cx="10325988" cy="4851359"/>
          </a:xfrm>
        </p:spPr>
        <p:txBody>
          <a:bodyPr>
            <a:noAutofit/>
          </a:bodyPr>
          <a:lstStyle/>
          <a:p>
            <a:pPr marL="742950" lvl="0" indent="-742950">
              <a:lnSpc>
                <a:spcPts val="5500"/>
              </a:lnSpc>
              <a:buAutoNum type="arabicPeriod"/>
            </a:pPr>
            <a:r>
              <a:rPr lang="zh-TW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發自內心的信仰生活</a:t>
            </a:r>
            <a:endParaRPr lang="en-US" altLang="zh-TW" sz="40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5500"/>
              </a:lnSpc>
              <a:buNone/>
            </a:pPr>
            <a:r>
              <a:rPr lang="zh-TW" altLang="en-US" sz="42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從口裡出來的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，卻是 </a:t>
            </a:r>
            <a:r>
              <a:rPr lang="zh-TW" altLang="en-US" sz="4200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發自內心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，那些才使人污穢。因為 </a:t>
            </a:r>
            <a:r>
              <a:rPr lang="zh-TW" altLang="en-US" sz="4200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從心裡出來</a:t>
            </a:r>
            <a:r>
              <a:rPr lang="zh-TW" altLang="en-US" sz="42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的有種種惡念，如兇殺、通姦、淫亂、偷盜、作偽證、毀謗。這些才使人污穢，不洗手吃東西卻不使人污穢。」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（太 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18-20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9145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2EA3861-B124-45E7-99E0-992CC0A6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E6FD236-E2AD-4CFD-A2D1-29544D1CC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263" y="288962"/>
            <a:ext cx="7524622" cy="1135802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二、「真」門徒</a:t>
            </a:r>
            <a:r>
              <a:rPr lang="en-US" altLang="zh-TW" sz="3600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「真」信仰</a:t>
            </a:r>
            <a:endParaRPr lang="zh-HK" altLang="en-US" sz="3200" b="1" dirty="0">
              <a:solidFill>
                <a:srgbClr val="02442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272ED69-E1FE-4F61-95CD-65AA4CCF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262" y="1577387"/>
            <a:ext cx="9825643" cy="4851359"/>
          </a:xfrm>
        </p:spPr>
        <p:txBody>
          <a:bodyPr>
            <a:noAutofit/>
          </a:bodyPr>
          <a:lstStyle/>
          <a:p>
            <a:pPr marL="0" lvl="0" indent="0">
              <a:lnSpc>
                <a:spcPts val="5500"/>
              </a:lnSpc>
              <a:buNone/>
            </a:pPr>
            <a:r>
              <a:rPr lang="en-US" altLang="zh-TW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  </a:t>
            </a:r>
            <a:r>
              <a:rPr lang="zh-TW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發自內心</a:t>
            </a:r>
            <a:r>
              <a:rPr lang="en-US" altLang="zh-TW" sz="3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HK" altLang="en-US" sz="4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對主真正的愛</a:t>
            </a:r>
            <a:endParaRPr lang="en-US" altLang="zh-TW" sz="4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5500"/>
              </a:lnSpc>
              <a:buNone/>
            </a:pP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就問他說：「誡命中哪一條是第一呢？」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耶穌回答：「第一是：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以色列啊，你要聽，主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我們的神是獨一的主。</a:t>
            </a:r>
            <a:r>
              <a:rPr lang="zh-TW" altLang="en-US" sz="3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你要盡心、盡性、</a:t>
            </a:r>
            <a:r>
              <a:rPr lang="en-US" altLang="zh-TW" sz="3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盡意、盡力愛主</a:t>
            </a:r>
            <a:r>
              <a:rPr lang="en-US" altLang="zh-TW" sz="3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3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你的神。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b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（可 </a:t>
            </a:r>
            <a:r>
              <a:rPr lang="en-US" altLang="zh-TW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28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</a:t>
            </a:r>
            <a:r>
              <a:rPr lang="en-US" altLang="zh-TW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-30</a:t>
            </a:r>
            <a:r>
              <a:rPr lang="zh-TW" altLang="en-US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3200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8440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2EA3861-B124-45E7-99E0-992CC0A6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E6FD236-E2AD-4CFD-A2D1-29544D1CC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887" y="288962"/>
            <a:ext cx="7115695" cy="1135802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二、「真」門徒</a:t>
            </a:r>
            <a:r>
              <a:rPr lang="en-US" altLang="zh-TW" sz="3600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「真」信仰</a:t>
            </a:r>
            <a:endParaRPr lang="zh-HK" altLang="en-US" sz="3200" b="1" dirty="0">
              <a:solidFill>
                <a:srgbClr val="02442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272ED69-E1FE-4F61-95CD-65AA4CCF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887" y="1577387"/>
            <a:ext cx="10456372" cy="4851359"/>
          </a:xfrm>
        </p:spPr>
        <p:txBody>
          <a:bodyPr>
            <a:noAutofit/>
          </a:bodyPr>
          <a:lstStyle/>
          <a:p>
            <a:pPr marL="0" lvl="0" indent="0">
              <a:lnSpc>
                <a:spcPts val="5500"/>
              </a:lnSpc>
              <a:buNone/>
            </a:pPr>
            <a:r>
              <a:rPr lang="en-US" altLang="zh-TW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  </a:t>
            </a:r>
            <a:r>
              <a:rPr lang="zh-TW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發自內心</a:t>
            </a:r>
            <a:r>
              <a:rPr lang="en-US" altLang="zh-TW" sz="3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HK" altLang="en-US" sz="4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對主真正的愛</a:t>
            </a:r>
            <a:endParaRPr lang="en-US" altLang="zh-TW" sz="4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5500"/>
              </a:lnSpc>
              <a:buNone/>
            </a:pP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第二是：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3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要愛鄰如己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b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再沒有比這兩條誡命更大的了。」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（可 </a:t>
            </a:r>
            <a:r>
              <a:rPr lang="en-US" altLang="zh-TW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3800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5500"/>
              </a:lnSpc>
              <a:buNone/>
            </a:pPr>
            <a:r>
              <a:rPr lang="en-US" altLang="zh-TW" sz="4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4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愛神，你就會愛人！</a:t>
            </a:r>
            <a:endParaRPr lang="en-US" altLang="zh-TW" sz="48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07287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2EA3861-B124-45E7-99E0-992CC0A6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E6FD236-E2AD-4CFD-A2D1-29544D1CC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271" y="288962"/>
            <a:ext cx="7377613" cy="1135802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二、「真」門徒</a:t>
            </a:r>
            <a:r>
              <a:rPr lang="en-US" altLang="zh-TW" sz="3600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「真」信仰</a:t>
            </a:r>
            <a:endParaRPr lang="zh-HK" altLang="en-US" sz="3200" b="1" dirty="0">
              <a:solidFill>
                <a:srgbClr val="02442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272ED69-E1FE-4F61-95CD-65AA4CCF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271" y="1577387"/>
            <a:ext cx="10325988" cy="4851359"/>
          </a:xfrm>
        </p:spPr>
        <p:txBody>
          <a:bodyPr>
            <a:noAutofit/>
          </a:bodyPr>
          <a:lstStyle/>
          <a:p>
            <a:pPr marL="0" lvl="0" indent="0">
              <a:lnSpc>
                <a:spcPts val="5500"/>
              </a:lnSpc>
              <a:buNone/>
            </a:pPr>
            <a:r>
              <a:rPr lang="en-US" altLang="zh-TW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  </a:t>
            </a:r>
            <a:r>
              <a:rPr lang="zh-TW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真正內心的改變</a:t>
            </a:r>
            <a:r>
              <a:rPr lang="en-US" altLang="zh-TW" sz="3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—</a:t>
            </a:r>
            <a:r>
              <a:rPr lang="zh-HK" altLang="en-US" sz="4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常常遵守主道</a:t>
            </a:r>
            <a:endParaRPr lang="en-US" altLang="zh-TW" sz="4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5500"/>
              </a:lnSpc>
              <a:buNone/>
            </a:pP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耶穌對信他的猶太人說：「你們若</a:t>
            </a:r>
            <a:r>
              <a:rPr lang="zh-TW" altLang="en-US" sz="3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常常</a:t>
            </a:r>
            <a:r>
              <a:rPr lang="zh-TW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3200" b="1" i="1" dirty="0" err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meno</a:t>
            </a:r>
            <a:r>
              <a:rPr lang="zh-TW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TW" altLang="en-US" sz="3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遵守我的道，就真是我的門徒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；你們必曉得真理，真理必叫你們得以自由。」</a:t>
            </a:r>
            <a:r>
              <a:rPr lang="zh-TW" altLang="en-US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（約 </a:t>
            </a:r>
            <a:r>
              <a:rPr lang="en-US" altLang="zh-TW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31-32</a:t>
            </a:r>
            <a:r>
              <a:rPr lang="zh-TW" altLang="en-US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3200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85068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2EA3861-B124-45E7-99E0-992CC0A6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E6FD236-E2AD-4CFD-A2D1-29544D1CC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271" y="138285"/>
            <a:ext cx="7083401" cy="1135802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二、「真」門徒</a:t>
            </a:r>
            <a:r>
              <a:rPr lang="en-US" altLang="zh-TW" sz="3600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「真」信仰</a:t>
            </a:r>
            <a:endParaRPr lang="zh-HK" altLang="en-US" sz="3200" b="1" dirty="0">
              <a:solidFill>
                <a:srgbClr val="02442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272ED69-E1FE-4F61-95CD-65AA4CCF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271" y="1274087"/>
            <a:ext cx="10325988" cy="4991246"/>
          </a:xfrm>
        </p:spPr>
        <p:txBody>
          <a:bodyPr>
            <a:noAutofit/>
          </a:bodyPr>
          <a:lstStyle/>
          <a:p>
            <a:pPr marL="0" lvl="0" indent="0">
              <a:lnSpc>
                <a:spcPts val="5500"/>
              </a:lnSpc>
              <a:buNone/>
            </a:pPr>
            <a:r>
              <a:rPr lang="en-US" altLang="zh-TW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真正內心的改變</a:t>
            </a: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/>
            </a:r>
            <a:b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</a:b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—</a:t>
            </a:r>
            <a:r>
              <a:rPr lang="zh-HK" altLang="en-US" sz="4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常在主裏面</a:t>
            </a:r>
            <a:endParaRPr lang="en-US" altLang="zh-TW" sz="4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5500"/>
              </a:lnSpc>
              <a:buNone/>
            </a:pPr>
            <a:r>
              <a:rPr lang="zh-TW" altLang="en-US" sz="3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你們若</a:t>
            </a:r>
            <a:r>
              <a:rPr lang="zh-TW" altLang="en-US" sz="3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常在我裏面</a:t>
            </a:r>
            <a:r>
              <a:rPr lang="zh-TW" altLang="en-US" sz="32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3200" b="1" i="1" u="sng" dirty="0" err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meno</a:t>
            </a:r>
            <a:r>
              <a:rPr lang="en-US" altLang="zh-TW" sz="32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- abide in Me</a:t>
            </a:r>
            <a:r>
              <a:rPr lang="zh-TW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我的話也</a:t>
            </a:r>
            <a:r>
              <a:rPr lang="zh-TW" altLang="en-US" sz="3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常在你們裏面</a:t>
            </a:r>
            <a:r>
              <a:rPr lang="zh-TW" altLang="en-US" sz="32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3200" b="1" i="1" u="sng" dirty="0" err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meno</a:t>
            </a:r>
            <a:r>
              <a:rPr lang="en-US" altLang="zh-TW" sz="32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- abide in you</a:t>
            </a:r>
            <a:r>
              <a:rPr lang="zh-TW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TW" altLang="en-US" sz="3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凡你們所願意的，祈求，就給你們成就。你們多結果子，我父就因此得榮耀，</a:t>
            </a:r>
            <a:r>
              <a:rPr lang="zh-TW" altLang="en-US" sz="3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你們也就是我的門徒了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（約 </a:t>
            </a:r>
            <a:r>
              <a:rPr lang="en-US" altLang="zh-TW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7-8</a:t>
            </a:r>
            <a:r>
              <a:rPr lang="zh-TW" altLang="en-US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3200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9452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2EA3861-B124-45E7-99E0-992CC0A6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E6FD236-E2AD-4CFD-A2D1-29544D1CC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271" y="229588"/>
            <a:ext cx="7377613" cy="1084521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二、「真」門徒</a:t>
            </a:r>
            <a:r>
              <a:rPr lang="en-US" altLang="zh-TW" sz="3600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「真」信仰</a:t>
            </a:r>
            <a:endParaRPr lang="zh-HK" altLang="en-US" sz="3200" b="1" dirty="0">
              <a:solidFill>
                <a:srgbClr val="02442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272ED69-E1FE-4F61-95CD-65AA4CCF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271" y="1543697"/>
            <a:ext cx="10325988" cy="5003982"/>
          </a:xfrm>
        </p:spPr>
        <p:txBody>
          <a:bodyPr>
            <a:noAutofit/>
          </a:bodyPr>
          <a:lstStyle/>
          <a:p>
            <a:pPr marL="0" lvl="0" indent="0">
              <a:lnSpc>
                <a:spcPts val="5500"/>
              </a:lnSpc>
              <a:buNone/>
            </a:pPr>
            <a:r>
              <a:rPr lang="en-US" altLang="zh-TW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真正內心的改變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—</a:t>
            </a:r>
            <a:r>
              <a:rPr lang="zh-HK" altLang="en-US" sz="4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常在主裏面</a:t>
            </a:r>
            <a:endParaRPr lang="en-US" altLang="zh-TW" sz="4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5500"/>
              </a:lnSpc>
              <a:buNone/>
            </a:pP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我愛你們，正如父愛我一樣；你們要</a:t>
            </a:r>
            <a:r>
              <a:rPr lang="zh-TW" altLang="en-US" sz="3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常在我的愛裏</a:t>
            </a:r>
            <a:r>
              <a:rPr lang="zh-TW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3200" b="1" i="1" dirty="0" err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meno</a:t>
            </a:r>
            <a:r>
              <a:rPr lang="en-US" altLang="zh-TW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- abide in My love</a:t>
            </a:r>
            <a:r>
              <a:rPr lang="zh-TW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3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你們若遵守我的命令，就常在我的愛裏</a:t>
            </a:r>
            <a:r>
              <a:rPr lang="zh-TW" altLang="en-US" sz="32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3200" b="1" i="1" u="sng" dirty="0" err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meno</a:t>
            </a:r>
            <a:r>
              <a:rPr lang="en-US" altLang="zh-TW" sz="32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- abide in My love</a:t>
            </a:r>
            <a:r>
              <a:rPr lang="zh-TW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，正如我遵守了我父的命令，常在他的愛裏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3200" b="1" i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meno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- abide in His love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（約 </a:t>
            </a:r>
            <a:r>
              <a:rPr lang="en-US" altLang="zh-TW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9-10</a:t>
            </a:r>
            <a:r>
              <a:rPr lang="zh-TW" altLang="en-US" sz="3200" b="1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3200" b="1" dirty="0">
              <a:solidFill>
                <a:schemeClr val="accent6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82886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2EA3861-B124-45E7-99E0-992CC0A6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272ED69-E1FE-4F61-95CD-65AA4CCF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346" y="1113448"/>
            <a:ext cx="10325988" cy="4240034"/>
          </a:xfrm>
        </p:spPr>
        <p:txBody>
          <a:bodyPr>
            <a:noAutofit/>
          </a:bodyPr>
          <a:lstStyle/>
          <a:p>
            <a:pPr marL="0" lvl="0" indent="0">
              <a:lnSpc>
                <a:spcPts val="5500"/>
              </a:lnSpc>
              <a:buNone/>
            </a:pPr>
            <a:r>
              <a:rPr lang="zh-TW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與神同行  作主門徒 </a:t>
            </a:r>
            <a:r>
              <a:rPr lang="en-US" altLang="zh-TW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(discipleship)</a:t>
            </a:r>
          </a:p>
          <a:p>
            <a:pPr marL="0" lvl="0" indent="0">
              <a:lnSpc>
                <a:spcPts val="5500"/>
              </a:lnSpc>
              <a:buNone/>
            </a:pPr>
            <a:r>
              <a:rPr lang="zh-TW" altLang="en-US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與神同工  建立門徒 </a:t>
            </a:r>
            <a:r>
              <a:rPr lang="en-US" altLang="zh-TW" sz="32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(disciple-making)</a:t>
            </a:r>
            <a:endParaRPr lang="en-US" altLang="zh-TW" sz="32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5500"/>
              </a:lnSpc>
              <a:buNone/>
            </a:pPr>
            <a:r>
              <a:rPr lang="en-US" altLang="zh-TW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  </a:t>
            </a:r>
            <a:r>
              <a:rPr lang="zh-TW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活著就是基督</a:t>
            </a:r>
            <a:r>
              <a:rPr lang="en-US" altLang="zh-TW" sz="34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以基督為中心（</a:t>
            </a:r>
            <a:r>
              <a:rPr lang="en-US" altLang="zh-TW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Christ - </a:t>
            </a:r>
            <a:r>
              <a:rPr lang="zh-TW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基督） </a:t>
            </a:r>
            <a:r>
              <a:rPr lang="en-US" altLang="zh-TW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  </a:t>
            </a:r>
            <a:r>
              <a:rPr lang="zh-TW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活像主基督（</a:t>
            </a:r>
            <a:r>
              <a:rPr lang="en-US" altLang="zh-TW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Character - </a:t>
            </a:r>
            <a:r>
              <a:rPr lang="zh-TW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品格）	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  </a:t>
            </a:r>
            <a:r>
              <a:rPr lang="zh-TW" altLang="en-US" sz="3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委身於主的召命和使命（</a:t>
            </a:r>
            <a:r>
              <a:rPr lang="en-US" altLang="zh-TW" sz="3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Calling - </a:t>
            </a:r>
            <a:r>
              <a:rPr lang="zh-TW" altLang="en-US" sz="3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召命）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	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2867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2EA3861-B124-45E7-99E0-992CC0A6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04B956C-02B6-4B07-8482-2E8D005059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8109" y="610342"/>
            <a:ext cx="6825652" cy="1355618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作個「真」門徒</a:t>
            </a:r>
            <a:endParaRPr lang="zh-HK" altLang="en-US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8048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2EA3861-B124-45E7-99E0-992CC0A6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E6FD236-E2AD-4CFD-A2D1-29544D1CC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031" y="475315"/>
            <a:ext cx="6349849" cy="904240"/>
          </a:xfrm>
        </p:spPr>
        <p:txBody>
          <a:bodyPr>
            <a:normAutofit/>
          </a:bodyPr>
          <a:lstStyle/>
          <a:p>
            <a:r>
              <a:rPr lang="zh-HK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作主門徒</a:t>
            </a:r>
            <a:r>
              <a:rPr lang="zh-TW" altLang="en-US" sz="34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（精要地說）：</a:t>
            </a:r>
            <a:endParaRPr lang="zh-HK" altLang="en-US" sz="3400" b="1" dirty="0">
              <a:solidFill>
                <a:srgbClr val="02442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272ED69-E1FE-4F61-95CD-65AA4CCF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31" y="2142651"/>
            <a:ext cx="10325988" cy="4240034"/>
          </a:xfrm>
        </p:spPr>
        <p:txBody>
          <a:bodyPr>
            <a:noAutofit/>
          </a:bodyPr>
          <a:lstStyle/>
          <a:p>
            <a:pPr marL="0" lvl="0" indent="0">
              <a:lnSpc>
                <a:spcPts val="5000"/>
              </a:lnSpc>
              <a:buNone/>
            </a:pPr>
            <a:r>
              <a:rPr lang="en-US" altLang="zh-TW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  </a:t>
            </a:r>
            <a:r>
              <a:rPr lang="zh-TW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愛神</a:t>
            </a:r>
            <a:r>
              <a:rPr lang="en-US" altLang="zh-TW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大誡命</a:t>
            </a:r>
            <a:r>
              <a:rPr lang="en-US" altLang="zh-TW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</a:p>
          <a:p>
            <a:pPr marL="0" marR="0" lvl="0" indent="0" algn="l" defTabSz="914400" rtl="0" eaLnBrk="1" fontAlgn="auto" latinLnBrk="0" hangingPunct="1">
              <a:lnSpc>
                <a:spcPts val="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「與神同行」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是關乎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與神的關係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—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愛神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。</a:t>
            </a: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/>
            </a:r>
            <a:b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</a:b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唯有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與神同行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—</a:t>
            </a:r>
            <a:r>
              <a:rPr kumimoji="0" lang="zh-HK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常常遵守主道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、</a:t>
            </a:r>
            <a:r>
              <a:rPr kumimoji="0" lang="zh-HK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常在主裏面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，</a:t>
            </a: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/>
            </a:r>
            <a:b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</a:b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我們的內心才會有真正的改變，我們才可活出</a:t>
            </a: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/>
            </a:r>
            <a:b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</a:b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真信仰！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75879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2EA3861-B124-45E7-99E0-992CC0A6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E6FD236-E2AD-4CFD-A2D1-29544D1CC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867" y="204382"/>
            <a:ext cx="6499013" cy="904240"/>
          </a:xfrm>
        </p:spPr>
        <p:txBody>
          <a:bodyPr>
            <a:normAutofit/>
          </a:bodyPr>
          <a:lstStyle/>
          <a:p>
            <a:r>
              <a:rPr lang="zh-HK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作主門徒</a:t>
            </a:r>
            <a:r>
              <a:rPr lang="zh-TW" altLang="en-US" sz="34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（精要地說）：</a:t>
            </a:r>
            <a:endParaRPr lang="zh-HK" altLang="en-US" sz="3400" b="1" dirty="0">
              <a:solidFill>
                <a:srgbClr val="02442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272ED69-E1FE-4F61-95CD-65AA4CCF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867" y="1313004"/>
            <a:ext cx="10475152" cy="5087796"/>
          </a:xfrm>
        </p:spPr>
        <p:txBody>
          <a:bodyPr>
            <a:noAutofit/>
          </a:bodyPr>
          <a:lstStyle/>
          <a:p>
            <a:pPr marL="0" lvl="0" indent="0">
              <a:lnSpc>
                <a:spcPts val="5000"/>
              </a:lnSpc>
              <a:buNone/>
            </a:pPr>
            <a:r>
              <a:rPr lang="en-US" altLang="zh-TW" sz="3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  </a:t>
            </a:r>
            <a:r>
              <a:rPr lang="zh-TW" altLang="en-US" sz="3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遵行神的道</a:t>
            </a:r>
            <a:r>
              <a:rPr lang="en-US" altLang="zh-TW" sz="3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en-US" altLang="zh-TW" sz="3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3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遵守主的誡命</a:t>
            </a:r>
            <a:r>
              <a:rPr lang="en-US" altLang="zh-TW" sz="3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命令</a:t>
            </a:r>
            <a:r>
              <a:rPr lang="en-US" altLang="zh-TW" sz="3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3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大使命</a:t>
            </a:r>
            <a:r>
              <a:rPr lang="en-US" altLang="zh-TW" sz="3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</a:p>
          <a:p>
            <a:pPr marL="0" marR="0" lvl="0" indent="0" algn="l" defTabSz="914400" rtl="0" eaLnBrk="1" fontAlgn="auto" latinLnBrk="0" hangingPunct="1">
              <a:lnSpc>
                <a:spcPts val="3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在「大誡命」</a:t>
            </a:r>
            <a:r>
              <a:rPr kumimoji="0" lang="en-US" altLang="zh-TW" sz="320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—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愛神的大前提下，</a:t>
            </a:r>
          </a:p>
          <a:p>
            <a:pPr marL="0" marR="0" lvl="0" indent="0" algn="l" defTabSz="914400" rtl="0" eaLnBrk="1" fontAlgn="auto" latinLnBrk="0" hangingPunct="1">
              <a:lnSpc>
                <a:spcPts val="3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altLang="zh-TW" sz="3200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- 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遵行全部神的道（按正意解經）</a:t>
            </a:r>
          </a:p>
          <a:p>
            <a:pPr marL="0" marR="0" lvl="0" indent="0" algn="l" defTabSz="914400" rtl="0" eaLnBrk="1" fontAlgn="auto" latinLnBrk="0" hangingPunct="1">
              <a:lnSpc>
                <a:spcPts val="3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altLang="zh-TW" sz="3200" b="1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- 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遵守一切主的誡命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/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命令</a:t>
            </a:r>
          </a:p>
          <a:p>
            <a:pPr marL="0" marR="0" lvl="0" indent="0" algn="l" defTabSz="914400" rtl="0" eaLnBrk="1" fontAlgn="auto" latinLnBrk="0" hangingPunct="1">
              <a:lnSpc>
                <a:spcPts val="3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	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其中最大的命令：</a:t>
            </a:r>
          </a:p>
          <a:p>
            <a:pPr marL="0" marR="0" lvl="0" indent="0" algn="l" defTabSz="914400" rtl="0" eaLnBrk="1" fontAlgn="auto" latinLnBrk="0" hangingPunct="1">
              <a:lnSpc>
                <a:spcPts val="3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altLang="zh-TW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- 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彼此相愛</a:t>
            </a: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（約 </a:t>
            </a:r>
            <a:r>
              <a:rPr kumimoji="0" lang="en-US" altLang="zh-TW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13</a:t>
            </a: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：</a:t>
            </a:r>
            <a:r>
              <a:rPr kumimoji="0" lang="en-US" altLang="zh-TW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34-35</a:t>
            </a: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）</a:t>
            </a: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ts val="3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-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「大使命」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使萬民作主的門徒</a:t>
            </a: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（太 </a:t>
            </a:r>
            <a:r>
              <a:rPr lang="en-US" altLang="zh-TW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28</a:t>
            </a:r>
            <a:r>
              <a:rPr lang="zh-TW" altLang="en-US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章</a:t>
            </a: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）</a:t>
            </a: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ts val="3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zh-TW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0382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2EA3861-B124-45E7-99E0-992CC0A6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04B956C-02B6-4B07-8482-2E8D005059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8109" y="610342"/>
            <a:ext cx="6825652" cy="1355618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作個「真」門徒</a:t>
            </a:r>
            <a:endParaRPr lang="zh-HK" altLang="en-US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5F34E220-D087-4F26-8DFA-FEC35FF907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1867" y="2576302"/>
            <a:ext cx="6061894" cy="3105150"/>
          </a:xfrm>
        </p:spPr>
        <p:txBody>
          <a:bodyPr>
            <a:normAutofit/>
          </a:bodyPr>
          <a:lstStyle/>
          <a:p>
            <a:pPr>
              <a:lnSpc>
                <a:spcPts val="6000"/>
              </a:lnSpc>
            </a:pPr>
            <a:r>
              <a:rPr lang="zh-TW" altLang="en-US" sz="44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何謂「遵守神的誡命」</a:t>
            </a:r>
            <a:r>
              <a:rPr lang="en-US" altLang="zh-TW" sz="44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lang="zh-TW" altLang="en-US" sz="44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「遵行神的道」？</a:t>
            </a:r>
            <a:endParaRPr lang="en-US" altLang="zh-HK" sz="44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33388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2EA3861-B124-45E7-99E0-992CC0A6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E6FD236-E2AD-4CFD-A2D1-29544D1CC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288961"/>
            <a:ext cx="7560069" cy="1448209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一、「假」門徒</a:t>
            </a:r>
            <a:r>
              <a:rPr lang="en-US" altLang="zh-TW" sz="3600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「偽」信仰</a:t>
            </a:r>
            <a:r>
              <a:rPr lang="en-US" altLang="zh-TW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  </a:t>
            </a:r>
            <a:r>
              <a:rPr lang="zh-TW" altLang="en-US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（太 </a:t>
            </a:r>
            <a:r>
              <a:rPr lang="en-US" altLang="zh-TW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1-20</a:t>
            </a:r>
            <a:r>
              <a:rPr lang="zh-TW" altLang="en-US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zh-HK" altLang="en-US" sz="3200" b="1" dirty="0">
              <a:solidFill>
                <a:srgbClr val="02442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272ED69-E1FE-4F61-95CD-65AA4CCF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006" y="1871906"/>
            <a:ext cx="10325988" cy="4851359"/>
          </a:xfrm>
        </p:spPr>
        <p:txBody>
          <a:bodyPr>
            <a:noAutofit/>
          </a:bodyPr>
          <a:lstStyle/>
          <a:p>
            <a:pPr marL="742950" lvl="0" indent="-742950">
              <a:lnSpc>
                <a:spcPts val="5000"/>
              </a:lnSpc>
              <a:buAutoNum type="arabicPeriod"/>
            </a:pPr>
            <a:r>
              <a:rPr lang="zh-TW" altLang="en-US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因傳統廢棄神的誡命</a:t>
            </a:r>
            <a:endParaRPr lang="en-US" altLang="zh-TW" sz="4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5000"/>
              </a:lnSpc>
              <a:buNone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那時，有些法利賽人和經學家（文士）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5000"/>
              </a:lnSpc>
              <a:buNone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從耶路撒冷來見耶穌，說：「你的門徒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5000"/>
              </a:lnSpc>
              <a:buNone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為甚麼違背古人的傳統，吃餅（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bread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5000"/>
              </a:lnSpc>
              <a:buNone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前不洗手呢？」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（太 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1-2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8172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2EA3861-B124-45E7-99E0-992CC0A6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E6FD236-E2AD-4CFD-A2D1-29544D1CC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288961"/>
            <a:ext cx="7560069" cy="1448209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一、「假」門徒</a:t>
            </a:r>
            <a:r>
              <a:rPr lang="en-US" altLang="zh-TW" sz="3600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「偽」信仰</a:t>
            </a:r>
            <a:r>
              <a:rPr lang="en-US" altLang="zh-TW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  </a:t>
            </a:r>
            <a:r>
              <a:rPr lang="zh-TW" altLang="en-US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（太 </a:t>
            </a:r>
            <a:r>
              <a:rPr lang="en-US" altLang="zh-TW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1-20</a:t>
            </a:r>
            <a:r>
              <a:rPr lang="zh-TW" altLang="en-US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zh-HK" altLang="en-US" sz="3200" b="1" dirty="0">
              <a:solidFill>
                <a:srgbClr val="02442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272ED69-E1FE-4F61-95CD-65AA4CCF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006" y="1871906"/>
            <a:ext cx="10325988" cy="4851359"/>
          </a:xfrm>
        </p:spPr>
        <p:txBody>
          <a:bodyPr>
            <a:noAutofit/>
          </a:bodyPr>
          <a:lstStyle/>
          <a:p>
            <a:pPr marL="742950" lvl="0" indent="-742950">
              <a:lnSpc>
                <a:spcPts val="5000"/>
              </a:lnSpc>
              <a:buAutoNum type="arabicPeriod"/>
            </a:pPr>
            <a:r>
              <a:rPr lang="zh-TW" altLang="en-US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因傳統廢棄神的誡命</a:t>
            </a:r>
            <a:endParaRPr lang="en-US" altLang="zh-TW" sz="4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5000"/>
              </a:lnSpc>
              <a:buNone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耶穌回答：「你們又為甚麼</a:t>
            </a:r>
            <a:r>
              <a:rPr lang="zh-TW" altLang="en-US" sz="36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為了</a:t>
            </a:r>
            <a:r>
              <a:rPr lang="en-US" altLang="zh-TW" sz="36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你們的傳統而違背神的誡命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呢？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神吩咐過：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要孝敬父母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又說：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咒罵父母的人必須處死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（太 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3-6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42673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2EA3861-B124-45E7-99E0-992CC0A6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E6FD236-E2AD-4CFD-A2D1-29544D1CC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288961"/>
            <a:ext cx="7560069" cy="1448209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一、「假」門徒</a:t>
            </a:r>
            <a:r>
              <a:rPr lang="en-US" altLang="zh-TW" sz="3600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「偽」信仰</a:t>
            </a:r>
            <a:r>
              <a:rPr lang="en-US" altLang="zh-TW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  </a:t>
            </a:r>
            <a:r>
              <a:rPr lang="zh-TW" altLang="en-US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（太 </a:t>
            </a:r>
            <a:r>
              <a:rPr lang="en-US" altLang="zh-TW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1-20</a:t>
            </a:r>
            <a:r>
              <a:rPr lang="zh-TW" altLang="en-US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zh-HK" altLang="en-US" sz="3200" b="1" dirty="0">
              <a:solidFill>
                <a:srgbClr val="02442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272ED69-E1FE-4F61-95CD-65AA4CCF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006" y="1871906"/>
            <a:ext cx="10325988" cy="4851359"/>
          </a:xfrm>
        </p:spPr>
        <p:txBody>
          <a:bodyPr>
            <a:noAutofit/>
          </a:bodyPr>
          <a:lstStyle/>
          <a:p>
            <a:pPr marL="742950" lvl="0" indent="-742950">
              <a:lnSpc>
                <a:spcPts val="5000"/>
              </a:lnSpc>
              <a:buAutoNum type="arabicPeriod"/>
            </a:pPr>
            <a:r>
              <a:rPr lang="zh-TW" altLang="en-US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因傳統廢棄神的誡命</a:t>
            </a:r>
            <a:endParaRPr lang="en-US" altLang="zh-TW" sz="4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5500"/>
              </a:lnSpc>
              <a:buNone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你們卻說：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無論誰對父母說：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我本來給你的奉養，已經作了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奉獻給神的禮物，他就完全不用孝敬父親了。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為了你們的傳統，你們就廢棄了神的話。</a:t>
            </a:r>
          </a:p>
          <a:p>
            <a:pPr marL="0" lvl="0" indent="0">
              <a:lnSpc>
                <a:spcPts val="5000"/>
              </a:lnSpc>
              <a:buNone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（太 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3-6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361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2EA3861-B124-45E7-99E0-992CC0A6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5F34E220-D087-4F26-8DFA-FEC35FF907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393" y="2576302"/>
            <a:ext cx="6716684" cy="3105150"/>
          </a:xfrm>
        </p:spPr>
        <p:txBody>
          <a:bodyPr>
            <a:normAutofit/>
          </a:bodyPr>
          <a:lstStyle/>
          <a:p>
            <a:pPr>
              <a:lnSpc>
                <a:spcPts val="7000"/>
              </a:lnSpc>
            </a:pPr>
            <a: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何謂「遵守神的誡命」</a:t>
            </a:r>
            <a: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「遵行神的道」？</a:t>
            </a:r>
            <a:endParaRPr lang="en-US" altLang="zh-HK" sz="48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72407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2EA3861-B124-45E7-99E0-992CC0A6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E6FD236-E2AD-4CFD-A2D1-29544D1CC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288961"/>
            <a:ext cx="7560069" cy="1448209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一、「假」門徒</a:t>
            </a:r>
            <a:r>
              <a:rPr lang="en-US" altLang="zh-TW" sz="3600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「偽」信仰</a:t>
            </a:r>
            <a:r>
              <a:rPr lang="en-US" altLang="zh-TW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  </a:t>
            </a:r>
            <a:r>
              <a:rPr lang="zh-TW" altLang="en-US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（太 </a:t>
            </a:r>
            <a:r>
              <a:rPr lang="en-US" altLang="zh-TW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1-20</a:t>
            </a:r>
            <a:r>
              <a:rPr lang="zh-TW" altLang="en-US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zh-HK" altLang="en-US" sz="3200" b="1" dirty="0">
              <a:solidFill>
                <a:srgbClr val="02442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272ED69-E1FE-4F61-95CD-65AA4CCF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755" y="1717680"/>
            <a:ext cx="10325988" cy="4851359"/>
          </a:xfrm>
        </p:spPr>
        <p:txBody>
          <a:bodyPr>
            <a:noAutofit/>
          </a:bodyPr>
          <a:lstStyle/>
          <a:p>
            <a:pPr marL="742950" lvl="0" indent="-742950">
              <a:lnSpc>
                <a:spcPts val="5000"/>
              </a:lnSpc>
              <a:buAutoNum type="arabicPeriod"/>
            </a:pPr>
            <a:r>
              <a:rPr lang="zh-TW" altLang="en-US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因傳統廢棄神的誡命</a:t>
            </a:r>
            <a:endParaRPr lang="en-US" altLang="zh-TW" sz="4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5200"/>
              </a:lnSpc>
              <a:buNone/>
            </a:pP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偽君子啊，以賽亞指著你們的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預言說得真好！他說：這人民嘴唇上尊敬我，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他們的心卻遠離我；他們把</a:t>
            </a:r>
            <a:r>
              <a:rPr lang="zh-TW" altLang="en-US" sz="3800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人的規條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當作</a:t>
            </a:r>
            <a:r>
              <a:rPr lang="zh-TW" altLang="en-US" sz="3800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教條</a:t>
            </a: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zh-TW" altLang="en-US" sz="3800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教義</a:t>
            </a:r>
            <a:r>
              <a:rPr lang="zh-TW" altLang="en-US" sz="3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去教導人（和合本：將</a:t>
            </a:r>
            <a:r>
              <a:rPr lang="zh-TW" altLang="en-US" sz="3800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人的吩咐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當作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800" b="1" u="sng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道理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教導人），所以拜我也是枉然。」</a:t>
            </a:r>
            <a: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（太 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7-9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7428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家长会ppt图片动态">
            <a:extLst>
              <a:ext uri="{FF2B5EF4-FFF2-40B4-BE49-F238E27FC236}">
                <a16:creationId xmlns:a16="http://schemas.microsoft.com/office/drawing/2014/main" xmlns="" id="{E2EA3861-B124-45E7-99E0-992CC0A60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E6FD236-E2AD-4CFD-A2D1-29544D1CC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288961"/>
            <a:ext cx="7560069" cy="1448209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一、「假」門徒</a:t>
            </a:r>
            <a:r>
              <a:rPr lang="en-US" altLang="zh-TW" sz="3600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「偽」信仰</a:t>
            </a:r>
            <a:r>
              <a:rPr lang="en-US" altLang="zh-TW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  </a:t>
            </a:r>
            <a:r>
              <a:rPr lang="zh-TW" altLang="en-US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（太 </a:t>
            </a:r>
            <a:r>
              <a:rPr lang="en-US" altLang="zh-TW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1-20</a:t>
            </a:r>
            <a:r>
              <a:rPr lang="zh-TW" altLang="en-US" sz="3200" b="1" dirty="0">
                <a:solidFill>
                  <a:srgbClr val="02442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zh-HK" altLang="en-US" sz="3200" b="1" dirty="0">
              <a:solidFill>
                <a:srgbClr val="02442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272ED69-E1FE-4F61-95CD-65AA4CCF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006" y="1871906"/>
            <a:ext cx="10325988" cy="4851359"/>
          </a:xfrm>
        </p:spPr>
        <p:txBody>
          <a:bodyPr>
            <a:noAutofit/>
          </a:bodyPr>
          <a:lstStyle/>
          <a:p>
            <a:pPr marL="0" lvl="0" indent="0">
              <a:lnSpc>
                <a:spcPts val="5000"/>
              </a:lnSpc>
              <a:buNone/>
            </a:pPr>
            <a:r>
              <a:rPr lang="en-US" altLang="zh-TW" sz="40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  </a:t>
            </a:r>
            <a:r>
              <a:rPr lang="zh-TW" altLang="en-US" sz="4000" b="1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嘴唇上尊敬神，心卻遠離神</a:t>
            </a:r>
            <a:endParaRPr lang="en-US" altLang="zh-TW" sz="4000" b="1" dirty="0">
              <a:solidFill>
                <a:schemeClr val="accent4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lnSpc>
                <a:spcPts val="5500"/>
              </a:lnSpc>
              <a:buNone/>
            </a:pPr>
            <a:r>
              <a:rPr lang="zh-TW" altLang="en-US" sz="3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偽君子啊，以賽亞指著你們的</a:t>
            </a:r>
            <a:r>
              <a:rPr lang="en-US" altLang="zh-TW" sz="3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預言說得真好！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他說：</a:t>
            </a:r>
            <a:r>
              <a:rPr lang="zh-TW" altLang="en-US" sz="3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這人民 </a:t>
            </a:r>
            <a:r>
              <a:rPr lang="zh-TW" altLang="en-US" sz="4800" b="1" u="sng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嘴唇</a:t>
            </a:r>
            <a:r>
              <a:rPr lang="zh-TW" altLang="en-US" sz="4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上尊敬我，</a:t>
            </a:r>
            <a:r>
              <a:rPr lang="en-US" altLang="zh-TW" sz="3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他們的 </a:t>
            </a:r>
            <a:r>
              <a:rPr lang="zh-TW" altLang="en-US" sz="4800" b="1" u="sng" dirty="0">
                <a:solidFill>
                  <a:schemeClr val="accent4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心</a:t>
            </a:r>
            <a:r>
              <a:rPr lang="zh-TW" altLang="en-US" sz="4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卻遠離我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zh-TW" altLang="en-US" sz="3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他們把人的規條當作教條（教義）去教導人，所以拜我也是枉然。」</a:t>
            </a:r>
            <a:r>
              <a:rPr lang="en-US" altLang="zh-TW" sz="3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（太 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7-9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9205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tantia-Franklin Gothic Book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1607</TotalTime>
  <Words>669</Words>
  <Application>Microsoft Office PowerPoint</Application>
  <PresentationFormat>自訂</PresentationFormat>
  <Paragraphs>71</Paragraphs>
  <Slides>21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21</vt:i4>
      </vt:variant>
    </vt:vector>
  </HeadingPairs>
  <TitlesOfParts>
    <vt:vector size="23" baseType="lpstr">
      <vt:lpstr>Office 佈景主題</vt:lpstr>
      <vt:lpstr>2_Office 佈景主題</vt:lpstr>
      <vt:lpstr>「真」的假不了</vt:lpstr>
      <vt:lpstr>作個「真」門徒</vt:lpstr>
      <vt:lpstr>作個「真」門徒</vt:lpstr>
      <vt:lpstr>一、「假」門徒—「偽」信仰    （太 15：1-20）</vt:lpstr>
      <vt:lpstr>一、「假」門徒—「偽」信仰    （太 15：1-20）</vt:lpstr>
      <vt:lpstr>一、「假」門徒—「偽」信仰    （太 15：1-20）</vt:lpstr>
      <vt:lpstr>PowerPoint 簡報</vt:lpstr>
      <vt:lpstr>一、「假」門徒—「偽」信仰    （太 15：1-20）</vt:lpstr>
      <vt:lpstr>一、「假」門徒—「偽」信仰    （太 15：1-20）</vt:lpstr>
      <vt:lpstr>二、「真」門徒—「真」信仰</vt:lpstr>
      <vt:lpstr>二、「真」門徒—「真」信仰</vt:lpstr>
      <vt:lpstr>二、「真」門徒—「真」信仰</vt:lpstr>
      <vt:lpstr>二、「真」門徒—「真」信仰</vt:lpstr>
      <vt:lpstr>二、「真」門徒—「真」信仰</vt:lpstr>
      <vt:lpstr>二、「真」門徒—「真」信仰</vt:lpstr>
      <vt:lpstr>二、「真」門徒—「真」信仰</vt:lpstr>
      <vt:lpstr>二、「真」門徒—「真」信仰</vt:lpstr>
      <vt:lpstr>二、「真」門徒—「真」信仰</vt:lpstr>
      <vt:lpstr>PowerPoint 簡報</vt:lpstr>
      <vt:lpstr>作主門徒（精要地說）：</vt:lpstr>
      <vt:lpstr>作主門徒（精要地說）：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Andrew</cp:lastModifiedBy>
  <cp:revision>149</cp:revision>
  <dcterms:created xsi:type="dcterms:W3CDTF">2021-05-02T12:35:04Z</dcterms:created>
  <dcterms:modified xsi:type="dcterms:W3CDTF">2024-01-26T07:15:41Z</dcterms:modified>
</cp:coreProperties>
</file>