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5" r:id="rId1"/>
    <p:sldMasterId id="2147483699" r:id="rId2"/>
  </p:sldMasterIdLst>
  <p:notesMasterIdLst>
    <p:notesMasterId r:id="rId15"/>
  </p:notesMasterIdLst>
  <p:sldIdLst>
    <p:sldId id="261" r:id="rId3"/>
    <p:sldId id="310" r:id="rId4"/>
    <p:sldId id="323" r:id="rId5"/>
    <p:sldId id="343" r:id="rId6"/>
    <p:sldId id="331" r:id="rId7"/>
    <p:sldId id="335" r:id="rId8"/>
    <p:sldId id="344" r:id="rId9"/>
    <p:sldId id="336" r:id="rId10"/>
    <p:sldId id="337" r:id="rId11"/>
    <p:sldId id="332" r:id="rId12"/>
    <p:sldId id="315" r:id="rId13"/>
    <p:sldId id="314" r:id="rId14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310"/>
            <p14:sldId id="323"/>
            <p14:sldId id="343"/>
            <p14:sldId id="331"/>
            <p14:sldId id="335"/>
            <p14:sldId id="344"/>
            <p14:sldId id="336"/>
            <p14:sldId id="337"/>
            <p14:sldId id="332"/>
            <p14:sldId id="315"/>
            <p14:sldId id="31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CC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C4B4C-BF6C-4443-AE18-428C36F49FE4}" v="2" dt="2024-01-05T01:23:49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58232" autoAdjust="0"/>
  </p:normalViewPr>
  <p:slideViewPr>
    <p:cSldViewPr snapToGrid="0">
      <p:cViewPr varScale="1">
        <p:scale>
          <a:sx n="51" d="100"/>
          <a:sy n="51" d="100"/>
        </p:scale>
        <p:origin x="-118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3365" y="2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7" y="1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468313"/>
            <a:ext cx="6137275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5" tIns="46574" rIns="93145" bIns="465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9715" y="4140371"/>
            <a:ext cx="5973873" cy="6011552"/>
          </a:xfrm>
          <a:prstGeom prst="rect">
            <a:avLst/>
          </a:prstGeom>
        </p:spPr>
        <p:txBody>
          <a:bodyPr vert="horz" lIns="93145" tIns="46574" rIns="93145" bIns="4657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721110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7" y="9721110"/>
            <a:ext cx="3078427" cy="513509"/>
          </a:xfrm>
          <a:prstGeom prst="rect">
            <a:avLst/>
          </a:prstGeom>
        </p:spPr>
        <p:txBody>
          <a:bodyPr vert="horz" lIns="93145" tIns="46574" rIns="93145" bIns="46574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600" b="1" kern="1200">
        <a:solidFill>
          <a:srgbClr val="800000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400" kern="1200">
        <a:solidFill>
          <a:srgbClr val="0000CC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92551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444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81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5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07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928688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1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1743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4087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984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79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97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414338"/>
            <a:ext cx="4576763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44BDE-6868-41BA-9437-A46860B812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86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88" y="376912"/>
            <a:ext cx="9609825" cy="945624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88" y="1456841"/>
            <a:ext cx="9609824" cy="4862560"/>
          </a:xfrm>
        </p:spPr>
        <p:txBody>
          <a:bodyPr/>
          <a:lstStyle>
            <a:lvl1pPr>
              <a:defRPr sz="40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54726ED7-A67D-4067-8FD5-95178503AF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4788" y="6357826"/>
            <a:ext cx="8333294" cy="33197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0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B8EE-658A-42AD-8D40-59961D7B15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7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spcBef>
                <a:spcPts val="600"/>
              </a:spcBef>
              <a:defRPr sz="4400"/>
            </a:lvl1pPr>
            <a:lvl2pPr>
              <a:spcBef>
                <a:spcPts val="600"/>
              </a:spcBef>
              <a:defRPr sz="4000"/>
            </a:lvl2pPr>
            <a:lvl3pPr>
              <a:spcBef>
                <a:spcPts val="600"/>
              </a:spcBef>
              <a:defRPr sz="3600"/>
            </a:lvl3pPr>
            <a:lvl4pPr>
              <a:spcBef>
                <a:spcPts val="600"/>
              </a:spcBef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216F315C-4383-4428-8151-A1060F3B99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4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337-CF5A-4034-A5BD-D77ADE507E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23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E943-C8F4-430C-9E0A-A1E1227654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692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C6D-4293-426A-AF88-2D0288130A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9528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D7AF-C07B-474B-8390-6C0F80446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86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D19BA-748A-4976-AC0C-52119706D2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80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B2CF-19F6-405B-B1DC-E4D885CCD8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661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548-7EA6-49CB-A1A0-A9CFC7CF79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357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F4AB-0DD7-4F8E-B192-B06C23B6D4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182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D755-D26D-4861-A55F-B96394975D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894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0D5C-B1E8-4FA9-8975-B97152A5F5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A685-17CE-4CFB-B1E6-C4D78EFC49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36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06B9-C9A0-4BA3-83C7-8B857956B8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0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9B17A94-C7F9-414D-9AB2-72D29612CC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2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CN" altLang="en-US" sz="4800" b="1" dirty="0"/>
              <a:t>樂團契。。。</a:t>
            </a:r>
            <a:endParaRPr lang="en-US" altLang="zh-CN" sz="48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fontAlgn="ctr"/>
            <a:r>
              <a:rPr lang="zh-CN" altLang="en-US" dirty="0"/>
              <a:t>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1-11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47022-2C36-4C3B-9E7A-06206C3A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長進，成就（腓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9-11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77D5DE-D45F-4D14-99B3-757A826C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sz="3300" dirty="0"/>
              <a:t>9 </a:t>
            </a:r>
            <a:r>
              <a:rPr lang="zh-TW" altLang="en-US" sz="3300" dirty="0"/>
              <a:t>我所禱告的，就是要你們的愛心在知識和各樣見識上多而又多，</a:t>
            </a:r>
            <a:r>
              <a:rPr lang="en-US" altLang="zh-TW" sz="3300" dirty="0"/>
              <a:t>10 </a:t>
            </a:r>
            <a:r>
              <a:rPr lang="zh-TW" altLang="en-US" sz="3300" dirty="0"/>
              <a:t>使你們能分別是非，作誠實無過的人，直到基督的日子；</a:t>
            </a:r>
            <a:r>
              <a:rPr lang="en-US" altLang="zh-TW" sz="3300" dirty="0"/>
              <a:t>11 </a:t>
            </a:r>
            <a:r>
              <a:rPr lang="zh-TW" altLang="en-US" sz="3300" dirty="0"/>
              <a:t>並靠著耶穌基督結滿了仁義的果子，叫榮耀稱讚歸與上帝。</a:t>
            </a:r>
            <a:endParaRPr lang="en-HK" altLang="zh-TW" sz="3300" dirty="0"/>
          </a:p>
          <a:p>
            <a:pPr marL="0" indent="0">
              <a:buNone/>
            </a:pPr>
            <a:endParaRPr lang="en-HK" altLang="zh-TW" sz="3300" dirty="0"/>
          </a:p>
          <a:p>
            <a:pPr marL="0" indent="0">
              <a:buNone/>
            </a:pPr>
            <a:r>
              <a:rPr lang="zh-CN" altLang="en-US" dirty="0"/>
              <a:t>我禱告，你們：</a:t>
            </a:r>
            <a:endParaRPr lang="en-HK" altLang="zh-CN" dirty="0"/>
          </a:p>
          <a:p>
            <a:pPr marL="742950" indent="-742950">
              <a:buFont typeface="+mj-lt"/>
              <a:buAutoNum type="arabicParenR"/>
            </a:pPr>
            <a:r>
              <a:rPr lang="zh-TW" altLang="en-US" dirty="0"/>
              <a:t>愛心多而又多，是因著</a:t>
            </a:r>
            <a:r>
              <a:rPr lang="zh-CN" altLang="en-US" dirty="0"/>
              <a:t>群體有</a:t>
            </a:r>
            <a:r>
              <a:rPr lang="zh-TW" altLang="en-US" dirty="0">
                <a:highlight>
                  <a:srgbClr val="FFFF00"/>
                </a:highlight>
              </a:rPr>
              <a:t>知識</a:t>
            </a:r>
            <a:r>
              <a:rPr lang="zh-TW" altLang="en-US" dirty="0"/>
              <a:t>和</a:t>
            </a:r>
            <a:r>
              <a:rPr lang="zh-CN" altLang="en-US" dirty="0">
                <a:highlight>
                  <a:srgbClr val="FFFF00"/>
                </a:highlight>
              </a:rPr>
              <a:t>見識</a:t>
            </a:r>
            <a:r>
              <a:rPr lang="zh-CN" altLang="en-US" dirty="0"/>
              <a:t>（</a:t>
            </a:r>
            <a:r>
              <a:rPr lang="en-US" altLang="zh-CN" dirty="0"/>
              <a:t>depth of insight</a:t>
            </a:r>
            <a:r>
              <a:rPr lang="zh-CN" altLang="en-US" dirty="0"/>
              <a:t>）</a:t>
            </a:r>
            <a:r>
              <a:rPr lang="zh-TW" altLang="en-US" dirty="0"/>
              <a:t>，能分別是非</a:t>
            </a:r>
            <a:r>
              <a:rPr lang="zh-CN" altLang="en-US" dirty="0"/>
              <a:t>，</a:t>
            </a:r>
            <a:endParaRPr lang="zh-TW" altLang="en-US" dirty="0"/>
          </a:p>
          <a:p>
            <a:pPr marL="742950" indent="-742950">
              <a:buFont typeface="+mj-lt"/>
              <a:buAutoNum type="arabicParenR"/>
            </a:pPr>
            <a:r>
              <a:rPr lang="zh-TW" altLang="en-US" dirty="0"/>
              <a:t>作</a:t>
            </a:r>
            <a:r>
              <a:rPr lang="zh-TW" altLang="en-US" dirty="0">
                <a:highlight>
                  <a:srgbClr val="FFFF00"/>
                </a:highlight>
              </a:rPr>
              <a:t>誠實無過</a:t>
            </a:r>
            <a:r>
              <a:rPr lang="zh-TW" altLang="en-US" dirty="0"/>
              <a:t>（</a:t>
            </a:r>
            <a:r>
              <a:rPr lang="en-US" altLang="zh-TW" dirty="0"/>
              <a:t>pure and blameless</a:t>
            </a:r>
            <a:r>
              <a:rPr lang="zh-TW" altLang="en-US" dirty="0"/>
              <a:t>）的人，直到基督</a:t>
            </a:r>
            <a:r>
              <a:rPr lang="zh-CN" altLang="en-US" dirty="0"/>
              <a:t>再來</a:t>
            </a:r>
            <a:r>
              <a:rPr lang="zh-TW" altLang="en-US" dirty="0"/>
              <a:t>的日子</a:t>
            </a:r>
            <a:r>
              <a:rPr lang="en-US" altLang="zh-TW" dirty="0"/>
              <a:t>.</a:t>
            </a: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zh-TW" altLang="en-US" dirty="0"/>
              <a:t>到時</a:t>
            </a:r>
            <a:r>
              <a:rPr lang="zh-CN" altLang="en-US" dirty="0"/>
              <a:t>）靠</a:t>
            </a:r>
            <a:r>
              <a:rPr lang="zh-TW" altLang="en-US" dirty="0"/>
              <a:t>著耶穌基督結滿了仁義的果子，叫榮耀稱讚歸與上帝。</a:t>
            </a:r>
            <a:endParaRPr lang="en-HK" altLang="zh-CN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480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499908-1448-9F31-37D9-737134C39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1502303"/>
          </a:xfrm>
        </p:spPr>
        <p:txBody>
          <a:bodyPr>
            <a:normAutofit fontScale="90000"/>
          </a:bodyPr>
          <a:lstStyle/>
          <a:p>
            <a:r>
              <a:rPr lang="zh-TW" altLang="en-US" sz="5300" dirty="0"/>
              <a:t>「反思協作者」</a:t>
            </a:r>
            <a:r>
              <a:rPr lang="en-HK" altLang="zh-TW" sz="5300" dirty="0"/>
              <a:t/>
            </a:r>
            <a:br>
              <a:rPr lang="en-HK" altLang="zh-TW" sz="5300" dirty="0"/>
            </a:br>
            <a:r>
              <a:rPr lang="en-HK" sz="5300" dirty="0"/>
              <a:t>Reflective Collaborator</a:t>
            </a:r>
            <a:r>
              <a:rPr lang="en-HK" dirty="0"/>
              <a:t/>
            </a:r>
            <a:br>
              <a:rPr lang="en-HK" dirty="0"/>
            </a:b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F2A9EE-A960-265A-E6FB-36A83989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2" y="2101755"/>
            <a:ext cx="9999054" cy="43342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TW" altLang="en-US" dirty="0"/>
              <a:t>一起反思協作，互相學習砥礪，成為</a:t>
            </a:r>
            <a:r>
              <a:rPr lang="zh-CN" altLang="en-US" dirty="0"/>
              <a:t>：</a:t>
            </a:r>
            <a:endParaRPr lang="en-HK" altLang="zh-CN" dirty="0"/>
          </a:p>
          <a:p>
            <a:pPr lvl="1">
              <a:lnSpc>
                <a:spcPct val="110000"/>
              </a:lnSpc>
            </a:pPr>
            <a:r>
              <a:rPr lang="zh-TW" altLang="en-US" dirty="0"/>
              <a:t>“</a:t>
            </a:r>
            <a:r>
              <a:rPr lang="en-US" altLang="zh-TW" dirty="0"/>
              <a:t>Listening Servant”</a:t>
            </a:r>
            <a:r>
              <a:rPr lang="zh-TW" altLang="en-US" dirty="0"/>
              <a:t>（聆聽的服侍者）</a:t>
            </a:r>
            <a:endParaRPr lang="en-HK" altLang="zh-TW" dirty="0"/>
          </a:p>
          <a:p>
            <a:pPr lvl="1">
              <a:lnSpc>
                <a:spcPct val="110000"/>
              </a:lnSpc>
            </a:pPr>
            <a:r>
              <a:rPr lang="zh-TW" altLang="en-US" dirty="0"/>
              <a:t>“</a:t>
            </a:r>
            <a:r>
              <a:rPr lang="en-US" altLang="zh-TW" dirty="0"/>
              <a:t>Change Agent”</a:t>
            </a:r>
            <a:r>
              <a:rPr lang="zh-TW" altLang="en-US" dirty="0"/>
              <a:t>（變革的促進者）</a:t>
            </a:r>
            <a:endParaRPr lang="en-HK" altLang="zh-TW" dirty="0"/>
          </a:p>
          <a:p>
            <a:pPr lvl="1">
              <a:lnSpc>
                <a:spcPct val="110000"/>
              </a:lnSpc>
            </a:pPr>
            <a:r>
              <a:rPr lang="zh-TW" altLang="en-US" dirty="0"/>
              <a:t>“</a:t>
            </a:r>
            <a:r>
              <a:rPr lang="en-US" altLang="zh-TW" dirty="0"/>
              <a:t>Life Coach”</a:t>
            </a:r>
            <a:r>
              <a:rPr lang="zh-TW" altLang="en-US" dirty="0"/>
              <a:t>（人生的領路者）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31621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576EA8-7D20-3422-C11E-EB7648112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/>
          <a:lstStyle/>
          <a:p>
            <a:r>
              <a:rPr lang="en-US" altLang="zh-CN" dirty="0"/>
              <a:t>『</a:t>
            </a:r>
            <a:r>
              <a:rPr lang="zh-CN" altLang="en-US" dirty="0"/>
              <a:t>樂</a:t>
            </a:r>
            <a:r>
              <a:rPr lang="en-US" altLang="zh-CN" dirty="0"/>
              <a:t>』</a:t>
            </a:r>
            <a:r>
              <a:rPr lang="zh-CN" altLang="en-US" dirty="0"/>
              <a:t>團契。。。</a:t>
            </a:r>
            <a:endParaRPr lang="en-H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DD67E19-5322-4BE0-F36C-CD739DDD2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2" y="1392071"/>
            <a:ext cx="9999054" cy="50438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b="1" dirty="0"/>
              <a:t>多團契生活</a:t>
            </a:r>
            <a:endParaRPr lang="en-HK" altLang="zh-CN" b="1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多認識（感恩分享會），發動愛心（愛筵）</a:t>
            </a:r>
            <a:endParaRPr lang="en-HK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平衡研經、祈禱、服侍。。。</a:t>
            </a:r>
            <a:endParaRPr lang="en-HK" altLang="zh-CN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同工</a:t>
            </a:r>
            <a:endParaRPr lang="en-HK" altLang="zh-CN" b="1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加深認識，建立默契</a:t>
            </a:r>
            <a:endParaRPr lang="en-HK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建立美好回憶</a:t>
            </a:r>
            <a:endParaRPr lang="en-HK" altLang="zh-CN" dirty="0"/>
          </a:p>
          <a:p>
            <a:pPr>
              <a:lnSpc>
                <a:spcPct val="120000"/>
              </a:lnSpc>
            </a:pPr>
            <a:r>
              <a:rPr lang="zh-CN" altLang="en-US" b="1" dirty="0"/>
              <a:t>願意回顧</a:t>
            </a:r>
            <a:endParaRPr lang="en-HK" altLang="zh-CN" b="1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欣賞、檢討、砥礪（</a:t>
            </a:r>
            <a:r>
              <a:rPr lang="en-US" altLang="zh-CN" dirty="0"/>
              <a:t>sharpen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>
              <a:lnSpc>
                <a:spcPct val="120000"/>
              </a:lnSpc>
            </a:pPr>
            <a:r>
              <a:rPr lang="en-US" altLang="zh-CN" dirty="0"/>
              <a:t>What’s next</a:t>
            </a:r>
            <a:r>
              <a:rPr lang="zh-CN" altLang="en-US" dirty="0"/>
              <a:t>？</a:t>
            </a:r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229282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C85F8-E26A-E4D3-CBCA-6BA5B1F2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D641623-C62A-8F3E-D655-40D4AF62A6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951513"/>
              </p:ext>
            </p:extLst>
          </p:nvPr>
        </p:nvGraphicFramePr>
        <p:xfrm>
          <a:off x="1578331" y="1287607"/>
          <a:ext cx="999966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329">
                  <a:extLst>
                    <a:ext uri="{9D8B030D-6E8A-4147-A177-3AD203B41FA5}">
                      <a16:colId xmlns:a16="http://schemas.microsoft.com/office/drawing/2014/main" xmlns="" val="2279010318"/>
                    </a:ext>
                  </a:extLst>
                </a:gridCol>
                <a:gridCol w="3261815">
                  <a:extLst>
                    <a:ext uri="{9D8B030D-6E8A-4147-A177-3AD203B41FA5}">
                      <a16:colId xmlns:a16="http://schemas.microsoft.com/office/drawing/2014/main" xmlns="" val="2101640797"/>
                    </a:ext>
                  </a:extLst>
                </a:gridCol>
                <a:gridCol w="3498516">
                  <a:extLst>
                    <a:ext uri="{9D8B030D-6E8A-4147-A177-3AD203B41FA5}">
                      <a16:colId xmlns:a16="http://schemas.microsoft.com/office/drawing/2014/main" xmlns="" val="3226575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/>
                        <a:t>日期</a:t>
                      </a:r>
                      <a:endParaRPr lang="en-H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/>
                        <a:t>經文</a:t>
                      </a:r>
                      <a:endParaRPr lang="en-H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/>
                        <a:t>講題</a:t>
                      </a:r>
                      <a:endParaRPr lang="en-HK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3192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sz="3200" dirty="0">
                          <a:latin typeface="+mn-lt"/>
                        </a:rPr>
                        <a:t>2021-02-21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>
                          <a:latin typeface="+mn-lt"/>
                        </a:rPr>
                        <a:t>徒</a:t>
                      </a:r>
                      <a:r>
                        <a:rPr lang="en-US" altLang="zh-CN" sz="3200" dirty="0">
                          <a:latin typeface="+mn-lt"/>
                        </a:rPr>
                        <a:t>6</a:t>
                      </a:r>
                      <a:r>
                        <a:rPr lang="zh-CN" altLang="en-US" sz="3200" dirty="0">
                          <a:latin typeface="+mn-lt"/>
                        </a:rPr>
                        <a:t>：</a:t>
                      </a:r>
                      <a:r>
                        <a:rPr lang="en-US" altLang="zh-CN" sz="3200" dirty="0">
                          <a:latin typeface="+mn-lt"/>
                        </a:rPr>
                        <a:t>1-7</a:t>
                      </a:r>
                      <a:r>
                        <a:rPr lang="zh-CN" altLang="en-US" sz="3200" dirty="0">
                          <a:latin typeface="+mn-lt"/>
                        </a:rPr>
                        <a:t>， </a:t>
                      </a:r>
                      <a:endParaRPr lang="en-HK" altLang="zh-CN" sz="3200" dirty="0">
                        <a:latin typeface="+mn-lt"/>
                      </a:endParaRPr>
                    </a:p>
                    <a:p>
                      <a:r>
                        <a:rPr lang="zh-CN" altLang="en-US" sz="3200" dirty="0">
                          <a:latin typeface="+mn-lt"/>
                        </a:rPr>
                        <a:t>林前</a:t>
                      </a:r>
                      <a:r>
                        <a:rPr lang="en-US" altLang="zh-CN" sz="3200" dirty="0">
                          <a:latin typeface="+mn-lt"/>
                        </a:rPr>
                        <a:t>12</a:t>
                      </a:r>
                      <a:r>
                        <a:rPr lang="zh-CN" altLang="en-US" sz="3200" dirty="0">
                          <a:latin typeface="+mn-lt"/>
                        </a:rPr>
                        <a:t>：</a:t>
                      </a:r>
                      <a:r>
                        <a:rPr lang="en-US" altLang="zh-CN" sz="3200" dirty="0">
                          <a:latin typeface="+mn-lt"/>
                        </a:rPr>
                        <a:t>12-14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+mn-lt"/>
                        </a:rPr>
                        <a:t>（我們的）教會觀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687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200" dirty="0">
                          <a:latin typeface="+mn-lt"/>
                        </a:rPr>
                        <a:t>2021-03-28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+mn-lt"/>
                        </a:rPr>
                        <a:t>可 </a:t>
                      </a:r>
                      <a:r>
                        <a:rPr lang="en-US" altLang="zh-TW" sz="3200" dirty="0">
                          <a:latin typeface="+mn-lt"/>
                        </a:rPr>
                        <a:t>4</a:t>
                      </a:r>
                      <a:r>
                        <a:rPr lang="zh-TW" altLang="en-US" sz="3200" dirty="0">
                          <a:latin typeface="+mn-lt"/>
                        </a:rPr>
                        <a:t>：</a:t>
                      </a:r>
                      <a:r>
                        <a:rPr lang="en-US" altLang="zh-TW" sz="3200" dirty="0">
                          <a:latin typeface="+mn-lt"/>
                        </a:rPr>
                        <a:t>2-32	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+mn-lt"/>
                        </a:rPr>
                        <a:t>四個比喻，</a:t>
                      </a:r>
                      <a:endParaRPr lang="en-HK" altLang="zh-TW" sz="3200" dirty="0">
                        <a:latin typeface="+mn-lt"/>
                      </a:endParaRPr>
                    </a:p>
                    <a:p>
                      <a:r>
                        <a:rPr lang="zh-TW" altLang="en-US" sz="3200" dirty="0">
                          <a:latin typeface="+mn-lt"/>
                        </a:rPr>
                        <a:t>一個教導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14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200" dirty="0">
                          <a:latin typeface="+mn-lt"/>
                        </a:rPr>
                        <a:t>2021-05-16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+mn-lt"/>
                        </a:rPr>
                        <a:t>林前 </a:t>
                      </a:r>
                      <a:r>
                        <a:rPr lang="en-US" altLang="zh-TW" sz="3200" dirty="0">
                          <a:latin typeface="+mn-lt"/>
                        </a:rPr>
                        <a:t>3</a:t>
                      </a:r>
                      <a:r>
                        <a:rPr lang="zh-TW" altLang="en-US" sz="3200" dirty="0">
                          <a:latin typeface="+mn-lt"/>
                        </a:rPr>
                        <a:t>：</a:t>
                      </a:r>
                      <a:r>
                        <a:rPr lang="en-US" altLang="zh-TW" sz="3200" dirty="0">
                          <a:latin typeface="+mn-lt"/>
                        </a:rPr>
                        <a:t>21-23	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+mn-lt"/>
                        </a:rPr>
                        <a:t>全是你們的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5741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200" dirty="0">
                          <a:latin typeface="+mn-lt"/>
                        </a:rPr>
                        <a:t>2021-11-20</a:t>
                      </a:r>
                      <a:r>
                        <a:rPr lang="zh-CN" altLang="en-US" sz="3200" dirty="0">
                          <a:latin typeface="+mn-lt"/>
                        </a:rPr>
                        <a:t>，</a:t>
                      </a:r>
                      <a:r>
                        <a:rPr lang="en-US" altLang="zh-TW" sz="3200" dirty="0">
                          <a:latin typeface="+mn-lt"/>
                        </a:rPr>
                        <a:t>21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+mn-lt"/>
                        </a:rPr>
                        <a:t>腓</a:t>
                      </a:r>
                      <a:r>
                        <a:rPr lang="en-US" altLang="zh-TW" sz="3200" dirty="0">
                          <a:latin typeface="+mn-lt"/>
                        </a:rPr>
                        <a:t>1</a:t>
                      </a:r>
                      <a:r>
                        <a:rPr lang="zh-TW" altLang="en-US" sz="3200" dirty="0">
                          <a:latin typeface="+mn-lt"/>
                        </a:rPr>
                        <a:t>：</a:t>
                      </a:r>
                      <a:r>
                        <a:rPr lang="en-US" altLang="zh-TW" sz="3200" dirty="0">
                          <a:latin typeface="+mn-lt"/>
                        </a:rPr>
                        <a:t>1-11	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>
                          <a:latin typeface="+mn-lt"/>
                        </a:rPr>
                        <a:t>蒙福的教會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736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200" dirty="0">
                          <a:latin typeface="+mn-lt"/>
                        </a:rPr>
                        <a:t>2023-01-22	</a:t>
                      </a:r>
                      <a:endParaRPr lang="zh-TW" altLang="en-US" sz="3200" dirty="0">
                        <a:latin typeface="+mn-lt"/>
                      </a:endParaRPr>
                    </a:p>
                    <a:p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+mn-lt"/>
                        </a:rPr>
                        <a:t>申</a:t>
                      </a:r>
                      <a:r>
                        <a:rPr lang="en-US" altLang="zh-TW" sz="3200" dirty="0">
                          <a:latin typeface="+mn-lt"/>
                        </a:rPr>
                        <a:t>8</a:t>
                      </a:r>
                      <a:r>
                        <a:rPr lang="zh-TW" altLang="en-US" sz="3200" dirty="0">
                          <a:latin typeface="+mn-lt"/>
                        </a:rPr>
                        <a:t>：</a:t>
                      </a:r>
                      <a:r>
                        <a:rPr lang="en-US" altLang="zh-TW" sz="3200" dirty="0">
                          <a:latin typeface="+mn-lt"/>
                        </a:rPr>
                        <a:t>3-5</a:t>
                      </a:r>
                      <a:r>
                        <a:rPr lang="zh-TW" altLang="en-US" sz="3200" dirty="0">
                          <a:latin typeface="+mn-lt"/>
                        </a:rPr>
                        <a:t>，</a:t>
                      </a:r>
                      <a:endParaRPr lang="en-HK" altLang="zh-TW" sz="3200" dirty="0"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+mn-lt"/>
                        </a:rPr>
                        <a:t>詩</a:t>
                      </a:r>
                      <a:r>
                        <a:rPr lang="en-US" altLang="zh-TW" sz="3200" dirty="0">
                          <a:latin typeface="+mn-lt"/>
                        </a:rPr>
                        <a:t>65</a:t>
                      </a:r>
                      <a:r>
                        <a:rPr lang="zh-TW" altLang="en-US" sz="3200" dirty="0">
                          <a:latin typeface="+mn-lt"/>
                        </a:rPr>
                        <a:t>：</a:t>
                      </a:r>
                      <a:r>
                        <a:rPr lang="en-US" altLang="zh-TW" sz="3200" dirty="0">
                          <a:latin typeface="+mn-lt"/>
                        </a:rPr>
                        <a:t>1-4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+mn-lt"/>
                        </a:rPr>
                        <a:t>蒙恩群體，</a:t>
                      </a:r>
                      <a:endParaRPr lang="en-HK" altLang="zh-TW" sz="3200" dirty="0">
                        <a:latin typeface="+mn-lt"/>
                      </a:endParaRPr>
                    </a:p>
                    <a:p>
                      <a:r>
                        <a:rPr lang="zh-TW" altLang="en-US" sz="3200" dirty="0">
                          <a:latin typeface="+mn-lt"/>
                        </a:rPr>
                        <a:t>當知何為</a:t>
                      </a:r>
                      <a:endParaRPr lang="en-HK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7976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27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161D1-F2BF-4E96-84B6-909C4B14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495" y="376912"/>
            <a:ext cx="9572118" cy="945624"/>
          </a:xfrm>
        </p:spPr>
        <p:txBody>
          <a:bodyPr/>
          <a:lstStyle/>
          <a:p>
            <a:r>
              <a:rPr lang="zh-CN" altLang="en-US" dirty="0"/>
              <a:t>聖徒相通（腓立比書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80928-DFD1-4F1C-813B-F330D070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869864" cy="4862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 </a:t>
            </a:r>
            <a:r>
              <a:rPr lang="zh-TW" altLang="en-US" dirty="0"/>
              <a:t>基督耶穌的僕人保羅和提摩太寫信給凡住腓立比、在基督耶穌裏的眾聖徒，和諸位監督，諸位執事。</a:t>
            </a:r>
            <a:r>
              <a:rPr lang="en-US" altLang="zh-TW" dirty="0"/>
              <a:t>2 </a:t>
            </a:r>
            <a:r>
              <a:rPr lang="zh-TW" altLang="en-US" dirty="0"/>
              <a:t>願恩惠、平安從上帝我們的父並主耶穌基督歸與你們！</a:t>
            </a:r>
          </a:p>
        </p:txBody>
      </p:sp>
    </p:spTree>
    <p:extLst>
      <p:ext uri="{BB962C8B-B14F-4D97-AF65-F5344CB8AC3E}">
        <p14:creationId xmlns:p14="http://schemas.microsoft.com/office/powerpoint/2010/main" val="300838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1470B6-8459-47DF-8C39-2F10913C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聖徒相通（腓立比書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856068-D3B6-497C-938D-DB4FCCC8C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 </a:t>
            </a:r>
            <a:r>
              <a:rPr lang="zh-TW" altLang="en-US" dirty="0"/>
              <a:t>基督耶穌的</a:t>
            </a:r>
            <a:r>
              <a:rPr lang="zh-TW" altLang="en-US" dirty="0">
                <a:highlight>
                  <a:srgbClr val="FFFF00"/>
                </a:highlight>
              </a:rPr>
              <a:t>僕人</a:t>
            </a:r>
            <a:r>
              <a:rPr lang="zh-TW" altLang="en-US" dirty="0"/>
              <a:t>保羅和提摩太寫信給凡住腓立比、在基督耶穌裏的</a:t>
            </a:r>
            <a:r>
              <a:rPr lang="zh-TW" altLang="en-US" dirty="0">
                <a:highlight>
                  <a:srgbClr val="FFFF00"/>
                </a:highlight>
              </a:rPr>
              <a:t>眾聖徒，和諸位監督，諸位執事</a:t>
            </a:r>
            <a:r>
              <a:rPr lang="zh-TW" altLang="en-US" dirty="0"/>
              <a:t>。</a:t>
            </a:r>
            <a:r>
              <a:rPr lang="en-US" altLang="zh-TW" dirty="0"/>
              <a:t>2 </a:t>
            </a:r>
            <a:r>
              <a:rPr lang="zh-TW" altLang="en-US" dirty="0"/>
              <a:t>願恩惠、平安從上帝我們的父並主耶穌基督歸與你們！</a:t>
            </a:r>
          </a:p>
          <a:p>
            <a:endParaRPr lang="zh-TW" altLang="en-US" dirty="0"/>
          </a:p>
          <a:p>
            <a:pPr lvl="1"/>
            <a:r>
              <a:rPr lang="en-US" altLang="zh-TW" dirty="0"/>
              <a:t>11 </a:t>
            </a:r>
            <a:r>
              <a:rPr lang="zh-TW" altLang="en-US" dirty="0"/>
              <a:t>他所賜的，有使徒，有先知，有傳福音的，有牧師和教師，</a:t>
            </a:r>
            <a:r>
              <a:rPr lang="en-US" altLang="zh-TW" dirty="0"/>
              <a:t>12 </a:t>
            </a:r>
            <a:r>
              <a:rPr lang="zh-TW" altLang="en-US" dirty="0"/>
              <a:t>為要</a:t>
            </a:r>
            <a:r>
              <a:rPr lang="zh-TW" altLang="en-US" dirty="0">
                <a:highlight>
                  <a:srgbClr val="FFFF00"/>
                </a:highlight>
              </a:rPr>
              <a:t>成全聖徒</a:t>
            </a:r>
            <a:r>
              <a:rPr lang="zh-TW" altLang="en-US" dirty="0"/>
              <a:t>，各盡其職，建立基督的身體，（弗</a:t>
            </a:r>
            <a:r>
              <a:rPr lang="en-US" altLang="zh-TW" dirty="0"/>
              <a:t>4</a:t>
            </a:r>
            <a:r>
              <a:rPr lang="zh-TW" altLang="en-US" dirty="0"/>
              <a:t>：</a:t>
            </a:r>
            <a:r>
              <a:rPr lang="en-US" altLang="zh-TW" dirty="0"/>
              <a:t>11-12</a:t>
            </a:r>
            <a:r>
              <a:rPr lang="zh-TW" altLang="en-US" dirty="0"/>
              <a:t>）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08963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團契，興旺福音（腓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因為從頭一天直到如今，你們是同心合意地興旺福音。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我深信那在你們心裏動了善工的，必成全這工，直到耶穌基督的日子。</a:t>
            </a:r>
            <a:endParaRPr lang="en-HK" altLang="zh-TW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6790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團契，興旺福音（腓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</a:t>
            </a:r>
            <a:r>
              <a:rPr lang="zh-TW" altLang="en-US" dirty="0">
                <a:highlight>
                  <a:srgbClr val="FFFF00"/>
                </a:highlight>
              </a:rPr>
              <a:t>從頭一天</a:t>
            </a:r>
            <a:r>
              <a:rPr lang="zh-TW" altLang="en-US" dirty="0"/>
              <a:t>直到如今，</a:t>
            </a:r>
            <a:r>
              <a:rPr lang="zh-TW" altLang="en-US" dirty="0">
                <a:highlight>
                  <a:srgbClr val="FFFF00"/>
                </a:highlight>
              </a:rPr>
              <a:t>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我深信那在你們心裏動了善工的，必成全這工，直到耶穌基督的日子。</a:t>
            </a:r>
            <a:endParaRPr lang="en-HK" altLang="zh-TW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868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A84936-86B3-6F14-7BCF-DE42DBD9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關於</a:t>
            </a:r>
            <a:r>
              <a:rPr lang="en-US" altLang="zh-CN" dirty="0"/>
              <a:t>『</a:t>
            </a:r>
            <a:r>
              <a:rPr lang="zh-CN" altLang="en-US" dirty="0"/>
              <a:t>團契</a:t>
            </a:r>
            <a:r>
              <a:rPr lang="en-US" altLang="zh-CN" dirty="0"/>
              <a:t>』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A47AFE-2FF2-6365-BEC6-5AF07EAEE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8" y="1456841"/>
            <a:ext cx="9949882" cy="48625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/>
              <a:t>同心合意 </a:t>
            </a:r>
            <a:r>
              <a:rPr lang="en-US" altLang="zh-CN" dirty="0"/>
              <a:t>= </a:t>
            </a:r>
            <a:r>
              <a:rPr lang="zh-CN" altLang="en-US" dirty="0"/>
              <a:t>團契（</a:t>
            </a:r>
            <a:r>
              <a:rPr lang="el-GR" dirty="0"/>
              <a:t>κοινωνία</a:t>
            </a:r>
            <a:r>
              <a:rPr lang="en-HK" dirty="0"/>
              <a:t>,</a:t>
            </a:r>
            <a:r>
              <a:rPr lang="zh-CN" altLang="en-US" dirty="0"/>
              <a:t> </a:t>
            </a:r>
            <a:r>
              <a:rPr lang="en-HK" altLang="zh-CN" dirty="0"/>
              <a:t>koinonia</a:t>
            </a:r>
            <a:r>
              <a:rPr lang="el-GR" dirty="0"/>
              <a:t>）</a:t>
            </a:r>
            <a:endParaRPr lang="en-HK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/>
              <a:t>舊約：</a:t>
            </a:r>
            <a:endParaRPr lang="en-HK" altLang="zh-TW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dirty="0"/>
              <a:t>（出</a:t>
            </a:r>
            <a:r>
              <a:rPr lang="en-US" altLang="zh-TW" dirty="0"/>
              <a:t>3</a:t>
            </a:r>
            <a:r>
              <a:rPr lang="zh-TW" altLang="en-US" dirty="0"/>
              <a:t>：</a:t>
            </a:r>
            <a:r>
              <a:rPr lang="en-US" altLang="zh-TW" dirty="0"/>
              <a:t>12</a:t>
            </a:r>
            <a:r>
              <a:rPr lang="zh-TW" altLang="en-US" dirty="0"/>
              <a:t>）上帝說：「我必與你同在。</a:t>
            </a:r>
            <a:r>
              <a:rPr lang="zh-CN" altLang="en-US" dirty="0"/>
              <a:t>。。</a:t>
            </a:r>
            <a:endParaRPr lang="en-HK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CN" altLang="en-US" dirty="0"/>
              <a:t>（出</a:t>
            </a:r>
            <a:r>
              <a:rPr lang="en-US" altLang="zh-CN" dirty="0"/>
              <a:t>14</a:t>
            </a:r>
            <a:r>
              <a:rPr lang="zh-CN" altLang="en-US" dirty="0"/>
              <a:t>：</a:t>
            </a:r>
            <a:r>
              <a:rPr lang="en-US" altLang="zh-CN" dirty="0"/>
              <a:t>24</a:t>
            </a:r>
            <a:r>
              <a:rPr lang="zh-CN" altLang="en-US" dirty="0"/>
              <a:t>）</a:t>
            </a:r>
            <a:r>
              <a:rPr lang="en-US" altLang="zh-TW" dirty="0"/>
              <a:t>24 </a:t>
            </a:r>
            <a:r>
              <a:rPr lang="zh-TW" altLang="en-US" dirty="0"/>
              <a:t>到了晨更的時候，耶和華從雲火柱中向埃及的軍兵觀看，使埃及的軍兵混亂</a:t>
            </a:r>
            <a:r>
              <a:rPr lang="en-HK" altLang="zh-TW" dirty="0"/>
              <a:t> </a:t>
            </a:r>
            <a:r>
              <a:rPr lang="zh-CN" altLang="en-US" dirty="0"/>
              <a:t>。。。</a:t>
            </a:r>
            <a:endParaRPr lang="en-HK" altLang="zh-TW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dirty="0"/>
              <a:t>新約：</a:t>
            </a:r>
            <a:endParaRPr lang="en-HK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dirty="0"/>
              <a:t>（林前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9</a:t>
            </a:r>
            <a:r>
              <a:rPr lang="zh-TW" altLang="en-US" dirty="0"/>
              <a:t>）上帝是信實的，你們原是被他所召，好與他兒子－我們的主耶穌基督一同得分</a:t>
            </a:r>
            <a:r>
              <a:rPr lang="zh-CN" altLang="en-US" dirty="0"/>
              <a:t>（團契）。</a:t>
            </a:r>
            <a:endParaRPr lang="en-HK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zh-TW" altLang="en-US" dirty="0"/>
              <a:t>（約一</a:t>
            </a:r>
            <a:r>
              <a:rPr lang="en-HK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1-4</a:t>
            </a:r>
            <a:r>
              <a:rPr lang="zh-TW" altLang="en-US" dirty="0"/>
              <a:t>）</a:t>
            </a:r>
            <a:r>
              <a:rPr lang="en-US" altLang="zh-TW" dirty="0"/>
              <a:t>1 </a:t>
            </a:r>
            <a:r>
              <a:rPr lang="zh-TW" altLang="en-US" dirty="0"/>
              <a:t>論到從起初原有的生命之道</a:t>
            </a:r>
            <a:r>
              <a:rPr lang="zh-CN" altLang="en-US" dirty="0"/>
              <a:t>。。。</a:t>
            </a:r>
            <a:r>
              <a:rPr lang="en-US" altLang="zh-TW" dirty="0"/>
              <a:t>3 </a:t>
            </a:r>
            <a:r>
              <a:rPr lang="zh-TW" altLang="en-US" dirty="0"/>
              <a:t>我們將所看見、所聽見的傳給你們，使你們與我們相交</a:t>
            </a:r>
            <a:r>
              <a:rPr lang="zh-CN" altLang="en-US" dirty="0"/>
              <a:t>（團契）</a:t>
            </a:r>
            <a:r>
              <a:rPr lang="zh-TW" altLang="en-US" dirty="0"/>
              <a:t>。我們乃是與父並他兒子耶穌基督相交的</a:t>
            </a:r>
            <a:r>
              <a:rPr lang="zh-CN" altLang="en-US" dirty="0"/>
              <a:t>（團契）</a:t>
            </a:r>
            <a:r>
              <a:rPr lang="zh-TW" altLang="en-US" dirty="0"/>
              <a:t>。</a:t>
            </a:r>
            <a:r>
              <a:rPr lang="en-US" altLang="zh-TW" dirty="0"/>
              <a:t>4 </a:t>
            </a:r>
            <a:r>
              <a:rPr lang="zh-TW" altLang="en-US" dirty="0"/>
              <a:t>我們將這些話寫給你們，使你們的喜樂充足。</a:t>
            </a:r>
            <a:endParaRPr lang="en-HK" altLang="zh-CN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en-HK" altLang="zh-TW" dirty="0"/>
          </a:p>
          <a:p>
            <a:pPr lvl="1"/>
            <a:endParaRPr lang="zh-TW" altLang="en-US" dirty="0"/>
          </a:p>
          <a:p>
            <a:endParaRPr lang="el-GR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21407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F2F959-D7ED-414A-AAA2-F2C9F609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團契，興旺福音（腓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3-8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A0C08-3635-48C3-A672-B6951207B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3 </a:t>
            </a:r>
            <a:r>
              <a:rPr lang="zh-TW" altLang="en-US" dirty="0"/>
              <a:t>我每逢想念你們，就感謝我的上帝；</a:t>
            </a:r>
            <a:r>
              <a:rPr lang="en-US" altLang="zh-TW" dirty="0"/>
              <a:t>4 </a:t>
            </a:r>
            <a:r>
              <a:rPr lang="zh-TW" altLang="en-US" dirty="0"/>
              <a:t>每逢為你們眾人祈求的時候，常是歡歡喜喜地祈求。</a:t>
            </a:r>
            <a:r>
              <a:rPr lang="en-US" altLang="zh-TW" dirty="0"/>
              <a:t>5 </a:t>
            </a:r>
            <a:r>
              <a:rPr lang="zh-TW" altLang="en-US" dirty="0"/>
              <a:t>因為</a:t>
            </a:r>
            <a:r>
              <a:rPr lang="zh-TW" altLang="en-US" dirty="0">
                <a:highlight>
                  <a:srgbClr val="FFFF00"/>
                </a:highlight>
              </a:rPr>
              <a:t>從頭一天</a:t>
            </a:r>
            <a:r>
              <a:rPr lang="zh-TW" altLang="en-US" dirty="0"/>
              <a:t>直到如今，</a:t>
            </a:r>
            <a:r>
              <a:rPr lang="zh-TW" altLang="en-US" dirty="0">
                <a:highlight>
                  <a:srgbClr val="FFFF00"/>
                </a:highlight>
              </a:rPr>
              <a:t>你們是同心合意地興旺福音。</a:t>
            </a:r>
            <a:r>
              <a:rPr lang="en-US" altLang="zh-TW" dirty="0"/>
              <a:t>6 </a:t>
            </a:r>
            <a:r>
              <a:rPr lang="zh-TW" altLang="en-US" dirty="0"/>
              <a:t>我深信</a:t>
            </a:r>
            <a:r>
              <a:rPr lang="zh-TW" altLang="en-US" dirty="0">
                <a:highlight>
                  <a:srgbClr val="00FF00"/>
                </a:highlight>
              </a:rPr>
              <a:t>那在你們心裏動了善工的，必成全這工，直到耶穌基督的日子。</a:t>
            </a:r>
            <a:endParaRPr lang="en-HK" altLang="zh-TW" dirty="0">
              <a:highlight>
                <a:srgbClr val="00FF00"/>
              </a:highlight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zh-TW" dirty="0"/>
              <a:t>7 </a:t>
            </a:r>
            <a:r>
              <a:rPr lang="zh-TW" altLang="en-US" dirty="0"/>
              <a:t>我為你們眾人有這樣的意念，原是應當的；因你們常在我心裏，無論我是在捆鎖之中，是辯明證實福音的時候，你們都與我一同得恩。</a:t>
            </a:r>
            <a:r>
              <a:rPr lang="en-US" altLang="zh-TW" dirty="0"/>
              <a:t>8 </a:t>
            </a:r>
            <a:r>
              <a:rPr lang="zh-TW" altLang="en-US" dirty="0"/>
              <a:t>我體會基督耶穌的心腸，切切地想念你們眾人；這是上帝可以給我作見證的。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6901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47022-2C36-4C3B-9E7A-06206C3A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長進，成就（腓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9-11</a:t>
            </a:r>
            <a:r>
              <a:rPr lang="zh-CN" altLang="en-US" dirty="0"/>
              <a:t>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77D5DE-D45F-4D14-99B3-757A826C3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9 </a:t>
            </a:r>
            <a:r>
              <a:rPr lang="zh-TW" altLang="en-US" dirty="0"/>
              <a:t>我所禱告的，就是要你們的愛心在知識和各樣見識上多而又多，</a:t>
            </a:r>
            <a:r>
              <a:rPr lang="en-US" altLang="zh-TW" dirty="0"/>
              <a:t>10 </a:t>
            </a:r>
            <a:r>
              <a:rPr lang="zh-TW" altLang="en-US" dirty="0"/>
              <a:t>使你們能分別是非，作誠實無過的人，直到基督的日子；</a:t>
            </a:r>
            <a:r>
              <a:rPr lang="en-US" altLang="zh-TW" dirty="0"/>
              <a:t>11 </a:t>
            </a:r>
            <a:r>
              <a:rPr lang="zh-TW" altLang="en-US" dirty="0"/>
              <a:t>並靠著耶穌基督結滿了仁義的果子，叫榮耀稱讚歸與上帝。</a:t>
            </a:r>
          </a:p>
        </p:txBody>
      </p:sp>
    </p:spTree>
    <p:extLst>
      <p:ext uri="{BB962C8B-B14F-4D97-AF65-F5344CB8AC3E}">
        <p14:creationId xmlns:p14="http://schemas.microsoft.com/office/powerpoint/2010/main" val="1655263667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3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F1DF93FC-968B-4E8F-B15D-5D9C9BA779A5}" vid="{AE868DDD-F774-4CE3-9356-0C46532B93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0</TotalTime>
  <Words>1183</Words>
  <Application>Microsoft Office PowerPoint</Application>
  <PresentationFormat>自訂</PresentationFormat>
  <Paragraphs>85</Paragraphs>
  <Slides>12</Slides>
  <Notes>12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14" baseType="lpstr">
      <vt:lpstr>1_Wisp</vt:lpstr>
      <vt:lpstr>3_Wisp</vt:lpstr>
      <vt:lpstr>腓立比書1：1-11</vt:lpstr>
      <vt:lpstr>PowerPoint 簡報</vt:lpstr>
      <vt:lpstr>聖徒相通（腓立比書1：1-2）</vt:lpstr>
      <vt:lpstr>聖徒相通（腓立比書1：1-2）</vt:lpstr>
      <vt:lpstr>團契，興旺福音（腓1：3-8）</vt:lpstr>
      <vt:lpstr>團契，興旺福音（腓1：3-8）</vt:lpstr>
      <vt:lpstr>關於『團契』</vt:lpstr>
      <vt:lpstr>團契，興旺福音（腓1：3-8）</vt:lpstr>
      <vt:lpstr>長進，成就（腓1：9-11）</vt:lpstr>
      <vt:lpstr>長進，成就（腓1：9-11）</vt:lpstr>
      <vt:lpstr>「反思協作者」 Reflective Collaborator </vt:lpstr>
      <vt:lpstr>『樂』團契。。。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2024-01-05T01:23:49Z</dcterms:created>
  <dcterms:modified xsi:type="dcterms:W3CDTF">2024-01-05T04:43:04Z</dcterms:modified>
</cp:coreProperties>
</file>