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handoutMasterIdLst>
    <p:handoutMasterId r:id="rId10"/>
  </p:handoutMasterIdLst>
  <p:sldIdLst>
    <p:sldId id="257" r:id="rId2"/>
    <p:sldId id="301" r:id="rId3"/>
    <p:sldId id="302" r:id="rId4"/>
    <p:sldId id="303" r:id="rId5"/>
    <p:sldId id="306" r:id="rId6"/>
    <p:sldId id="304" r:id="rId7"/>
    <p:sldId id="305" r:id="rId8"/>
  </p:sldIdLst>
  <p:sldSz cx="9144000" cy="5143500" type="screen16x9"/>
  <p:notesSz cx="6858000" cy="9144000"/>
  <p:defaultTextStyle>
    <a:defPPr rtl="0">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810" autoAdjust="0"/>
  </p:normalViewPr>
  <p:slideViewPr>
    <p:cSldViewPr snapToGrid="0" showGuides="1">
      <p:cViewPr varScale="1">
        <p:scale>
          <a:sx n="121" d="100"/>
          <a:sy n="121" d="100"/>
        </p:scale>
        <p:origin x="-126" y="-216"/>
      </p:cViewPr>
      <p:guideLst>
        <p:guide orient="horz" pos="1620"/>
        <p:guide pos="2880"/>
      </p:guideLst>
    </p:cSldViewPr>
  </p:slideViewPr>
  <p:outlineViewPr>
    <p:cViewPr>
      <p:scale>
        <a:sx n="33" d="100"/>
        <a:sy n="33" d="100"/>
      </p:scale>
      <p:origin x="0" y="-12492"/>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3" d="100"/>
          <a:sy n="83" d="100"/>
        </p:scale>
        <p:origin x="391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預留位置 1">
            <a:extLst>
              <a:ext uri="{FF2B5EF4-FFF2-40B4-BE49-F238E27FC236}">
                <a16:creationId xmlns:a16="http://schemas.microsoft.com/office/drawing/2014/main" xmlns="" id="{CCAAC74A-664E-43D3-859E-B35855730DB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zh-TW" altLang="en-US">
              <a:latin typeface="Microsoft JhengHei UI" panose="020B0604030504040204" pitchFamily="34" charset="-120"/>
              <a:ea typeface="Microsoft JhengHei UI" panose="020B0604030504040204" pitchFamily="34" charset="-120"/>
            </a:endParaRPr>
          </a:p>
        </p:txBody>
      </p:sp>
      <p:sp>
        <p:nvSpPr>
          <p:cNvPr id="3" name="日期版面配置區 2">
            <a:extLst>
              <a:ext uri="{FF2B5EF4-FFF2-40B4-BE49-F238E27FC236}">
                <a16:creationId xmlns:a16="http://schemas.microsoft.com/office/drawing/2014/main" xmlns="" id="{2710C658-31F9-4A67-8267-E3463B262A3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3F3168A5-1015-4A77-A156-94AEB927DB5E}" type="datetime1">
              <a:rPr lang="zh-TW" altLang="en-US" smtClean="0">
                <a:latin typeface="Microsoft JhengHei UI" panose="020B0604030504040204" pitchFamily="34" charset="-120"/>
                <a:ea typeface="Microsoft JhengHei UI" panose="020B0604030504040204" pitchFamily="34" charset="-120"/>
              </a:rPr>
              <a:t>2023/12/9</a:t>
            </a:fld>
            <a:endParaRPr lang="zh-TW" altLang="en-US">
              <a:latin typeface="Microsoft JhengHei UI" panose="020B0604030504040204" pitchFamily="34" charset="-120"/>
              <a:ea typeface="Microsoft JhengHei UI" panose="020B0604030504040204" pitchFamily="34" charset="-120"/>
            </a:endParaRPr>
          </a:p>
        </p:txBody>
      </p:sp>
      <p:sp>
        <p:nvSpPr>
          <p:cNvPr id="4" name="頁尾版面配置區 3">
            <a:extLst>
              <a:ext uri="{FF2B5EF4-FFF2-40B4-BE49-F238E27FC236}">
                <a16:creationId xmlns:a16="http://schemas.microsoft.com/office/drawing/2014/main" xmlns="" id="{CD7BBBF1-3A7A-4F4B-8592-578ABE65B71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zh-TW" altLang="en-US">
              <a:latin typeface="Microsoft JhengHei UI" panose="020B0604030504040204" pitchFamily="34" charset="-120"/>
              <a:ea typeface="Microsoft JhengHei UI" panose="020B0604030504040204" pitchFamily="34" charset="-120"/>
            </a:endParaRPr>
          </a:p>
        </p:txBody>
      </p:sp>
      <p:sp>
        <p:nvSpPr>
          <p:cNvPr id="5" name="投影片編號預留位置 4">
            <a:extLst>
              <a:ext uri="{FF2B5EF4-FFF2-40B4-BE49-F238E27FC236}">
                <a16:creationId xmlns:a16="http://schemas.microsoft.com/office/drawing/2014/main" xmlns="" id="{CA02F046-B531-4374-9A89-AC21BCA06E1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7D2DFAA7-D3C3-4D01-9299-453E25D16D4E}" type="slidenum">
              <a:rPr lang="en-US" altLang="zh-TW" smtClean="0">
                <a:latin typeface="Microsoft JhengHei UI" panose="020B0604030504040204" pitchFamily="34" charset="-120"/>
                <a:ea typeface="Microsoft JhengHei UI" panose="020B0604030504040204" pitchFamily="34" charset="-120"/>
              </a:rPr>
              <a:t>‹#›</a:t>
            </a:fld>
            <a:endParaRPr lang="zh-TW" altLang="en-US">
              <a:latin typeface="Microsoft JhengHei UI" panose="020B0604030504040204" pitchFamily="34" charset="-120"/>
              <a:ea typeface="Microsoft JhengHei UI" panose="020B0604030504040204" pitchFamily="34" charset="-120"/>
            </a:endParaRPr>
          </a:p>
        </p:txBody>
      </p:sp>
    </p:spTree>
    <p:extLst>
      <p:ext uri="{BB962C8B-B14F-4D97-AF65-F5344CB8AC3E}">
        <p14:creationId xmlns:p14="http://schemas.microsoft.com/office/powerpoint/2010/main" val="9005273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預留位置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Microsoft JhengHei UI" panose="020B0604030504040204" pitchFamily="34" charset="-120"/>
                <a:ea typeface="Microsoft JhengHei UI" panose="020B0604030504040204" pitchFamily="34" charset="-120"/>
              </a:defRPr>
            </a:lvl1pPr>
          </a:lstStyle>
          <a:p>
            <a:endParaRPr lang="zh-TW" altLang="en-US" noProof="0"/>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Microsoft JhengHei UI" panose="020B0604030504040204" pitchFamily="34" charset="-120"/>
                <a:ea typeface="Microsoft JhengHei UI" panose="020B0604030504040204" pitchFamily="34" charset="-120"/>
              </a:defRPr>
            </a:lvl1pPr>
          </a:lstStyle>
          <a:p>
            <a:fld id="{4C44141E-C5B5-41AB-A552-0F136534745A}" type="datetime1">
              <a:rPr lang="zh-TW" altLang="en-US" noProof="0" smtClean="0"/>
              <a:t>2023/12/9</a:t>
            </a:fld>
            <a:endParaRPr lang="zh-TW" altLang="en-US" noProof="0"/>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zh-TW" altLang="en-US" noProof="0"/>
          </a:p>
        </p:txBody>
      </p:sp>
      <p:sp>
        <p:nvSpPr>
          <p:cNvPr id="5" name="備忘稿預留位置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zh-TW" altLang="en-US" noProof="0"/>
              <a:t>按一下以編輯母片文字樣式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
        <p:nvSpPr>
          <p:cNvPr id="6" name="頁尾預留位置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Microsoft JhengHei UI" panose="020B0604030504040204" pitchFamily="34" charset="-120"/>
                <a:ea typeface="Microsoft JhengHei UI" panose="020B0604030504040204" pitchFamily="34" charset="-120"/>
              </a:defRPr>
            </a:lvl1pPr>
          </a:lstStyle>
          <a:p>
            <a:endParaRPr lang="zh-TW" altLang="en-US" noProof="0"/>
          </a:p>
        </p:txBody>
      </p:sp>
      <p:sp>
        <p:nvSpPr>
          <p:cNvPr id="7" name="投影片編號預留位置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Microsoft JhengHei UI" panose="020B0604030504040204" pitchFamily="34" charset="-120"/>
                <a:ea typeface="Microsoft JhengHei UI" panose="020B0604030504040204" pitchFamily="34" charset="-120"/>
              </a:defRPr>
            </a:lvl1pPr>
          </a:lstStyle>
          <a:p>
            <a:fld id="{6DC51814-3B91-4036-94D2-3977634EE214}" type="slidenum">
              <a:rPr lang="en-US" altLang="zh-TW" noProof="0" smtClean="0"/>
              <a:pPr/>
              <a:t>‹#›</a:t>
            </a:fld>
            <a:endParaRPr lang="zh-TW" altLang="en-US" noProof="0"/>
          </a:p>
        </p:txBody>
      </p:sp>
    </p:spTree>
    <p:extLst>
      <p:ext uri="{BB962C8B-B14F-4D97-AF65-F5344CB8AC3E}">
        <p14:creationId xmlns:p14="http://schemas.microsoft.com/office/powerpoint/2010/main" val="130062578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icrosoft JhengHei UI" panose="020B0604030504040204" pitchFamily="34" charset="-120"/>
        <a:ea typeface="Microsoft JhengHei UI" panose="020B0604030504040204" pitchFamily="34" charset="-120"/>
        <a:cs typeface="+mn-cs"/>
      </a:defRPr>
    </a:lvl1pPr>
    <a:lvl2pPr marL="457200" algn="l" defTabSz="914400" rtl="0" eaLnBrk="1" latinLnBrk="0" hangingPunct="1">
      <a:defRPr sz="1200" kern="1200">
        <a:solidFill>
          <a:schemeClr val="tx1"/>
        </a:solidFill>
        <a:latin typeface="Microsoft JhengHei UI" panose="020B0604030504040204" pitchFamily="34" charset="-120"/>
        <a:ea typeface="Microsoft JhengHei UI" panose="020B0604030504040204" pitchFamily="34" charset="-120"/>
        <a:cs typeface="+mn-cs"/>
      </a:defRPr>
    </a:lvl2pPr>
    <a:lvl3pPr marL="914400" algn="l" defTabSz="914400" rtl="0" eaLnBrk="1" latinLnBrk="0" hangingPunct="1">
      <a:defRPr sz="1200" kern="1200">
        <a:solidFill>
          <a:schemeClr val="tx1"/>
        </a:solidFill>
        <a:latin typeface="Microsoft JhengHei UI" panose="020B0604030504040204" pitchFamily="34" charset="-120"/>
        <a:ea typeface="Microsoft JhengHei UI" panose="020B0604030504040204" pitchFamily="34" charset="-120"/>
        <a:cs typeface="+mn-cs"/>
      </a:defRPr>
    </a:lvl3pPr>
    <a:lvl4pPr marL="1371600" algn="l" defTabSz="914400" rtl="0" eaLnBrk="1" latinLnBrk="0" hangingPunct="1">
      <a:defRPr sz="1200" kern="1200">
        <a:solidFill>
          <a:schemeClr val="tx1"/>
        </a:solidFill>
        <a:latin typeface="Microsoft JhengHei UI" panose="020B0604030504040204" pitchFamily="34" charset="-120"/>
        <a:ea typeface="Microsoft JhengHei UI" panose="020B0604030504040204" pitchFamily="34" charset="-120"/>
        <a:cs typeface="+mn-cs"/>
      </a:defRPr>
    </a:lvl4pPr>
    <a:lvl5pPr marL="1828800" algn="l" defTabSz="914400" rtl="0" eaLnBrk="1" latinLnBrk="0" hangingPunct="1">
      <a:defRPr sz="1200" kern="1200">
        <a:solidFill>
          <a:schemeClr val="tx1"/>
        </a:solidFill>
        <a:latin typeface="Microsoft JhengHei UI" panose="020B0604030504040204" pitchFamily="34" charset="-120"/>
        <a:ea typeface="Microsoft JhengHei UI" panose="020B0604030504040204" pitchFamily="34"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685800" y="1143000"/>
            <a:ext cx="5486400" cy="3086100"/>
          </a:xfrm>
        </p:spPr>
      </p:sp>
      <p:sp>
        <p:nvSpPr>
          <p:cNvPr id="3" name="備忘稿預留位置 2"/>
          <p:cNvSpPr>
            <a:spLocks noGrp="1"/>
          </p:cNvSpPr>
          <p:nvPr>
            <p:ph type="body" idx="1"/>
          </p:nvPr>
        </p:nvSpPr>
        <p:spPr/>
        <p:txBody>
          <a:bodyPr rtlCol="0"/>
          <a:lstStyle/>
          <a:p>
            <a:pPr rtl="0"/>
            <a:endParaRPr lang="zh-TW" altLang="en-US">
              <a:latin typeface="Microsoft JhengHei UI" panose="020B0604030504040204" pitchFamily="34" charset="-120"/>
              <a:ea typeface="Microsoft JhengHei UI" panose="020B0604030504040204" pitchFamily="34" charset="-120"/>
            </a:endParaRPr>
          </a:p>
        </p:txBody>
      </p:sp>
      <p:sp>
        <p:nvSpPr>
          <p:cNvPr id="4" name="投影片編號預留位置 3"/>
          <p:cNvSpPr>
            <a:spLocks noGrp="1"/>
          </p:cNvSpPr>
          <p:nvPr>
            <p:ph type="sldNum" sz="quarter" idx="5"/>
          </p:nvPr>
        </p:nvSpPr>
        <p:spPr/>
        <p:txBody>
          <a:bodyPr rtlCol="0"/>
          <a:lstStyle/>
          <a:p>
            <a:pPr rtl="0"/>
            <a:fld id="{6DC51814-3B91-4036-94D2-3977634EE214}" type="slidenum">
              <a:rPr lang="en-US" altLang="zh-TW" smtClean="0">
                <a:latin typeface="Microsoft JhengHei UI" panose="020B0604030504040204" pitchFamily="34" charset="-120"/>
                <a:ea typeface="Microsoft JhengHei UI" panose="020B0604030504040204" pitchFamily="34" charset="-120"/>
              </a:rPr>
              <a:t>1</a:t>
            </a:fld>
            <a:endParaRPr lang="zh-TW" altLang="en-US">
              <a:latin typeface="Microsoft JhengHei UI" panose="020B0604030504040204" pitchFamily="34" charset="-120"/>
              <a:ea typeface="Microsoft JhengHei UI" panose="020B0604030504040204" pitchFamily="34" charset="-120"/>
            </a:endParaRPr>
          </a:p>
        </p:txBody>
      </p:sp>
    </p:spTree>
    <p:extLst>
      <p:ext uri="{BB962C8B-B14F-4D97-AF65-F5344CB8AC3E}">
        <p14:creationId xmlns:p14="http://schemas.microsoft.com/office/powerpoint/2010/main" val="2101042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標題投影片">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xmlns="" id="{76607FB0-0FB2-41FD-B334-74C7B05B8CEE}"/>
              </a:ext>
            </a:extLst>
          </p:cNvPr>
          <p:cNvSpPr/>
          <p:nvPr userDrawn="1"/>
        </p:nvSpPr>
        <p:spPr>
          <a:xfrm>
            <a:off x="0" y="0"/>
            <a:ext cx="91440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9" name="圖片版面配置區 8">
            <a:extLst>
              <a:ext uri="{FF2B5EF4-FFF2-40B4-BE49-F238E27FC236}">
                <a16:creationId xmlns:a16="http://schemas.microsoft.com/office/drawing/2014/main" xmlns="" id="{2D02598E-521E-41CD-B068-134834CFF4FF}"/>
              </a:ext>
            </a:extLst>
          </p:cNvPr>
          <p:cNvSpPr>
            <a:spLocks noGrp="1"/>
          </p:cNvSpPr>
          <p:nvPr>
            <p:ph type="pic" sz="quarter" idx="10"/>
          </p:nvPr>
        </p:nvSpPr>
        <p:spPr>
          <a:xfrm>
            <a:off x="0" y="1"/>
            <a:ext cx="9144000" cy="3336131"/>
          </a:xfrm>
          <a:solidFill>
            <a:schemeClr val="bg1">
              <a:lumMod val="95000"/>
            </a:schemeClr>
          </a:solidFill>
        </p:spPr>
        <p:txBody>
          <a:bodyPr rtlCol="0">
            <a:normAutofit/>
          </a:bodyPr>
          <a:lstStyle>
            <a:lvl1pPr marL="0" indent="0" algn="ctr">
              <a:buNone/>
              <a:defRPr sz="1350">
                <a:latin typeface="Microsoft JhengHei UI" panose="020B0604030504040204" pitchFamily="34" charset="-120"/>
                <a:ea typeface="Microsoft JhengHei UI" panose="020B0604030504040204" pitchFamily="34" charset="-120"/>
              </a:defRPr>
            </a:lvl1pPr>
          </a:lstStyle>
          <a:p>
            <a:pPr rtl="0"/>
            <a:r>
              <a:rPr lang="zh-TW" altLang="en-US" noProof="0"/>
              <a:t>按一下圖示以新增圖片</a:t>
            </a:r>
          </a:p>
        </p:txBody>
      </p:sp>
      <p:sp>
        <p:nvSpPr>
          <p:cNvPr id="10" name="矩形 9">
            <a:extLst>
              <a:ext uri="{FF2B5EF4-FFF2-40B4-BE49-F238E27FC236}">
                <a16:creationId xmlns:a16="http://schemas.microsoft.com/office/drawing/2014/main" xmlns="" id="{F04A5F51-C7E6-44CC-ADF3-1C83AA35D0DC}"/>
              </a:ext>
            </a:extLst>
          </p:cNvPr>
          <p:cNvSpPr/>
          <p:nvPr userDrawn="1"/>
        </p:nvSpPr>
        <p:spPr>
          <a:xfrm>
            <a:off x="0" y="3336132"/>
            <a:ext cx="9144000" cy="18073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2" name="標題 1">
            <a:extLst>
              <a:ext uri="{FF2B5EF4-FFF2-40B4-BE49-F238E27FC236}">
                <a16:creationId xmlns:a16="http://schemas.microsoft.com/office/drawing/2014/main" xmlns="" id="{4E8B51C6-9166-4F67-995A-396809E6533C}"/>
              </a:ext>
            </a:extLst>
          </p:cNvPr>
          <p:cNvSpPr>
            <a:spLocks noGrp="1"/>
          </p:cNvSpPr>
          <p:nvPr>
            <p:ph type="ctrTitle"/>
          </p:nvPr>
        </p:nvSpPr>
        <p:spPr>
          <a:xfrm>
            <a:off x="278606" y="3413523"/>
            <a:ext cx="8640366" cy="882253"/>
          </a:xfrm>
        </p:spPr>
        <p:txBody>
          <a:bodyPr rtlCol="0" anchor="ctr"/>
          <a:lstStyle>
            <a:lvl1pPr algn="ctr">
              <a:defRPr sz="4500">
                <a:solidFill>
                  <a:schemeClr val="bg1"/>
                </a:solidFill>
                <a:latin typeface="Microsoft JhengHei UI" panose="020B0604030504040204" pitchFamily="34" charset="-120"/>
                <a:ea typeface="Microsoft JhengHei UI" panose="020B0604030504040204" pitchFamily="34" charset="-120"/>
              </a:defRPr>
            </a:lvl1pPr>
          </a:lstStyle>
          <a:p>
            <a:pPr rtl="0"/>
            <a:r>
              <a:rPr lang="zh-TW" altLang="en-US" noProof="0"/>
              <a:t>按一下以編輯母片標題樣式</a:t>
            </a:r>
          </a:p>
        </p:txBody>
      </p:sp>
      <p:sp>
        <p:nvSpPr>
          <p:cNvPr id="3" name="副標題 2">
            <a:extLst>
              <a:ext uri="{FF2B5EF4-FFF2-40B4-BE49-F238E27FC236}">
                <a16:creationId xmlns:a16="http://schemas.microsoft.com/office/drawing/2014/main" xmlns="" id="{A951C9A4-8764-4CB3-AC26-C957C0E84BCD}"/>
              </a:ext>
            </a:extLst>
          </p:cNvPr>
          <p:cNvSpPr>
            <a:spLocks noGrp="1"/>
          </p:cNvSpPr>
          <p:nvPr>
            <p:ph type="subTitle" idx="1" hasCustomPrompt="1"/>
          </p:nvPr>
        </p:nvSpPr>
        <p:spPr>
          <a:xfrm>
            <a:off x="278606" y="4373166"/>
            <a:ext cx="8640366" cy="413147"/>
          </a:xfrm>
        </p:spPr>
        <p:txBody>
          <a:bodyPr rtlCol="0"/>
          <a:lstStyle>
            <a:lvl1pPr marL="0" indent="0" algn="ctr">
              <a:buNone/>
              <a:defRPr sz="1800">
                <a:solidFill>
                  <a:schemeClr val="bg1"/>
                </a:solidFill>
                <a:latin typeface="Microsoft JhengHei UI" panose="020B0604030504040204" pitchFamily="34" charset="-120"/>
                <a:ea typeface="Microsoft JhengHei UI" panose="020B0604030504040204" pitchFamily="34" charset="-12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rtl="0"/>
            <a:r>
              <a:rPr lang="zh-TW" altLang="en-US" noProof="0"/>
              <a:t>按一下以編輯母片副標題樣式</a:t>
            </a:r>
          </a:p>
        </p:txBody>
      </p:sp>
    </p:spTree>
    <p:extLst>
      <p:ext uri="{BB962C8B-B14F-4D97-AF65-F5344CB8AC3E}">
        <p14:creationId xmlns:p14="http://schemas.microsoft.com/office/powerpoint/2010/main" val="2694810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標題及內容">
    <p:spTree>
      <p:nvGrpSpPr>
        <p:cNvPr id="1" name=""/>
        <p:cNvGrpSpPr/>
        <p:nvPr/>
      </p:nvGrpSpPr>
      <p:grpSpPr>
        <a:xfrm>
          <a:off x="0" y="0"/>
          <a:ext cx="0" cy="0"/>
          <a:chOff x="0" y="0"/>
          <a:chExt cx="0" cy="0"/>
        </a:xfrm>
      </p:grpSpPr>
      <p:sp>
        <p:nvSpPr>
          <p:cNvPr id="8" name="矩形 7">
            <a:extLst>
              <a:ext uri="{FF2B5EF4-FFF2-40B4-BE49-F238E27FC236}">
                <a16:creationId xmlns:a16="http://schemas.microsoft.com/office/drawing/2014/main" xmlns="" id="{34C5F727-FA73-47F4-8647-79441AA996E3}"/>
              </a:ext>
            </a:extLst>
          </p:cNvPr>
          <p:cNvSpPr/>
          <p:nvPr userDrawn="1"/>
        </p:nvSpPr>
        <p:spPr>
          <a:xfrm>
            <a:off x="0" y="0"/>
            <a:ext cx="9144000" cy="47863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2" name="標題 1">
            <a:extLst>
              <a:ext uri="{FF2B5EF4-FFF2-40B4-BE49-F238E27FC236}">
                <a16:creationId xmlns:a16="http://schemas.microsoft.com/office/drawing/2014/main" xmlns="" id="{E94FD2F3-3119-48E2-B464-A93E23C5A607}"/>
              </a:ext>
            </a:extLst>
          </p:cNvPr>
          <p:cNvSpPr>
            <a:spLocks noGrp="1"/>
          </p:cNvSpPr>
          <p:nvPr>
            <p:ph type="title"/>
          </p:nvPr>
        </p:nvSpPr>
        <p:spPr>
          <a:xfrm>
            <a:off x="278608" y="357189"/>
            <a:ext cx="3874293" cy="1918097"/>
          </a:xfrm>
        </p:spPr>
        <p:txBody>
          <a:bodyPr rtlCol="0" anchor="ctr">
            <a:noAutofit/>
          </a:bodyPr>
          <a:lstStyle>
            <a:lvl1pPr>
              <a:defRPr sz="4050">
                <a:latin typeface="Microsoft JhengHei UI" panose="020B0604030504040204" pitchFamily="34" charset="-120"/>
                <a:ea typeface="Microsoft JhengHei UI" panose="020B0604030504040204" pitchFamily="34" charset="-120"/>
              </a:defRPr>
            </a:lvl1pPr>
          </a:lstStyle>
          <a:p>
            <a:pPr rtl="0"/>
            <a:r>
              <a:rPr lang="zh-TW" altLang="en-US" noProof="0"/>
              <a:t>按一下以編輯母片標題樣式</a:t>
            </a:r>
          </a:p>
        </p:txBody>
      </p:sp>
      <p:sp>
        <p:nvSpPr>
          <p:cNvPr id="3" name="內容預留位置 2">
            <a:extLst>
              <a:ext uri="{FF2B5EF4-FFF2-40B4-BE49-F238E27FC236}">
                <a16:creationId xmlns:a16="http://schemas.microsoft.com/office/drawing/2014/main" xmlns="" id="{FCE87C6E-3441-429B-A81D-87F8344C068B}"/>
              </a:ext>
            </a:extLst>
          </p:cNvPr>
          <p:cNvSpPr>
            <a:spLocks noGrp="1"/>
          </p:cNvSpPr>
          <p:nvPr>
            <p:ph idx="1"/>
          </p:nvPr>
        </p:nvSpPr>
        <p:spPr>
          <a:xfrm>
            <a:off x="4572001" y="357189"/>
            <a:ext cx="4346972" cy="1918097"/>
          </a:xfrm>
        </p:spPr>
        <p:txBody>
          <a:bodyPr rtlCol="0">
            <a:normAutofit/>
          </a:bodyPr>
          <a:lstStyle>
            <a:lvl1pPr>
              <a:defRPr sz="1500">
                <a:latin typeface="Microsoft JhengHei UI" panose="020B0604030504040204" pitchFamily="34" charset="-120"/>
                <a:ea typeface="Microsoft JhengHei UI" panose="020B0604030504040204" pitchFamily="34" charset="-120"/>
              </a:defRPr>
            </a:lvl1pPr>
            <a:lvl2pPr>
              <a:defRPr sz="1350">
                <a:latin typeface="Microsoft JhengHei UI" panose="020B0604030504040204" pitchFamily="34" charset="-120"/>
                <a:ea typeface="Microsoft JhengHei UI" panose="020B0604030504040204" pitchFamily="34" charset="-120"/>
              </a:defRPr>
            </a:lvl2pPr>
            <a:lvl3pPr>
              <a:defRPr sz="1200">
                <a:latin typeface="Microsoft JhengHei UI" panose="020B0604030504040204" pitchFamily="34" charset="-120"/>
                <a:ea typeface="Microsoft JhengHei UI" panose="020B0604030504040204" pitchFamily="34" charset="-120"/>
              </a:defRPr>
            </a:lvl3pPr>
            <a:lvl4pPr>
              <a:defRPr sz="1050">
                <a:latin typeface="Microsoft JhengHei UI" panose="020B0604030504040204" pitchFamily="34" charset="-120"/>
                <a:ea typeface="Microsoft JhengHei UI" panose="020B0604030504040204" pitchFamily="34" charset="-120"/>
              </a:defRPr>
            </a:lvl4pPr>
            <a:lvl5pPr>
              <a:defRPr sz="1050">
                <a:latin typeface="Microsoft JhengHei UI" panose="020B0604030504040204" pitchFamily="34" charset="-120"/>
                <a:ea typeface="Microsoft JhengHei UI" panose="020B0604030504040204" pitchFamily="34" charset="-120"/>
              </a:defRPr>
            </a:lvl5pPr>
          </a:lstStyle>
          <a:p>
            <a:pPr lvl="0" rtl="0"/>
            <a:r>
              <a:rPr lang="zh-TW" altLang="en-US" noProof="0"/>
              <a:t>按一下以編輯母片文字樣式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
        <p:nvSpPr>
          <p:cNvPr id="6" name="投影片編號版面配置區 5">
            <a:extLst>
              <a:ext uri="{FF2B5EF4-FFF2-40B4-BE49-F238E27FC236}">
                <a16:creationId xmlns:a16="http://schemas.microsoft.com/office/drawing/2014/main" xmlns="" id="{FC8ECDD1-1369-42FD-BD19-6797742A154C}"/>
              </a:ext>
            </a:extLst>
          </p:cNvPr>
          <p:cNvSpPr>
            <a:spLocks noGrp="1"/>
          </p:cNvSpPr>
          <p:nvPr>
            <p:ph type="sldNum" sz="quarter" idx="12"/>
          </p:nvPr>
        </p:nvSpPr>
        <p:spPr/>
        <p:txBody>
          <a:bodyPr rtlCol="0"/>
          <a:lstStyle>
            <a:lvl1pPr>
              <a:defRPr>
                <a:latin typeface="Microsoft JhengHei UI" panose="020B0604030504040204" pitchFamily="34" charset="-120"/>
                <a:ea typeface="Microsoft JhengHei UI" panose="020B0604030504040204" pitchFamily="34" charset="-120"/>
              </a:defRPr>
            </a:lvl1pPr>
          </a:lstStyle>
          <a:p>
            <a:fld id="{03DC2DEF-D2FE-4B45-ABA4-9F153FD1C98A}" type="slidenum">
              <a:rPr lang="en-US" altLang="zh-TW" noProof="0" smtClean="0"/>
              <a:pPr/>
              <a:t>‹#›</a:t>
            </a:fld>
            <a:endParaRPr lang="zh-TW" altLang="en-US" noProof="0"/>
          </a:p>
        </p:txBody>
      </p:sp>
      <p:sp>
        <p:nvSpPr>
          <p:cNvPr id="13" name="圖片版面配置區 6">
            <a:extLst>
              <a:ext uri="{FF2B5EF4-FFF2-40B4-BE49-F238E27FC236}">
                <a16:creationId xmlns:a16="http://schemas.microsoft.com/office/drawing/2014/main" xmlns="" id="{9303FD92-1AC4-4708-B13E-C97E00210D2E}"/>
              </a:ext>
            </a:extLst>
          </p:cNvPr>
          <p:cNvSpPr>
            <a:spLocks noGrp="1"/>
          </p:cNvSpPr>
          <p:nvPr>
            <p:ph type="pic" sz="quarter" idx="13"/>
          </p:nvPr>
        </p:nvSpPr>
        <p:spPr>
          <a:xfrm>
            <a:off x="278608" y="2425457"/>
            <a:ext cx="8640365" cy="2225125"/>
          </a:xfrm>
          <a:solidFill>
            <a:schemeClr val="bg1">
              <a:lumMod val="95000"/>
            </a:schemeClr>
          </a:solidFill>
        </p:spPr>
        <p:txBody>
          <a:bodyPr vert="horz" lIns="91440" tIns="45720" rIns="91440" bIns="45720" rtlCol="0">
            <a:normAutofit/>
          </a:bodyPr>
          <a:lstStyle>
            <a:lvl1pPr>
              <a:defRPr lang="en-US" sz="1350">
                <a:latin typeface="Microsoft JhengHei UI" panose="020B0604030504040204" pitchFamily="34" charset="-120"/>
                <a:ea typeface="Microsoft JhengHei UI" panose="020B0604030504040204" pitchFamily="34" charset="-120"/>
              </a:defRPr>
            </a:lvl1pPr>
          </a:lstStyle>
          <a:p>
            <a:pPr marL="0" lvl="0" indent="0" algn="ctr" rtl="0">
              <a:buNone/>
            </a:pPr>
            <a:r>
              <a:rPr lang="zh-TW" altLang="en-US" noProof="0"/>
              <a:t>按一下圖示以新增圖片</a:t>
            </a:r>
          </a:p>
        </p:txBody>
      </p:sp>
      <p:sp>
        <p:nvSpPr>
          <p:cNvPr id="11" name="矩形 10">
            <a:extLst>
              <a:ext uri="{FF2B5EF4-FFF2-40B4-BE49-F238E27FC236}">
                <a16:creationId xmlns:a16="http://schemas.microsoft.com/office/drawing/2014/main" xmlns="" id="{0E4979D5-6F1E-40A2-9A8E-8C5AE1AA3B62}"/>
              </a:ext>
            </a:extLst>
          </p:cNvPr>
          <p:cNvSpPr/>
          <p:nvPr userDrawn="1"/>
        </p:nvSpPr>
        <p:spPr>
          <a:xfrm>
            <a:off x="1" y="357189"/>
            <a:ext cx="123825" cy="191809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Tree>
    <p:extLst>
      <p:ext uri="{BB962C8B-B14F-4D97-AF65-F5344CB8AC3E}">
        <p14:creationId xmlns:p14="http://schemas.microsoft.com/office/powerpoint/2010/main" val="243879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標題與內容">
    <p:spTree>
      <p:nvGrpSpPr>
        <p:cNvPr id="1" name=""/>
        <p:cNvGrpSpPr/>
        <p:nvPr/>
      </p:nvGrpSpPr>
      <p:grpSpPr>
        <a:xfrm>
          <a:off x="0" y="0"/>
          <a:ext cx="0" cy="0"/>
          <a:chOff x="0" y="0"/>
          <a:chExt cx="0" cy="0"/>
        </a:xfrm>
      </p:grpSpPr>
      <p:sp>
        <p:nvSpPr>
          <p:cNvPr id="8" name="矩形 7">
            <a:extLst>
              <a:ext uri="{FF2B5EF4-FFF2-40B4-BE49-F238E27FC236}">
                <a16:creationId xmlns:a16="http://schemas.microsoft.com/office/drawing/2014/main" xmlns="" id="{34C5F727-FA73-47F4-8647-79441AA996E3}"/>
              </a:ext>
            </a:extLst>
          </p:cNvPr>
          <p:cNvSpPr/>
          <p:nvPr userDrawn="1"/>
        </p:nvSpPr>
        <p:spPr>
          <a:xfrm>
            <a:off x="0" y="0"/>
            <a:ext cx="9144000" cy="47863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11" name="矩形 10">
            <a:extLst>
              <a:ext uri="{FF2B5EF4-FFF2-40B4-BE49-F238E27FC236}">
                <a16:creationId xmlns:a16="http://schemas.microsoft.com/office/drawing/2014/main" xmlns="" id="{0E4979D5-6F1E-40A2-9A8E-8C5AE1AA3B62}"/>
              </a:ext>
            </a:extLst>
          </p:cNvPr>
          <p:cNvSpPr/>
          <p:nvPr userDrawn="1"/>
        </p:nvSpPr>
        <p:spPr>
          <a:xfrm>
            <a:off x="0" y="0"/>
            <a:ext cx="3853544"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2" name="標題 1">
            <a:extLst>
              <a:ext uri="{FF2B5EF4-FFF2-40B4-BE49-F238E27FC236}">
                <a16:creationId xmlns:a16="http://schemas.microsoft.com/office/drawing/2014/main" xmlns="" id="{E94FD2F3-3119-48E2-B464-A93E23C5A607}"/>
              </a:ext>
            </a:extLst>
          </p:cNvPr>
          <p:cNvSpPr>
            <a:spLocks noGrp="1"/>
          </p:cNvSpPr>
          <p:nvPr>
            <p:ph type="title"/>
          </p:nvPr>
        </p:nvSpPr>
        <p:spPr>
          <a:xfrm>
            <a:off x="4964399" y="972132"/>
            <a:ext cx="3954573" cy="1163680"/>
          </a:xfrm>
        </p:spPr>
        <p:txBody>
          <a:bodyPr rtlCol="0" anchor="b">
            <a:noAutofit/>
          </a:bodyPr>
          <a:lstStyle>
            <a:lvl1pPr>
              <a:defRPr sz="3000">
                <a:latin typeface="Microsoft JhengHei UI" panose="020B0604030504040204" pitchFamily="34" charset="-120"/>
                <a:ea typeface="Microsoft JhengHei UI" panose="020B0604030504040204" pitchFamily="34" charset="-120"/>
              </a:defRPr>
            </a:lvl1pPr>
          </a:lstStyle>
          <a:p>
            <a:pPr rtl="0"/>
            <a:r>
              <a:rPr lang="zh-TW" altLang="en-US" noProof="0"/>
              <a:t>按一下以編輯母片標題樣式</a:t>
            </a:r>
          </a:p>
        </p:txBody>
      </p:sp>
      <p:sp>
        <p:nvSpPr>
          <p:cNvPr id="3" name="內容預留位置 2">
            <a:extLst>
              <a:ext uri="{FF2B5EF4-FFF2-40B4-BE49-F238E27FC236}">
                <a16:creationId xmlns:a16="http://schemas.microsoft.com/office/drawing/2014/main" xmlns="" id="{FCE87C6E-3441-429B-A81D-87F8344C068B}"/>
              </a:ext>
            </a:extLst>
          </p:cNvPr>
          <p:cNvSpPr>
            <a:spLocks noGrp="1"/>
          </p:cNvSpPr>
          <p:nvPr>
            <p:ph idx="1"/>
          </p:nvPr>
        </p:nvSpPr>
        <p:spPr>
          <a:xfrm>
            <a:off x="4964400" y="2305476"/>
            <a:ext cx="3954573" cy="1918097"/>
          </a:xfrm>
        </p:spPr>
        <p:txBody>
          <a:bodyPr rtlCol="0">
            <a:normAutofit/>
          </a:bodyPr>
          <a:lstStyle>
            <a:lvl1pPr>
              <a:defRPr sz="1500">
                <a:latin typeface="Microsoft JhengHei UI" panose="020B0604030504040204" pitchFamily="34" charset="-120"/>
                <a:ea typeface="Microsoft JhengHei UI" panose="020B0604030504040204" pitchFamily="34" charset="-120"/>
              </a:defRPr>
            </a:lvl1pPr>
            <a:lvl2pPr>
              <a:defRPr sz="1350">
                <a:latin typeface="Microsoft JhengHei UI" panose="020B0604030504040204" pitchFamily="34" charset="-120"/>
                <a:ea typeface="Microsoft JhengHei UI" panose="020B0604030504040204" pitchFamily="34" charset="-120"/>
              </a:defRPr>
            </a:lvl2pPr>
            <a:lvl3pPr>
              <a:defRPr sz="1200">
                <a:latin typeface="Microsoft JhengHei UI" panose="020B0604030504040204" pitchFamily="34" charset="-120"/>
                <a:ea typeface="Microsoft JhengHei UI" panose="020B0604030504040204" pitchFamily="34" charset="-120"/>
              </a:defRPr>
            </a:lvl3pPr>
            <a:lvl4pPr>
              <a:defRPr sz="1050">
                <a:latin typeface="Microsoft JhengHei UI" panose="020B0604030504040204" pitchFamily="34" charset="-120"/>
                <a:ea typeface="Microsoft JhengHei UI" panose="020B0604030504040204" pitchFamily="34" charset="-120"/>
              </a:defRPr>
            </a:lvl4pPr>
            <a:lvl5pPr>
              <a:defRPr sz="1050">
                <a:latin typeface="Microsoft JhengHei UI" panose="020B0604030504040204" pitchFamily="34" charset="-120"/>
                <a:ea typeface="Microsoft JhengHei UI" panose="020B0604030504040204" pitchFamily="34" charset="-120"/>
              </a:defRPr>
            </a:lvl5pPr>
          </a:lstStyle>
          <a:p>
            <a:pPr lvl="0" rtl="0"/>
            <a:r>
              <a:rPr lang="zh-TW" altLang="en-US" noProof="0"/>
              <a:t>按一下以編輯母片文字樣式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
        <p:nvSpPr>
          <p:cNvPr id="6" name="投影片編號版面配置區 5">
            <a:extLst>
              <a:ext uri="{FF2B5EF4-FFF2-40B4-BE49-F238E27FC236}">
                <a16:creationId xmlns:a16="http://schemas.microsoft.com/office/drawing/2014/main" xmlns="" id="{FC8ECDD1-1369-42FD-BD19-6797742A154C}"/>
              </a:ext>
            </a:extLst>
          </p:cNvPr>
          <p:cNvSpPr>
            <a:spLocks noGrp="1"/>
          </p:cNvSpPr>
          <p:nvPr>
            <p:ph type="sldNum" sz="quarter" idx="12"/>
          </p:nvPr>
        </p:nvSpPr>
        <p:spPr/>
        <p:txBody>
          <a:bodyPr rtlCol="0"/>
          <a:lstStyle>
            <a:lvl1pPr>
              <a:defRPr>
                <a:latin typeface="Microsoft JhengHei UI" panose="020B0604030504040204" pitchFamily="34" charset="-120"/>
                <a:ea typeface="Microsoft JhengHei UI" panose="020B0604030504040204" pitchFamily="34" charset="-120"/>
              </a:defRPr>
            </a:lvl1pPr>
          </a:lstStyle>
          <a:p>
            <a:fld id="{03DC2DEF-D2FE-4B45-ABA4-9F153FD1C98A}" type="slidenum">
              <a:rPr lang="en-US" altLang="zh-TW" noProof="0" smtClean="0"/>
              <a:pPr/>
              <a:t>‹#›</a:t>
            </a:fld>
            <a:endParaRPr lang="zh-TW" altLang="en-US" noProof="0"/>
          </a:p>
        </p:txBody>
      </p:sp>
      <p:sp>
        <p:nvSpPr>
          <p:cNvPr id="13" name="圖片版面配置區 6">
            <a:extLst>
              <a:ext uri="{FF2B5EF4-FFF2-40B4-BE49-F238E27FC236}">
                <a16:creationId xmlns:a16="http://schemas.microsoft.com/office/drawing/2014/main" xmlns="" id="{9303FD92-1AC4-4708-B13E-C97E00210D2E}"/>
              </a:ext>
            </a:extLst>
          </p:cNvPr>
          <p:cNvSpPr>
            <a:spLocks noGrp="1"/>
          </p:cNvSpPr>
          <p:nvPr>
            <p:ph type="pic" sz="quarter" idx="13"/>
          </p:nvPr>
        </p:nvSpPr>
        <p:spPr>
          <a:xfrm>
            <a:off x="838201" y="762000"/>
            <a:ext cx="3853544" cy="3733800"/>
          </a:xfrm>
          <a:solidFill>
            <a:schemeClr val="bg1">
              <a:lumMod val="95000"/>
            </a:schemeClr>
          </a:solidFill>
        </p:spPr>
        <p:txBody>
          <a:bodyPr vert="horz" lIns="91440" tIns="45720" rIns="91440" bIns="45720" rtlCol="0">
            <a:normAutofit/>
          </a:bodyPr>
          <a:lstStyle>
            <a:lvl1pPr>
              <a:defRPr lang="en-US" sz="1350">
                <a:latin typeface="Microsoft JhengHei UI" panose="020B0604030504040204" pitchFamily="34" charset="-120"/>
                <a:ea typeface="Microsoft JhengHei UI" panose="020B0604030504040204" pitchFamily="34" charset="-120"/>
              </a:defRPr>
            </a:lvl1pPr>
          </a:lstStyle>
          <a:p>
            <a:pPr marL="0" lvl="0" indent="0" algn="ctr" rtl="0">
              <a:buNone/>
            </a:pPr>
            <a:r>
              <a:rPr lang="zh-TW" altLang="en-US" noProof="0"/>
              <a:t>按一下圖示以新增圖片</a:t>
            </a:r>
          </a:p>
        </p:txBody>
      </p:sp>
      <p:sp>
        <p:nvSpPr>
          <p:cNvPr id="4" name="矩形 3">
            <a:extLst>
              <a:ext uri="{FF2B5EF4-FFF2-40B4-BE49-F238E27FC236}">
                <a16:creationId xmlns:a16="http://schemas.microsoft.com/office/drawing/2014/main" xmlns="" id="{7306EB3B-6A54-45E7-B23D-F9515CC15D12}"/>
              </a:ext>
            </a:extLst>
          </p:cNvPr>
          <p:cNvSpPr/>
          <p:nvPr userDrawn="1"/>
        </p:nvSpPr>
        <p:spPr>
          <a:xfrm>
            <a:off x="0" y="4495800"/>
            <a:ext cx="3069772" cy="6477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9" name="矩形 8">
            <a:extLst>
              <a:ext uri="{FF2B5EF4-FFF2-40B4-BE49-F238E27FC236}">
                <a16:creationId xmlns:a16="http://schemas.microsoft.com/office/drawing/2014/main" xmlns="" id="{7E110354-15BA-4B22-B7CF-3D5BFA5C722D}"/>
              </a:ext>
            </a:extLst>
          </p:cNvPr>
          <p:cNvSpPr/>
          <p:nvPr userDrawn="1"/>
        </p:nvSpPr>
        <p:spPr>
          <a:xfrm>
            <a:off x="1621973" y="654908"/>
            <a:ext cx="3069772" cy="10393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Tree>
    <p:extLst>
      <p:ext uri="{BB962C8B-B14F-4D97-AF65-F5344CB8AC3E}">
        <p14:creationId xmlns:p14="http://schemas.microsoft.com/office/powerpoint/2010/main" val="41513572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6_標題及內容">
    <p:spTree>
      <p:nvGrpSpPr>
        <p:cNvPr id="1" name=""/>
        <p:cNvGrpSpPr/>
        <p:nvPr/>
      </p:nvGrpSpPr>
      <p:grpSpPr>
        <a:xfrm>
          <a:off x="0" y="0"/>
          <a:ext cx="0" cy="0"/>
          <a:chOff x="0" y="0"/>
          <a:chExt cx="0" cy="0"/>
        </a:xfrm>
      </p:grpSpPr>
      <p:sp>
        <p:nvSpPr>
          <p:cNvPr id="8" name="矩形 7">
            <a:extLst>
              <a:ext uri="{FF2B5EF4-FFF2-40B4-BE49-F238E27FC236}">
                <a16:creationId xmlns:a16="http://schemas.microsoft.com/office/drawing/2014/main" xmlns="" id="{34C5F727-FA73-47F4-8647-79441AA996E3}"/>
              </a:ext>
            </a:extLst>
          </p:cNvPr>
          <p:cNvSpPr/>
          <p:nvPr userDrawn="1"/>
        </p:nvSpPr>
        <p:spPr>
          <a:xfrm>
            <a:off x="0" y="0"/>
            <a:ext cx="9144000" cy="47863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2" name="標題 1">
            <a:extLst>
              <a:ext uri="{FF2B5EF4-FFF2-40B4-BE49-F238E27FC236}">
                <a16:creationId xmlns:a16="http://schemas.microsoft.com/office/drawing/2014/main" xmlns="" id="{E94FD2F3-3119-48E2-B464-A93E23C5A607}"/>
              </a:ext>
            </a:extLst>
          </p:cNvPr>
          <p:cNvSpPr>
            <a:spLocks noGrp="1"/>
          </p:cNvSpPr>
          <p:nvPr>
            <p:ph type="title"/>
          </p:nvPr>
        </p:nvSpPr>
        <p:spPr>
          <a:xfrm>
            <a:off x="278606" y="1337873"/>
            <a:ext cx="2333966" cy="2467754"/>
          </a:xfrm>
        </p:spPr>
        <p:txBody>
          <a:bodyPr rtlCol="0" anchor="ctr">
            <a:noAutofit/>
          </a:bodyPr>
          <a:lstStyle>
            <a:lvl1pPr>
              <a:defRPr sz="3000">
                <a:latin typeface="Microsoft JhengHei UI" panose="020B0604030504040204" pitchFamily="34" charset="-120"/>
                <a:ea typeface="Microsoft JhengHei UI" panose="020B0604030504040204" pitchFamily="34" charset="-120"/>
              </a:defRPr>
            </a:lvl1pPr>
          </a:lstStyle>
          <a:p>
            <a:pPr rtl="0"/>
            <a:r>
              <a:rPr lang="zh-TW" altLang="en-US" noProof="0"/>
              <a:t>按一下以編輯母片標題樣式</a:t>
            </a:r>
          </a:p>
        </p:txBody>
      </p:sp>
      <p:sp>
        <p:nvSpPr>
          <p:cNvPr id="3" name="內容預留位置 2">
            <a:extLst>
              <a:ext uri="{FF2B5EF4-FFF2-40B4-BE49-F238E27FC236}">
                <a16:creationId xmlns:a16="http://schemas.microsoft.com/office/drawing/2014/main" xmlns="" id="{FCE87C6E-3441-429B-A81D-87F8344C068B}"/>
              </a:ext>
            </a:extLst>
          </p:cNvPr>
          <p:cNvSpPr>
            <a:spLocks noGrp="1"/>
          </p:cNvSpPr>
          <p:nvPr>
            <p:ph idx="1"/>
          </p:nvPr>
        </p:nvSpPr>
        <p:spPr>
          <a:xfrm>
            <a:off x="5617028" y="1337874"/>
            <a:ext cx="3301944" cy="2467754"/>
          </a:xfrm>
        </p:spPr>
        <p:txBody>
          <a:bodyPr rtlCol="0" anchor="ctr">
            <a:normAutofit/>
          </a:bodyPr>
          <a:lstStyle>
            <a:lvl1pPr>
              <a:defRPr sz="1500">
                <a:latin typeface="Microsoft JhengHei UI" panose="020B0604030504040204" pitchFamily="34" charset="-120"/>
                <a:ea typeface="Microsoft JhengHei UI" panose="020B0604030504040204" pitchFamily="34" charset="-120"/>
              </a:defRPr>
            </a:lvl1pPr>
            <a:lvl2pPr>
              <a:defRPr sz="1350">
                <a:latin typeface="Microsoft JhengHei UI" panose="020B0604030504040204" pitchFamily="34" charset="-120"/>
                <a:ea typeface="Microsoft JhengHei UI" panose="020B0604030504040204" pitchFamily="34" charset="-120"/>
              </a:defRPr>
            </a:lvl2pPr>
            <a:lvl3pPr>
              <a:defRPr sz="1200">
                <a:latin typeface="Microsoft JhengHei UI" panose="020B0604030504040204" pitchFamily="34" charset="-120"/>
                <a:ea typeface="Microsoft JhengHei UI" panose="020B0604030504040204" pitchFamily="34" charset="-120"/>
              </a:defRPr>
            </a:lvl3pPr>
            <a:lvl4pPr>
              <a:defRPr sz="1050">
                <a:latin typeface="Microsoft JhengHei UI" panose="020B0604030504040204" pitchFamily="34" charset="-120"/>
                <a:ea typeface="Microsoft JhengHei UI" panose="020B0604030504040204" pitchFamily="34" charset="-120"/>
              </a:defRPr>
            </a:lvl4pPr>
            <a:lvl5pPr>
              <a:defRPr sz="1050">
                <a:latin typeface="Microsoft JhengHei UI" panose="020B0604030504040204" pitchFamily="34" charset="-120"/>
                <a:ea typeface="Microsoft JhengHei UI" panose="020B0604030504040204" pitchFamily="34" charset="-120"/>
              </a:defRPr>
            </a:lvl5pPr>
          </a:lstStyle>
          <a:p>
            <a:pPr lvl="0" rtl="0"/>
            <a:r>
              <a:rPr lang="zh-TW" altLang="en-US" noProof="0"/>
              <a:t>按一下以編輯母片文字樣式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
        <p:nvSpPr>
          <p:cNvPr id="6" name="投影片編號版面配置區 5">
            <a:extLst>
              <a:ext uri="{FF2B5EF4-FFF2-40B4-BE49-F238E27FC236}">
                <a16:creationId xmlns:a16="http://schemas.microsoft.com/office/drawing/2014/main" xmlns="" id="{FC8ECDD1-1369-42FD-BD19-6797742A154C}"/>
              </a:ext>
            </a:extLst>
          </p:cNvPr>
          <p:cNvSpPr>
            <a:spLocks noGrp="1"/>
          </p:cNvSpPr>
          <p:nvPr>
            <p:ph type="sldNum" sz="quarter" idx="12"/>
          </p:nvPr>
        </p:nvSpPr>
        <p:spPr/>
        <p:txBody>
          <a:bodyPr rtlCol="0"/>
          <a:lstStyle>
            <a:lvl1pPr>
              <a:defRPr>
                <a:latin typeface="Microsoft JhengHei UI" panose="020B0604030504040204" pitchFamily="34" charset="-120"/>
                <a:ea typeface="Microsoft JhengHei UI" panose="020B0604030504040204" pitchFamily="34" charset="-120"/>
              </a:defRPr>
            </a:lvl1pPr>
          </a:lstStyle>
          <a:p>
            <a:fld id="{03DC2DEF-D2FE-4B45-ABA4-9F153FD1C98A}" type="slidenum">
              <a:rPr lang="en-US" altLang="zh-TW" noProof="0" smtClean="0"/>
              <a:pPr/>
              <a:t>‹#›</a:t>
            </a:fld>
            <a:endParaRPr lang="zh-TW" altLang="en-US" noProof="0"/>
          </a:p>
        </p:txBody>
      </p:sp>
      <p:sp>
        <p:nvSpPr>
          <p:cNvPr id="13" name="圖片版面配置區 6">
            <a:extLst>
              <a:ext uri="{FF2B5EF4-FFF2-40B4-BE49-F238E27FC236}">
                <a16:creationId xmlns:a16="http://schemas.microsoft.com/office/drawing/2014/main" xmlns="" id="{9303FD92-1AC4-4708-B13E-C97E00210D2E}"/>
              </a:ext>
            </a:extLst>
          </p:cNvPr>
          <p:cNvSpPr>
            <a:spLocks noGrp="1"/>
          </p:cNvSpPr>
          <p:nvPr>
            <p:ph type="pic" sz="quarter" idx="13"/>
          </p:nvPr>
        </p:nvSpPr>
        <p:spPr>
          <a:xfrm>
            <a:off x="2754086" y="0"/>
            <a:ext cx="2721428" cy="5143500"/>
          </a:xfrm>
          <a:solidFill>
            <a:schemeClr val="bg1">
              <a:lumMod val="95000"/>
            </a:schemeClr>
          </a:solidFill>
        </p:spPr>
        <p:txBody>
          <a:bodyPr vert="horz" lIns="91440" tIns="45720" rIns="91440" bIns="45720" rtlCol="0">
            <a:normAutofit/>
          </a:bodyPr>
          <a:lstStyle>
            <a:lvl1pPr>
              <a:defRPr lang="en-US" sz="1350">
                <a:latin typeface="Microsoft JhengHei UI" panose="020B0604030504040204" pitchFamily="34" charset="-120"/>
                <a:ea typeface="Microsoft JhengHei UI" panose="020B0604030504040204" pitchFamily="34" charset="-120"/>
              </a:defRPr>
            </a:lvl1pPr>
          </a:lstStyle>
          <a:p>
            <a:pPr marL="0" lvl="0" indent="0" algn="ctr" rtl="0">
              <a:buNone/>
            </a:pPr>
            <a:r>
              <a:rPr lang="zh-TW" altLang="en-US" noProof="0"/>
              <a:t>按一下圖示以新增圖片</a:t>
            </a:r>
          </a:p>
        </p:txBody>
      </p:sp>
      <p:sp>
        <p:nvSpPr>
          <p:cNvPr id="5" name="矩形 4">
            <a:extLst>
              <a:ext uri="{FF2B5EF4-FFF2-40B4-BE49-F238E27FC236}">
                <a16:creationId xmlns:a16="http://schemas.microsoft.com/office/drawing/2014/main" xmlns="" id="{8E16C293-C1E0-4EA5-BDE5-D226D72FC08B}"/>
              </a:ext>
            </a:extLst>
          </p:cNvPr>
          <p:cNvSpPr/>
          <p:nvPr userDrawn="1"/>
        </p:nvSpPr>
        <p:spPr>
          <a:xfrm>
            <a:off x="278606" y="3973285"/>
            <a:ext cx="2333966" cy="117021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12" name="矩形 11">
            <a:extLst>
              <a:ext uri="{FF2B5EF4-FFF2-40B4-BE49-F238E27FC236}">
                <a16:creationId xmlns:a16="http://schemas.microsoft.com/office/drawing/2014/main" xmlns="" id="{DC770C08-8FFF-4293-8E7D-DBFEE4E3E443}"/>
              </a:ext>
            </a:extLst>
          </p:cNvPr>
          <p:cNvSpPr/>
          <p:nvPr userDrawn="1"/>
        </p:nvSpPr>
        <p:spPr>
          <a:xfrm>
            <a:off x="5617029" y="0"/>
            <a:ext cx="3301945" cy="117021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Tree>
    <p:extLst>
      <p:ext uri="{BB962C8B-B14F-4D97-AF65-F5344CB8AC3E}">
        <p14:creationId xmlns:p14="http://schemas.microsoft.com/office/powerpoint/2010/main" val="24146206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xmlns="" id="{ED497887-B1EF-4184-95F4-276A92D54B8F}"/>
              </a:ext>
            </a:extLst>
          </p:cNvPr>
          <p:cNvSpPr/>
          <p:nvPr userDrawn="1"/>
        </p:nvSpPr>
        <p:spPr>
          <a:xfrm>
            <a:off x="0" y="0"/>
            <a:ext cx="9144000" cy="47863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8" name="矩形 7">
            <a:extLst>
              <a:ext uri="{FF2B5EF4-FFF2-40B4-BE49-F238E27FC236}">
                <a16:creationId xmlns:a16="http://schemas.microsoft.com/office/drawing/2014/main" xmlns="" id="{4F93C6CC-9D8D-4981-8106-72C617756BD8}"/>
              </a:ext>
            </a:extLst>
          </p:cNvPr>
          <p:cNvSpPr/>
          <p:nvPr userDrawn="1"/>
        </p:nvSpPr>
        <p:spPr>
          <a:xfrm>
            <a:off x="0" y="1042309"/>
            <a:ext cx="9144000" cy="30588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2" name="標題 1">
            <a:extLst>
              <a:ext uri="{FF2B5EF4-FFF2-40B4-BE49-F238E27FC236}">
                <a16:creationId xmlns:a16="http://schemas.microsoft.com/office/drawing/2014/main" xmlns="" id="{4C2FFEDF-1F62-45E5-8000-9689D9DFC4D1}"/>
              </a:ext>
            </a:extLst>
          </p:cNvPr>
          <p:cNvSpPr>
            <a:spLocks noGrp="1"/>
          </p:cNvSpPr>
          <p:nvPr>
            <p:ph type="title"/>
          </p:nvPr>
        </p:nvSpPr>
        <p:spPr>
          <a:xfrm>
            <a:off x="623888" y="1748689"/>
            <a:ext cx="7886700" cy="1125140"/>
          </a:xfrm>
        </p:spPr>
        <p:txBody>
          <a:bodyPr rtlCol="0" anchor="ctr"/>
          <a:lstStyle>
            <a:lvl1pPr>
              <a:defRPr sz="4500">
                <a:solidFill>
                  <a:schemeClr val="bg1"/>
                </a:solidFill>
                <a:latin typeface="Microsoft JhengHei UI" panose="020B0604030504040204" pitchFamily="34" charset="-120"/>
                <a:ea typeface="Microsoft JhengHei UI" panose="020B0604030504040204" pitchFamily="34" charset="-120"/>
              </a:defRPr>
            </a:lvl1pPr>
          </a:lstStyle>
          <a:p>
            <a:pPr rtl="0"/>
            <a:r>
              <a:rPr lang="zh-TW" altLang="en-US" noProof="0"/>
              <a:t>按一下以編輯母片標題樣式</a:t>
            </a:r>
          </a:p>
        </p:txBody>
      </p:sp>
      <p:sp>
        <p:nvSpPr>
          <p:cNvPr id="3" name="文字預留位置 2">
            <a:extLst>
              <a:ext uri="{FF2B5EF4-FFF2-40B4-BE49-F238E27FC236}">
                <a16:creationId xmlns:a16="http://schemas.microsoft.com/office/drawing/2014/main" xmlns="" id="{E6F2E6F7-3BE5-4484-A73E-3EFDB7348BB5}"/>
              </a:ext>
            </a:extLst>
          </p:cNvPr>
          <p:cNvSpPr>
            <a:spLocks noGrp="1"/>
          </p:cNvSpPr>
          <p:nvPr>
            <p:ph type="body" idx="1"/>
          </p:nvPr>
        </p:nvSpPr>
        <p:spPr>
          <a:xfrm>
            <a:off x="623888" y="2976053"/>
            <a:ext cx="7886700" cy="604157"/>
          </a:xfrm>
        </p:spPr>
        <p:txBody>
          <a:bodyPr rtlCol="0"/>
          <a:lstStyle>
            <a:lvl1pPr marL="0" indent="0">
              <a:buNone/>
              <a:defRPr sz="1800">
                <a:solidFill>
                  <a:schemeClr val="bg1"/>
                </a:solidFill>
                <a:latin typeface="Microsoft JhengHei UI" panose="020B0604030504040204" pitchFamily="34" charset="-120"/>
                <a:ea typeface="Microsoft JhengHei UI" panose="020B0604030504040204" pitchFamily="34" charset="-12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rtl="0"/>
            <a:r>
              <a:rPr lang="zh-TW" altLang="en-US" noProof="0"/>
              <a:t>按一下以編輯母片文字樣式</a:t>
            </a:r>
          </a:p>
        </p:txBody>
      </p:sp>
      <p:sp>
        <p:nvSpPr>
          <p:cNvPr id="6" name="投影片編號版面配置區 5">
            <a:extLst>
              <a:ext uri="{FF2B5EF4-FFF2-40B4-BE49-F238E27FC236}">
                <a16:creationId xmlns:a16="http://schemas.microsoft.com/office/drawing/2014/main" xmlns="" id="{A8D10129-98D8-456D-9925-F02A38DE1423}"/>
              </a:ext>
            </a:extLst>
          </p:cNvPr>
          <p:cNvSpPr>
            <a:spLocks noGrp="1"/>
          </p:cNvSpPr>
          <p:nvPr>
            <p:ph type="sldNum" sz="quarter" idx="12"/>
          </p:nvPr>
        </p:nvSpPr>
        <p:spPr/>
        <p:txBody>
          <a:bodyPr rtlCol="0"/>
          <a:lstStyle>
            <a:lvl1pPr>
              <a:defRPr>
                <a:latin typeface="Microsoft JhengHei UI" panose="020B0604030504040204" pitchFamily="34" charset="-120"/>
                <a:ea typeface="Microsoft JhengHei UI" panose="020B0604030504040204" pitchFamily="34" charset="-120"/>
              </a:defRPr>
            </a:lvl1pPr>
          </a:lstStyle>
          <a:p>
            <a:fld id="{03DC2DEF-D2FE-4B45-ABA4-9F153FD1C98A}" type="slidenum">
              <a:rPr lang="en-US" altLang="zh-TW" noProof="0" smtClean="0"/>
              <a:pPr/>
              <a:t>‹#›</a:t>
            </a:fld>
            <a:endParaRPr lang="zh-TW" altLang="en-US" noProof="0"/>
          </a:p>
        </p:txBody>
      </p:sp>
      <p:sp>
        <p:nvSpPr>
          <p:cNvPr id="9" name="矩形 8">
            <a:extLst>
              <a:ext uri="{FF2B5EF4-FFF2-40B4-BE49-F238E27FC236}">
                <a16:creationId xmlns:a16="http://schemas.microsoft.com/office/drawing/2014/main" xmlns="" id="{919AEFA0-9379-4E32-9D66-976465036916}"/>
              </a:ext>
            </a:extLst>
          </p:cNvPr>
          <p:cNvSpPr/>
          <p:nvPr userDrawn="1"/>
        </p:nvSpPr>
        <p:spPr>
          <a:xfrm>
            <a:off x="278608" y="435430"/>
            <a:ext cx="1180079" cy="112514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10" name="矩形 9">
            <a:extLst>
              <a:ext uri="{FF2B5EF4-FFF2-40B4-BE49-F238E27FC236}">
                <a16:creationId xmlns:a16="http://schemas.microsoft.com/office/drawing/2014/main" xmlns="" id="{64FFB43B-30D9-4055-B912-4E3C85B03657}"/>
              </a:ext>
            </a:extLst>
          </p:cNvPr>
          <p:cNvSpPr/>
          <p:nvPr userDrawn="1"/>
        </p:nvSpPr>
        <p:spPr>
          <a:xfrm>
            <a:off x="5323115" y="3828955"/>
            <a:ext cx="3595858" cy="54447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Tree>
    <p:extLst>
      <p:ext uri="{BB962C8B-B14F-4D97-AF65-F5344CB8AC3E}">
        <p14:creationId xmlns:p14="http://schemas.microsoft.com/office/powerpoint/2010/main" val="20288144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章節標頭">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xmlns="" id="{ED497887-B1EF-4184-95F4-276A92D54B8F}"/>
              </a:ext>
            </a:extLst>
          </p:cNvPr>
          <p:cNvSpPr/>
          <p:nvPr userDrawn="1"/>
        </p:nvSpPr>
        <p:spPr>
          <a:xfrm>
            <a:off x="0" y="0"/>
            <a:ext cx="9144000" cy="47863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dirty="0">
              <a:latin typeface="Microsoft JhengHei UI" panose="020B0604030504040204" pitchFamily="34" charset="-120"/>
              <a:ea typeface="Microsoft JhengHei UI" panose="020B0604030504040204" pitchFamily="34" charset="-120"/>
            </a:endParaRPr>
          </a:p>
        </p:txBody>
      </p:sp>
      <p:sp>
        <p:nvSpPr>
          <p:cNvPr id="8" name="矩形 7">
            <a:extLst>
              <a:ext uri="{FF2B5EF4-FFF2-40B4-BE49-F238E27FC236}">
                <a16:creationId xmlns:a16="http://schemas.microsoft.com/office/drawing/2014/main" xmlns="" id="{4F93C6CC-9D8D-4981-8106-72C617756BD8}"/>
              </a:ext>
            </a:extLst>
          </p:cNvPr>
          <p:cNvSpPr/>
          <p:nvPr userDrawn="1"/>
        </p:nvSpPr>
        <p:spPr>
          <a:xfrm>
            <a:off x="0" y="1"/>
            <a:ext cx="4572000" cy="51434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dirty="0">
              <a:latin typeface="Microsoft JhengHei UI" panose="020B0604030504040204" pitchFamily="34" charset="-120"/>
              <a:ea typeface="Microsoft JhengHei UI" panose="020B0604030504040204" pitchFamily="34" charset="-120"/>
            </a:endParaRPr>
          </a:p>
        </p:txBody>
      </p:sp>
      <p:sp>
        <p:nvSpPr>
          <p:cNvPr id="11" name="圖片版面配置區 6">
            <a:extLst>
              <a:ext uri="{FF2B5EF4-FFF2-40B4-BE49-F238E27FC236}">
                <a16:creationId xmlns:a16="http://schemas.microsoft.com/office/drawing/2014/main" xmlns="" id="{391EAACA-1322-4E60-917E-C7408F539D5D}"/>
              </a:ext>
            </a:extLst>
          </p:cNvPr>
          <p:cNvSpPr>
            <a:spLocks noGrp="1"/>
          </p:cNvSpPr>
          <p:nvPr>
            <p:ph type="pic" sz="quarter" idx="13"/>
          </p:nvPr>
        </p:nvSpPr>
        <p:spPr>
          <a:xfrm>
            <a:off x="278607" y="195264"/>
            <a:ext cx="8640366" cy="4507366"/>
          </a:xfrm>
          <a:solidFill>
            <a:schemeClr val="bg1">
              <a:lumMod val="95000"/>
            </a:schemeClr>
          </a:solidFill>
        </p:spPr>
        <p:txBody>
          <a:bodyPr vert="horz" lIns="91440" tIns="45720" rIns="91440" bIns="45720" rtlCol="0">
            <a:normAutofit/>
          </a:bodyPr>
          <a:lstStyle>
            <a:lvl1pPr>
              <a:defRPr lang="en-US" sz="1350">
                <a:latin typeface="Microsoft JhengHei UI" panose="020B0604030504040204" pitchFamily="34" charset="-120"/>
                <a:ea typeface="Microsoft JhengHei UI" panose="020B0604030504040204" pitchFamily="34" charset="-120"/>
              </a:defRPr>
            </a:lvl1pPr>
          </a:lstStyle>
          <a:p>
            <a:pPr marL="0" lvl="0" indent="0" algn="ctr" rtl="0">
              <a:buNone/>
            </a:pPr>
            <a:r>
              <a:rPr lang="zh-TW" altLang="en-US" noProof="0"/>
              <a:t>按一下圖示以新增圖片</a:t>
            </a:r>
            <a:endParaRPr lang="zh-TW" altLang="en-US" noProof="0" dirty="0"/>
          </a:p>
        </p:txBody>
      </p:sp>
      <p:sp>
        <p:nvSpPr>
          <p:cNvPr id="2" name="標題 1">
            <a:extLst>
              <a:ext uri="{FF2B5EF4-FFF2-40B4-BE49-F238E27FC236}">
                <a16:creationId xmlns:a16="http://schemas.microsoft.com/office/drawing/2014/main" xmlns="" id="{4C2FFEDF-1F62-45E5-8000-9689D9DFC4D1}"/>
              </a:ext>
            </a:extLst>
          </p:cNvPr>
          <p:cNvSpPr>
            <a:spLocks noGrp="1"/>
          </p:cNvSpPr>
          <p:nvPr>
            <p:ph type="title"/>
          </p:nvPr>
        </p:nvSpPr>
        <p:spPr>
          <a:xfrm>
            <a:off x="881062" y="2968375"/>
            <a:ext cx="7215188" cy="1125140"/>
          </a:xfrm>
        </p:spPr>
        <p:txBody>
          <a:bodyPr rtlCol="0" anchor="ctr"/>
          <a:lstStyle>
            <a:lvl1pPr>
              <a:defRPr sz="4500">
                <a:solidFill>
                  <a:schemeClr val="bg1"/>
                </a:solidFill>
                <a:latin typeface="Microsoft JhengHei UI" panose="020B0604030504040204" pitchFamily="34" charset="-120"/>
                <a:ea typeface="Microsoft JhengHei UI" panose="020B0604030504040204" pitchFamily="34" charset="-120"/>
              </a:defRPr>
            </a:lvl1pPr>
          </a:lstStyle>
          <a:p>
            <a:pPr rtl="0"/>
            <a:r>
              <a:rPr lang="zh-TW" altLang="en-US" noProof="0"/>
              <a:t>按一下以編輯母片標題樣式</a:t>
            </a:r>
            <a:endParaRPr lang="zh-TW" altLang="en-US" noProof="0" dirty="0"/>
          </a:p>
        </p:txBody>
      </p:sp>
      <p:sp>
        <p:nvSpPr>
          <p:cNvPr id="6" name="投影片編號版面配置區 5">
            <a:extLst>
              <a:ext uri="{FF2B5EF4-FFF2-40B4-BE49-F238E27FC236}">
                <a16:creationId xmlns:a16="http://schemas.microsoft.com/office/drawing/2014/main" xmlns="" id="{A8D10129-98D8-456D-9925-F02A38DE1423}"/>
              </a:ext>
            </a:extLst>
          </p:cNvPr>
          <p:cNvSpPr>
            <a:spLocks noGrp="1"/>
          </p:cNvSpPr>
          <p:nvPr>
            <p:ph type="sldNum" sz="quarter" idx="12"/>
          </p:nvPr>
        </p:nvSpPr>
        <p:spPr/>
        <p:txBody>
          <a:bodyPr rtlCol="0"/>
          <a:lstStyle>
            <a:lvl1pPr>
              <a:defRPr>
                <a:latin typeface="Microsoft JhengHei UI" panose="020B0604030504040204" pitchFamily="34" charset="-120"/>
                <a:ea typeface="Microsoft JhengHei UI" panose="020B0604030504040204" pitchFamily="34" charset="-120"/>
              </a:defRPr>
            </a:lvl1pPr>
          </a:lstStyle>
          <a:p>
            <a:fld id="{03DC2DEF-D2FE-4B45-ABA4-9F153FD1C98A}" type="slidenum">
              <a:rPr lang="en-US" altLang="zh-TW" noProof="0" smtClean="0"/>
              <a:pPr/>
              <a:t>‹#›</a:t>
            </a:fld>
            <a:endParaRPr lang="zh-TW" altLang="en-US" noProof="0" dirty="0"/>
          </a:p>
        </p:txBody>
      </p:sp>
      <p:sp>
        <p:nvSpPr>
          <p:cNvPr id="12" name="手繪多邊形：圖案 11">
            <a:extLst>
              <a:ext uri="{FF2B5EF4-FFF2-40B4-BE49-F238E27FC236}">
                <a16:creationId xmlns:a16="http://schemas.microsoft.com/office/drawing/2014/main" xmlns="" id="{43296215-27AE-462B-9127-E1C932633896}"/>
              </a:ext>
            </a:extLst>
          </p:cNvPr>
          <p:cNvSpPr/>
          <p:nvPr userDrawn="1"/>
        </p:nvSpPr>
        <p:spPr>
          <a:xfrm>
            <a:off x="820103" y="2882546"/>
            <a:ext cx="1291590" cy="1296795"/>
          </a:xfrm>
          <a:custGeom>
            <a:avLst/>
            <a:gdLst>
              <a:gd name="connsiteX0" fmla="*/ 0 w 2730500"/>
              <a:gd name="connsiteY0" fmla="*/ 0 h 2730500"/>
              <a:gd name="connsiteX1" fmla="*/ 2730500 w 2730500"/>
              <a:gd name="connsiteY1" fmla="*/ 0 h 2730500"/>
              <a:gd name="connsiteX2" fmla="*/ 2730500 w 2730500"/>
              <a:gd name="connsiteY2" fmla="*/ 672834 h 2730500"/>
              <a:gd name="connsiteX3" fmla="*/ 2606675 w 2730500"/>
              <a:gd name="connsiteY3" fmla="*/ 672834 h 2730500"/>
              <a:gd name="connsiteX4" fmla="*/ 2606675 w 2730500"/>
              <a:gd name="connsiteY4" fmla="*/ 116870 h 2730500"/>
              <a:gd name="connsiteX5" fmla="*/ 123826 w 2730500"/>
              <a:gd name="connsiteY5" fmla="*/ 116870 h 2730500"/>
              <a:gd name="connsiteX6" fmla="*/ 123826 w 2730500"/>
              <a:gd name="connsiteY6" fmla="*/ 2613630 h 2730500"/>
              <a:gd name="connsiteX7" fmla="*/ 2606675 w 2730500"/>
              <a:gd name="connsiteY7" fmla="*/ 2613630 h 2730500"/>
              <a:gd name="connsiteX8" fmla="*/ 2606675 w 2730500"/>
              <a:gd name="connsiteY8" fmla="*/ 2066205 h 2730500"/>
              <a:gd name="connsiteX9" fmla="*/ 2730500 w 2730500"/>
              <a:gd name="connsiteY9" fmla="*/ 2066205 h 2730500"/>
              <a:gd name="connsiteX10" fmla="*/ 2730500 w 2730500"/>
              <a:gd name="connsiteY10" fmla="*/ 2730500 h 2730500"/>
              <a:gd name="connsiteX11" fmla="*/ 0 w 2730500"/>
              <a:gd name="connsiteY11" fmla="*/ 2730500 h 273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30500" h="2730500">
                <a:moveTo>
                  <a:pt x="0" y="0"/>
                </a:moveTo>
                <a:lnTo>
                  <a:pt x="2730500" y="0"/>
                </a:lnTo>
                <a:lnTo>
                  <a:pt x="2730500" y="672834"/>
                </a:lnTo>
                <a:lnTo>
                  <a:pt x="2606675" y="672834"/>
                </a:lnTo>
                <a:lnTo>
                  <a:pt x="2606675" y="116870"/>
                </a:lnTo>
                <a:lnTo>
                  <a:pt x="123826" y="116870"/>
                </a:lnTo>
                <a:lnTo>
                  <a:pt x="123826" y="2613630"/>
                </a:lnTo>
                <a:lnTo>
                  <a:pt x="2606675" y="2613630"/>
                </a:lnTo>
                <a:lnTo>
                  <a:pt x="2606675" y="2066205"/>
                </a:lnTo>
                <a:lnTo>
                  <a:pt x="2730500" y="2066205"/>
                </a:lnTo>
                <a:lnTo>
                  <a:pt x="2730500" y="2730500"/>
                </a:lnTo>
                <a:lnTo>
                  <a:pt x="0" y="27305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dirty="0">
              <a:latin typeface="Microsoft JhengHei UI" panose="020B0604030504040204" pitchFamily="34" charset="-120"/>
              <a:ea typeface="Microsoft JhengHei UI" panose="020B0604030504040204" pitchFamily="34" charset="-120"/>
            </a:endParaRPr>
          </a:p>
        </p:txBody>
      </p:sp>
    </p:spTree>
    <p:extLst>
      <p:ext uri="{BB962C8B-B14F-4D97-AF65-F5344CB8AC3E}">
        <p14:creationId xmlns:p14="http://schemas.microsoft.com/office/powerpoint/2010/main" val="2274798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章節標頭">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xmlns="" id="{ED497887-B1EF-4184-95F4-276A92D54B8F}"/>
              </a:ext>
            </a:extLst>
          </p:cNvPr>
          <p:cNvSpPr/>
          <p:nvPr userDrawn="1"/>
        </p:nvSpPr>
        <p:spPr>
          <a:xfrm>
            <a:off x="0" y="0"/>
            <a:ext cx="9144000" cy="47863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33" name="圖片版面配置區 32">
            <a:extLst>
              <a:ext uri="{FF2B5EF4-FFF2-40B4-BE49-F238E27FC236}">
                <a16:creationId xmlns:a16="http://schemas.microsoft.com/office/drawing/2014/main" xmlns="" id="{2DB7CFEB-6952-4BC3-B9E0-0C382490F9E6}"/>
              </a:ext>
            </a:extLst>
          </p:cNvPr>
          <p:cNvSpPr>
            <a:spLocks noGrp="1"/>
          </p:cNvSpPr>
          <p:nvPr>
            <p:ph type="pic" sz="quarter" idx="13"/>
          </p:nvPr>
        </p:nvSpPr>
        <p:spPr>
          <a:xfrm>
            <a:off x="4050507" y="195264"/>
            <a:ext cx="4874627" cy="4455319"/>
          </a:xfrm>
          <a:custGeom>
            <a:avLst/>
            <a:gdLst>
              <a:gd name="connsiteX0" fmla="*/ 4432576 w 6499502"/>
              <a:gd name="connsiteY0" fmla="*/ 4057650 h 5940425"/>
              <a:gd name="connsiteX1" fmla="*/ 6499502 w 6499502"/>
              <a:gd name="connsiteY1" fmla="*/ 4057650 h 5940425"/>
              <a:gd name="connsiteX2" fmla="*/ 6499502 w 6499502"/>
              <a:gd name="connsiteY2" fmla="*/ 5940425 h 5940425"/>
              <a:gd name="connsiteX3" fmla="*/ 4432576 w 6499502"/>
              <a:gd name="connsiteY3" fmla="*/ 5940425 h 5940425"/>
              <a:gd name="connsiteX4" fmla="*/ 2216288 w 6499502"/>
              <a:gd name="connsiteY4" fmla="*/ 4057650 h 5940425"/>
              <a:gd name="connsiteX5" fmla="*/ 4283214 w 6499502"/>
              <a:gd name="connsiteY5" fmla="*/ 4057650 h 5940425"/>
              <a:gd name="connsiteX6" fmla="*/ 4283214 w 6499502"/>
              <a:gd name="connsiteY6" fmla="*/ 5940425 h 5940425"/>
              <a:gd name="connsiteX7" fmla="*/ 2216288 w 6499502"/>
              <a:gd name="connsiteY7" fmla="*/ 5940425 h 5940425"/>
              <a:gd name="connsiteX8" fmla="*/ 0 w 6499502"/>
              <a:gd name="connsiteY8" fmla="*/ 4057650 h 5940425"/>
              <a:gd name="connsiteX9" fmla="*/ 2066926 w 6499502"/>
              <a:gd name="connsiteY9" fmla="*/ 4057650 h 5940425"/>
              <a:gd name="connsiteX10" fmla="*/ 2066926 w 6499502"/>
              <a:gd name="connsiteY10" fmla="*/ 5940425 h 5940425"/>
              <a:gd name="connsiteX11" fmla="*/ 0 w 6499502"/>
              <a:gd name="connsiteY11" fmla="*/ 5940425 h 5940425"/>
              <a:gd name="connsiteX12" fmla="*/ 4432576 w 6499502"/>
              <a:gd name="connsiteY12" fmla="*/ 2028825 h 5940425"/>
              <a:gd name="connsiteX13" fmla="*/ 6499502 w 6499502"/>
              <a:gd name="connsiteY13" fmla="*/ 2028825 h 5940425"/>
              <a:gd name="connsiteX14" fmla="*/ 6499502 w 6499502"/>
              <a:gd name="connsiteY14" fmla="*/ 3911600 h 5940425"/>
              <a:gd name="connsiteX15" fmla="*/ 4432576 w 6499502"/>
              <a:gd name="connsiteY15" fmla="*/ 3911600 h 5940425"/>
              <a:gd name="connsiteX16" fmla="*/ 2216288 w 6499502"/>
              <a:gd name="connsiteY16" fmla="*/ 2028825 h 5940425"/>
              <a:gd name="connsiteX17" fmla="*/ 4283214 w 6499502"/>
              <a:gd name="connsiteY17" fmla="*/ 2028825 h 5940425"/>
              <a:gd name="connsiteX18" fmla="*/ 4283214 w 6499502"/>
              <a:gd name="connsiteY18" fmla="*/ 3911600 h 5940425"/>
              <a:gd name="connsiteX19" fmla="*/ 2216288 w 6499502"/>
              <a:gd name="connsiteY19" fmla="*/ 3911600 h 5940425"/>
              <a:gd name="connsiteX20" fmla="*/ 0 w 6499502"/>
              <a:gd name="connsiteY20" fmla="*/ 2028825 h 5940425"/>
              <a:gd name="connsiteX21" fmla="*/ 2066926 w 6499502"/>
              <a:gd name="connsiteY21" fmla="*/ 2028825 h 5940425"/>
              <a:gd name="connsiteX22" fmla="*/ 2066926 w 6499502"/>
              <a:gd name="connsiteY22" fmla="*/ 3911600 h 5940425"/>
              <a:gd name="connsiteX23" fmla="*/ 0 w 6499502"/>
              <a:gd name="connsiteY23" fmla="*/ 3911600 h 5940425"/>
              <a:gd name="connsiteX24" fmla="*/ 4432576 w 6499502"/>
              <a:gd name="connsiteY24" fmla="*/ 0 h 5940425"/>
              <a:gd name="connsiteX25" fmla="*/ 6499502 w 6499502"/>
              <a:gd name="connsiteY25" fmla="*/ 0 h 5940425"/>
              <a:gd name="connsiteX26" fmla="*/ 6499502 w 6499502"/>
              <a:gd name="connsiteY26" fmla="*/ 1882775 h 5940425"/>
              <a:gd name="connsiteX27" fmla="*/ 4432576 w 6499502"/>
              <a:gd name="connsiteY27" fmla="*/ 1882775 h 5940425"/>
              <a:gd name="connsiteX28" fmla="*/ 2216288 w 6499502"/>
              <a:gd name="connsiteY28" fmla="*/ 0 h 5940425"/>
              <a:gd name="connsiteX29" fmla="*/ 4283214 w 6499502"/>
              <a:gd name="connsiteY29" fmla="*/ 0 h 5940425"/>
              <a:gd name="connsiteX30" fmla="*/ 4283214 w 6499502"/>
              <a:gd name="connsiteY30" fmla="*/ 1882775 h 5940425"/>
              <a:gd name="connsiteX31" fmla="*/ 2216288 w 6499502"/>
              <a:gd name="connsiteY31" fmla="*/ 1882775 h 5940425"/>
              <a:gd name="connsiteX32" fmla="*/ 0 w 6499502"/>
              <a:gd name="connsiteY32" fmla="*/ 0 h 5940425"/>
              <a:gd name="connsiteX33" fmla="*/ 2066926 w 6499502"/>
              <a:gd name="connsiteY33" fmla="*/ 0 h 5940425"/>
              <a:gd name="connsiteX34" fmla="*/ 2066926 w 6499502"/>
              <a:gd name="connsiteY34" fmla="*/ 1882775 h 5940425"/>
              <a:gd name="connsiteX35" fmla="*/ 0 w 6499502"/>
              <a:gd name="connsiteY35" fmla="*/ 1882775 h 594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499502" h="5940425">
                <a:moveTo>
                  <a:pt x="4432576" y="4057650"/>
                </a:moveTo>
                <a:lnTo>
                  <a:pt x="6499502" y="4057650"/>
                </a:lnTo>
                <a:lnTo>
                  <a:pt x="6499502" y="5940425"/>
                </a:lnTo>
                <a:lnTo>
                  <a:pt x="4432576" y="5940425"/>
                </a:lnTo>
                <a:close/>
                <a:moveTo>
                  <a:pt x="2216288" y="4057650"/>
                </a:moveTo>
                <a:lnTo>
                  <a:pt x="4283214" y="4057650"/>
                </a:lnTo>
                <a:lnTo>
                  <a:pt x="4283214" y="5940425"/>
                </a:lnTo>
                <a:lnTo>
                  <a:pt x="2216288" y="5940425"/>
                </a:lnTo>
                <a:close/>
                <a:moveTo>
                  <a:pt x="0" y="4057650"/>
                </a:moveTo>
                <a:lnTo>
                  <a:pt x="2066926" y="4057650"/>
                </a:lnTo>
                <a:lnTo>
                  <a:pt x="2066926" y="5940425"/>
                </a:lnTo>
                <a:lnTo>
                  <a:pt x="0" y="5940425"/>
                </a:lnTo>
                <a:close/>
                <a:moveTo>
                  <a:pt x="4432576" y="2028825"/>
                </a:moveTo>
                <a:lnTo>
                  <a:pt x="6499502" y="2028825"/>
                </a:lnTo>
                <a:lnTo>
                  <a:pt x="6499502" y="3911600"/>
                </a:lnTo>
                <a:lnTo>
                  <a:pt x="4432576" y="3911600"/>
                </a:lnTo>
                <a:close/>
                <a:moveTo>
                  <a:pt x="2216288" y="2028825"/>
                </a:moveTo>
                <a:lnTo>
                  <a:pt x="4283214" y="2028825"/>
                </a:lnTo>
                <a:lnTo>
                  <a:pt x="4283214" y="3911600"/>
                </a:lnTo>
                <a:lnTo>
                  <a:pt x="2216288" y="3911600"/>
                </a:lnTo>
                <a:close/>
                <a:moveTo>
                  <a:pt x="0" y="2028825"/>
                </a:moveTo>
                <a:lnTo>
                  <a:pt x="2066926" y="2028825"/>
                </a:lnTo>
                <a:lnTo>
                  <a:pt x="2066926" y="3911600"/>
                </a:lnTo>
                <a:lnTo>
                  <a:pt x="0" y="3911600"/>
                </a:lnTo>
                <a:close/>
                <a:moveTo>
                  <a:pt x="4432576" y="0"/>
                </a:moveTo>
                <a:lnTo>
                  <a:pt x="6499502" y="0"/>
                </a:lnTo>
                <a:lnTo>
                  <a:pt x="6499502" y="1882775"/>
                </a:lnTo>
                <a:lnTo>
                  <a:pt x="4432576" y="1882775"/>
                </a:lnTo>
                <a:close/>
                <a:moveTo>
                  <a:pt x="2216288" y="0"/>
                </a:moveTo>
                <a:lnTo>
                  <a:pt x="4283214" y="0"/>
                </a:lnTo>
                <a:lnTo>
                  <a:pt x="4283214" y="1882775"/>
                </a:lnTo>
                <a:lnTo>
                  <a:pt x="2216288" y="1882775"/>
                </a:lnTo>
                <a:close/>
                <a:moveTo>
                  <a:pt x="0" y="0"/>
                </a:moveTo>
                <a:lnTo>
                  <a:pt x="2066926" y="0"/>
                </a:lnTo>
                <a:lnTo>
                  <a:pt x="2066926" y="1882775"/>
                </a:lnTo>
                <a:lnTo>
                  <a:pt x="0" y="1882775"/>
                </a:lnTo>
                <a:close/>
              </a:path>
            </a:pathLst>
          </a:custGeom>
          <a:solidFill>
            <a:schemeClr val="bg1">
              <a:lumMod val="95000"/>
            </a:schemeClr>
          </a:solidFill>
        </p:spPr>
        <p:txBody>
          <a:bodyPr vert="horz" wrap="square" lIns="91440" tIns="45720" rIns="91440" bIns="45720" rtlCol="0" anchor="ctr">
            <a:noAutofit/>
          </a:bodyPr>
          <a:lstStyle>
            <a:lvl1pPr>
              <a:defRPr lang="en-US" sz="1350">
                <a:latin typeface="Microsoft JhengHei UI" panose="020B0604030504040204" pitchFamily="34" charset="-120"/>
                <a:ea typeface="Microsoft JhengHei UI" panose="020B0604030504040204" pitchFamily="34" charset="-120"/>
              </a:defRPr>
            </a:lvl1pPr>
          </a:lstStyle>
          <a:p>
            <a:pPr marL="0" lvl="0" indent="0" algn="ctr" rtl="0">
              <a:buNone/>
            </a:pPr>
            <a:r>
              <a:rPr lang="zh-TW" altLang="en-US" noProof="0"/>
              <a:t>按一下圖示以新增圖片</a:t>
            </a:r>
          </a:p>
        </p:txBody>
      </p:sp>
      <p:sp>
        <p:nvSpPr>
          <p:cNvPr id="2" name="標題 1">
            <a:extLst>
              <a:ext uri="{FF2B5EF4-FFF2-40B4-BE49-F238E27FC236}">
                <a16:creationId xmlns:a16="http://schemas.microsoft.com/office/drawing/2014/main" xmlns="" id="{4C2FFEDF-1F62-45E5-8000-9689D9DFC4D1}"/>
              </a:ext>
            </a:extLst>
          </p:cNvPr>
          <p:cNvSpPr>
            <a:spLocks noGrp="1"/>
          </p:cNvSpPr>
          <p:nvPr>
            <p:ph type="title"/>
          </p:nvPr>
        </p:nvSpPr>
        <p:spPr>
          <a:xfrm>
            <a:off x="278607" y="1197696"/>
            <a:ext cx="3607594" cy="2450451"/>
          </a:xfrm>
        </p:spPr>
        <p:txBody>
          <a:bodyPr rtlCol="0" anchor="ctr"/>
          <a:lstStyle>
            <a:lvl1pPr>
              <a:defRPr sz="4500">
                <a:solidFill>
                  <a:schemeClr val="accent5"/>
                </a:solidFill>
                <a:latin typeface="Microsoft JhengHei UI" panose="020B0604030504040204" pitchFamily="34" charset="-120"/>
                <a:ea typeface="Microsoft JhengHei UI" panose="020B0604030504040204" pitchFamily="34" charset="-120"/>
              </a:defRPr>
            </a:lvl1pPr>
          </a:lstStyle>
          <a:p>
            <a:pPr rtl="0"/>
            <a:r>
              <a:rPr lang="zh-TW" altLang="en-US" noProof="0"/>
              <a:t>按一下以編輯母片標題樣式</a:t>
            </a:r>
          </a:p>
        </p:txBody>
      </p:sp>
      <p:sp>
        <p:nvSpPr>
          <p:cNvPr id="6" name="投影片編號版面配置區 5">
            <a:extLst>
              <a:ext uri="{FF2B5EF4-FFF2-40B4-BE49-F238E27FC236}">
                <a16:creationId xmlns:a16="http://schemas.microsoft.com/office/drawing/2014/main" xmlns="" id="{A8D10129-98D8-456D-9925-F02A38DE1423}"/>
              </a:ext>
            </a:extLst>
          </p:cNvPr>
          <p:cNvSpPr>
            <a:spLocks noGrp="1"/>
          </p:cNvSpPr>
          <p:nvPr>
            <p:ph type="sldNum" sz="quarter" idx="12"/>
          </p:nvPr>
        </p:nvSpPr>
        <p:spPr/>
        <p:txBody>
          <a:bodyPr rtlCol="0"/>
          <a:lstStyle>
            <a:lvl1pPr>
              <a:defRPr>
                <a:latin typeface="Microsoft JhengHei UI" panose="020B0604030504040204" pitchFamily="34" charset="-120"/>
                <a:ea typeface="Microsoft JhengHei UI" panose="020B0604030504040204" pitchFamily="34" charset="-120"/>
              </a:defRPr>
            </a:lvl1pPr>
          </a:lstStyle>
          <a:p>
            <a:fld id="{03DC2DEF-D2FE-4B45-ABA4-9F153FD1C98A}" type="slidenum">
              <a:rPr lang="en-US" altLang="zh-TW" noProof="0" smtClean="0"/>
              <a:pPr/>
              <a:t>‹#›</a:t>
            </a:fld>
            <a:endParaRPr lang="zh-TW" altLang="en-US" noProof="0"/>
          </a:p>
        </p:txBody>
      </p:sp>
      <p:sp>
        <p:nvSpPr>
          <p:cNvPr id="16" name="矩形 15">
            <a:extLst>
              <a:ext uri="{FF2B5EF4-FFF2-40B4-BE49-F238E27FC236}">
                <a16:creationId xmlns:a16="http://schemas.microsoft.com/office/drawing/2014/main" xmlns="" id="{A73E3CFC-9652-4E07-82D7-0EC3304CAA1F}"/>
              </a:ext>
            </a:extLst>
          </p:cNvPr>
          <p:cNvSpPr/>
          <p:nvPr userDrawn="1"/>
        </p:nvSpPr>
        <p:spPr>
          <a:xfrm>
            <a:off x="2950124" y="3714505"/>
            <a:ext cx="936077" cy="9360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17" name="矩形 16">
            <a:extLst>
              <a:ext uri="{FF2B5EF4-FFF2-40B4-BE49-F238E27FC236}">
                <a16:creationId xmlns:a16="http://schemas.microsoft.com/office/drawing/2014/main" xmlns="" id="{76B43515-5C7A-4125-B76D-8A24D2BBE5EC}"/>
              </a:ext>
            </a:extLst>
          </p:cNvPr>
          <p:cNvSpPr/>
          <p:nvPr userDrawn="1"/>
        </p:nvSpPr>
        <p:spPr>
          <a:xfrm>
            <a:off x="278607" y="758933"/>
            <a:ext cx="372405" cy="37240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18" name="矩形 17">
            <a:extLst>
              <a:ext uri="{FF2B5EF4-FFF2-40B4-BE49-F238E27FC236}">
                <a16:creationId xmlns:a16="http://schemas.microsoft.com/office/drawing/2014/main" xmlns="" id="{0C9A713B-4176-4C86-9E87-4ADBD6F444FB}"/>
              </a:ext>
            </a:extLst>
          </p:cNvPr>
          <p:cNvSpPr/>
          <p:nvPr userDrawn="1"/>
        </p:nvSpPr>
        <p:spPr>
          <a:xfrm>
            <a:off x="465441" y="503785"/>
            <a:ext cx="185571" cy="18557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Tree>
    <p:extLst>
      <p:ext uri="{BB962C8B-B14F-4D97-AF65-F5344CB8AC3E}">
        <p14:creationId xmlns:p14="http://schemas.microsoft.com/office/powerpoint/2010/main" val="11622333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章節標頭">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xmlns="" id="{ED497887-B1EF-4184-95F4-276A92D54B8F}"/>
              </a:ext>
            </a:extLst>
          </p:cNvPr>
          <p:cNvSpPr/>
          <p:nvPr userDrawn="1"/>
        </p:nvSpPr>
        <p:spPr>
          <a:xfrm>
            <a:off x="0" y="0"/>
            <a:ext cx="9144000" cy="47863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2" name="標題 1">
            <a:extLst>
              <a:ext uri="{FF2B5EF4-FFF2-40B4-BE49-F238E27FC236}">
                <a16:creationId xmlns:a16="http://schemas.microsoft.com/office/drawing/2014/main" xmlns="" id="{4C2FFEDF-1F62-45E5-8000-9689D9DFC4D1}"/>
              </a:ext>
            </a:extLst>
          </p:cNvPr>
          <p:cNvSpPr>
            <a:spLocks noGrp="1"/>
          </p:cNvSpPr>
          <p:nvPr>
            <p:ph type="title"/>
          </p:nvPr>
        </p:nvSpPr>
        <p:spPr>
          <a:xfrm>
            <a:off x="278607" y="2938463"/>
            <a:ext cx="5186363" cy="1701253"/>
          </a:xfrm>
        </p:spPr>
        <p:txBody>
          <a:bodyPr rtlCol="0" anchor="ctr"/>
          <a:lstStyle>
            <a:lvl1pPr>
              <a:defRPr sz="4500">
                <a:solidFill>
                  <a:schemeClr val="tx1"/>
                </a:solidFill>
                <a:latin typeface="Microsoft JhengHei UI" panose="020B0604030504040204" pitchFamily="34" charset="-120"/>
                <a:ea typeface="Microsoft JhengHei UI" panose="020B0604030504040204" pitchFamily="34" charset="-120"/>
              </a:defRPr>
            </a:lvl1pPr>
          </a:lstStyle>
          <a:p>
            <a:pPr rtl="0"/>
            <a:r>
              <a:rPr lang="zh-TW" altLang="en-US" noProof="0"/>
              <a:t>按一下以編輯母片標題樣式</a:t>
            </a:r>
          </a:p>
        </p:txBody>
      </p:sp>
      <p:sp>
        <p:nvSpPr>
          <p:cNvPr id="6" name="投影片編號版面配置區 5">
            <a:extLst>
              <a:ext uri="{FF2B5EF4-FFF2-40B4-BE49-F238E27FC236}">
                <a16:creationId xmlns:a16="http://schemas.microsoft.com/office/drawing/2014/main" xmlns="" id="{A8D10129-98D8-456D-9925-F02A38DE1423}"/>
              </a:ext>
            </a:extLst>
          </p:cNvPr>
          <p:cNvSpPr>
            <a:spLocks noGrp="1"/>
          </p:cNvSpPr>
          <p:nvPr>
            <p:ph type="sldNum" sz="quarter" idx="12"/>
          </p:nvPr>
        </p:nvSpPr>
        <p:spPr/>
        <p:txBody>
          <a:bodyPr rtlCol="0"/>
          <a:lstStyle>
            <a:lvl1pPr>
              <a:defRPr>
                <a:latin typeface="Microsoft JhengHei UI" panose="020B0604030504040204" pitchFamily="34" charset="-120"/>
                <a:ea typeface="Microsoft JhengHei UI" panose="020B0604030504040204" pitchFamily="34" charset="-120"/>
              </a:defRPr>
            </a:lvl1pPr>
          </a:lstStyle>
          <a:p>
            <a:fld id="{03DC2DEF-D2FE-4B45-ABA4-9F153FD1C98A}" type="slidenum">
              <a:rPr lang="en-US" altLang="zh-TW" noProof="0" smtClean="0"/>
              <a:pPr/>
              <a:t>‹#›</a:t>
            </a:fld>
            <a:endParaRPr lang="zh-TW" altLang="en-US" noProof="0"/>
          </a:p>
        </p:txBody>
      </p:sp>
      <p:sp>
        <p:nvSpPr>
          <p:cNvPr id="16" name="矩形 15">
            <a:extLst>
              <a:ext uri="{FF2B5EF4-FFF2-40B4-BE49-F238E27FC236}">
                <a16:creationId xmlns:a16="http://schemas.microsoft.com/office/drawing/2014/main" xmlns="" id="{A73E3CFC-9652-4E07-82D7-0EC3304CAA1F}"/>
              </a:ext>
            </a:extLst>
          </p:cNvPr>
          <p:cNvSpPr/>
          <p:nvPr userDrawn="1"/>
        </p:nvSpPr>
        <p:spPr>
          <a:xfrm>
            <a:off x="3916635" y="1745457"/>
            <a:ext cx="1632347" cy="113347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26" name="矩形 25">
            <a:extLst>
              <a:ext uri="{FF2B5EF4-FFF2-40B4-BE49-F238E27FC236}">
                <a16:creationId xmlns:a16="http://schemas.microsoft.com/office/drawing/2014/main" xmlns="" id="{DFA0623C-0B34-4074-8AA0-6428A5AF07A3}"/>
              </a:ext>
            </a:extLst>
          </p:cNvPr>
          <p:cNvSpPr/>
          <p:nvPr userDrawn="1"/>
        </p:nvSpPr>
        <p:spPr>
          <a:xfrm>
            <a:off x="5601630" y="2938462"/>
            <a:ext cx="1632347" cy="171212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33" name="圖片版面配置區 32">
            <a:extLst>
              <a:ext uri="{FF2B5EF4-FFF2-40B4-BE49-F238E27FC236}">
                <a16:creationId xmlns:a16="http://schemas.microsoft.com/office/drawing/2014/main" xmlns="" id="{B5D335A5-A601-4D8A-AEF5-F34792FF565A}"/>
              </a:ext>
            </a:extLst>
          </p:cNvPr>
          <p:cNvSpPr>
            <a:spLocks noGrp="1"/>
          </p:cNvSpPr>
          <p:nvPr>
            <p:ph type="pic" sz="quarter" idx="21"/>
          </p:nvPr>
        </p:nvSpPr>
        <p:spPr>
          <a:xfrm>
            <a:off x="278607" y="195263"/>
            <a:ext cx="8640367" cy="4455318"/>
          </a:xfrm>
          <a:custGeom>
            <a:avLst/>
            <a:gdLst>
              <a:gd name="connsiteX0" fmla="*/ 9344026 w 11520489"/>
              <a:gd name="connsiteY0" fmla="*/ 3657598 h 5940424"/>
              <a:gd name="connsiteX1" fmla="*/ 11520489 w 11520489"/>
              <a:gd name="connsiteY1" fmla="*/ 3657598 h 5940424"/>
              <a:gd name="connsiteX2" fmla="*/ 11520489 w 11520489"/>
              <a:gd name="connsiteY2" fmla="*/ 5940424 h 5940424"/>
              <a:gd name="connsiteX3" fmla="*/ 9344026 w 11520489"/>
              <a:gd name="connsiteY3" fmla="*/ 5940424 h 5940424"/>
              <a:gd name="connsiteX4" fmla="*/ 9344026 w 11520489"/>
              <a:gd name="connsiteY4" fmla="*/ 2066924 h 5940424"/>
              <a:gd name="connsiteX5" fmla="*/ 11520489 w 11520489"/>
              <a:gd name="connsiteY5" fmla="*/ 2066924 h 5940424"/>
              <a:gd name="connsiteX6" fmla="*/ 11520489 w 11520489"/>
              <a:gd name="connsiteY6" fmla="*/ 3578224 h 5940424"/>
              <a:gd name="connsiteX7" fmla="*/ 9344026 w 11520489"/>
              <a:gd name="connsiteY7" fmla="*/ 3578224 h 5940424"/>
              <a:gd name="connsiteX8" fmla="*/ 7097365 w 11520489"/>
              <a:gd name="connsiteY8" fmla="*/ 2066924 h 5940424"/>
              <a:gd name="connsiteX9" fmla="*/ 9273828 w 11520489"/>
              <a:gd name="connsiteY9" fmla="*/ 2066924 h 5940424"/>
              <a:gd name="connsiteX10" fmla="*/ 9273828 w 11520489"/>
              <a:gd name="connsiteY10" fmla="*/ 3578224 h 5940424"/>
              <a:gd name="connsiteX11" fmla="*/ 7097365 w 11520489"/>
              <a:gd name="connsiteY11" fmla="*/ 3578224 h 5940424"/>
              <a:gd name="connsiteX12" fmla="*/ 2604044 w 11520489"/>
              <a:gd name="connsiteY12" fmla="*/ 2066923 h 5940424"/>
              <a:gd name="connsiteX13" fmla="*/ 4780506 w 11520489"/>
              <a:gd name="connsiteY13" fmla="*/ 2066923 h 5940424"/>
              <a:gd name="connsiteX14" fmla="*/ 4780506 w 11520489"/>
              <a:gd name="connsiteY14" fmla="*/ 3578222 h 5940424"/>
              <a:gd name="connsiteX15" fmla="*/ 2604044 w 11520489"/>
              <a:gd name="connsiteY15" fmla="*/ 3578222 h 5940424"/>
              <a:gd name="connsiteX16" fmla="*/ 0 w 11520489"/>
              <a:gd name="connsiteY16" fmla="*/ 2066923 h 5940424"/>
              <a:gd name="connsiteX17" fmla="*/ 2533843 w 11520489"/>
              <a:gd name="connsiteY17" fmla="*/ 2066923 h 5940424"/>
              <a:gd name="connsiteX18" fmla="*/ 2533843 w 11520489"/>
              <a:gd name="connsiteY18" fmla="*/ 3578222 h 5940424"/>
              <a:gd name="connsiteX19" fmla="*/ 0 w 11520489"/>
              <a:gd name="connsiteY19" fmla="*/ 3578222 h 5940424"/>
              <a:gd name="connsiteX20" fmla="*/ 2604046 w 11520489"/>
              <a:gd name="connsiteY20" fmla="*/ 0 h 5940424"/>
              <a:gd name="connsiteX21" fmla="*/ 4780509 w 11520489"/>
              <a:gd name="connsiteY21" fmla="*/ 0 h 5940424"/>
              <a:gd name="connsiteX22" fmla="*/ 4780509 w 11520489"/>
              <a:gd name="connsiteY22" fmla="*/ 1987550 h 5940424"/>
              <a:gd name="connsiteX23" fmla="*/ 2604046 w 11520489"/>
              <a:gd name="connsiteY23" fmla="*/ 1987550 h 5940424"/>
              <a:gd name="connsiteX24" fmla="*/ 2 w 11520489"/>
              <a:gd name="connsiteY24" fmla="*/ 0 h 5940424"/>
              <a:gd name="connsiteX25" fmla="*/ 2533845 w 11520489"/>
              <a:gd name="connsiteY25" fmla="*/ 0 h 5940424"/>
              <a:gd name="connsiteX26" fmla="*/ 2533845 w 11520489"/>
              <a:gd name="connsiteY26" fmla="*/ 1987550 h 5940424"/>
              <a:gd name="connsiteX27" fmla="*/ 2 w 11520489"/>
              <a:gd name="connsiteY27" fmla="*/ 1987550 h 5940424"/>
              <a:gd name="connsiteX28" fmla="*/ 7097365 w 11520489"/>
              <a:gd name="connsiteY28" fmla="*/ 0 h 5940424"/>
              <a:gd name="connsiteX29" fmla="*/ 9273828 w 11520489"/>
              <a:gd name="connsiteY29" fmla="*/ 0 h 5940424"/>
              <a:gd name="connsiteX30" fmla="*/ 9273828 w 11520489"/>
              <a:gd name="connsiteY30" fmla="*/ 1987550 h 5940424"/>
              <a:gd name="connsiteX31" fmla="*/ 7097365 w 11520489"/>
              <a:gd name="connsiteY31" fmla="*/ 1987550 h 5940424"/>
              <a:gd name="connsiteX32" fmla="*/ 4850705 w 11520489"/>
              <a:gd name="connsiteY32" fmla="*/ 0 h 5940424"/>
              <a:gd name="connsiteX33" fmla="*/ 7027168 w 11520489"/>
              <a:gd name="connsiteY33" fmla="*/ 0 h 5940424"/>
              <a:gd name="connsiteX34" fmla="*/ 7027168 w 11520489"/>
              <a:gd name="connsiteY34" fmla="*/ 1987550 h 5940424"/>
              <a:gd name="connsiteX35" fmla="*/ 4850705 w 11520489"/>
              <a:gd name="connsiteY35" fmla="*/ 1987550 h 5940424"/>
              <a:gd name="connsiteX36" fmla="*/ 9344025 w 11520489"/>
              <a:gd name="connsiteY36" fmla="*/ 0 h 5940424"/>
              <a:gd name="connsiteX37" fmla="*/ 11520488 w 11520489"/>
              <a:gd name="connsiteY37" fmla="*/ 0 h 5940424"/>
              <a:gd name="connsiteX38" fmla="*/ 11520488 w 11520489"/>
              <a:gd name="connsiteY38" fmla="*/ 1987550 h 5940424"/>
              <a:gd name="connsiteX39" fmla="*/ 9344025 w 11520489"/>
              <a:gd name="connsiteY39" fmla="*/ 1987550 h 5940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1520489" h="5940424">
                <a:moveTo>
                  <a:pt x="9344026" y="3657598"/>
                </a:moveTo>
                <a:lnTo>
                  <a:pt x="11520489" y="3657598"/>
                </a:lnTo>
                <a:lnTo>
                  <a:pt x="11520489" y="5940424"/>
                </a:lnTo>
                <a:lnTo>
                  <a:pt x="9344026" y="5940424"/>
                </a:lnTo>
                <a:close/>
                <a:moveTo>
                  <a:pt x="9344026" y="2066924"/>
                </a:moveTo>
                <a:lnTo>
                  <a:pt x="11520489" y="2066924"/>
                </a:lnTo>
                <a:lnTo>
                  <a:pt x="11520489" y="3578224"/>
                </a:lnTo>
                <a:lnTo>
                  <a:pt x="9344026" y="3578224"/>
                </a:lnTo>
                <a:close/>
                <a:moveTo>
                  <a:pt x="7097365" y="2066924"/>
                </a:moveTo>
                <a:lnTo>
                  <a:pt x="9273828" y="2066924"/>
                </a:lnTo>
                <a:lnTo>
                  <a:pt x="9273828" y="3578224"/>
                </a:lnTo>
                <a:lnTo>
                  <a:pt x="7097365" y="3578224"/>
                </a:lnTo>
                <a:close/>
                <a:moveTo>
                  <a:pt x="2604044" y="2066923"/>
                </a:moveTo>
                <a:lnTo>
                  <a:pt x="4780506" y="2066923"/>
                </a:lnTo>
                <a:lnTo>
                  <a:pt x="4780506" y="3578222"/>
                </a:lnTo>
                <a:lnTo>
                  <a:pt x="2604044" y="3578222"/>
                </a:lnTo>
                <a:close/>
                <a:moveTo>
                  <a:pt x="0" y="2066923"/>
                </a:moveTo>
                <a:lnTo>
                  <a:pt x="2533843" y="2066923"/>
                </a:lnTo>
                <a:lnTo>
                  <a:pt x="2533843" y="3578222"/>
                </a:lnTo>
                <a:lnTo>
                  <a:pt x="0" y="3578222"/>
                </a:lnTo>
                <a:close/>
                <a:moveTo>
                  <a:pt x="2604046" y="0"/>
                </a:moveTo>
                <a:lnTo>
                  <a:pt x="4780509" y="0"/>
                </a:lnTo>
                <a:lnTo>
                  <a:pt x="4780509" y="1987550"/>
                </a:lnTo>
                <a:lnTo>
                  <a:pt x="2604046" y="1987550"/>
                </a:lnTo>
                <a:close/>
                <a:moveTo>
                  <a:pt x="2" y="0"/>
                </a:moveTo>
                <a:lnTo>
                  <a:pt x="2533845" y="0"/>
                </a:lnTo>
                <a:lnTo>
                  <a:pt x="2533845" y="1987550"/>
                </a:lnTo>
                <a:lnTo>
                  <a:pt x="2" y="1987550"/>
                </a:lnTo>
                <a:close/>
                <a:moveTo>
                  <a:pt x="7097365" y="0"/>
                </a:moveTo>
                <a:lnTo>
                  <a:pt x="9273828" y="0"/>
                </a:lnTo>
                <a:lnTo>
                  <a:pt x="9273828" y="1987550"/>
                </a:lnTo>
                <a:lnTo>
                  <a:pt x="7097365" y="1987550"/>
                </a:lnTo>
                <a:close/>
                <a:moveTo>
                  <a:pt x="4850705" y="0"/>
                </a:moveTo>
                <a:lnTo>
                  <a:pt x="7027168" y="0"/>
                </a:lnTo>
                <a:lnTo>
                  <a:pt x="7027168" y="1987550"/>
                </a:lnTo>
                <a:lnTo>
                  <a:pt x="4850705" y="1987550"/>
                </a:lnTo>
                <a:close/>
                <a:moveTo>
                  <a:pt x="9344025" y="0"/>
                </a:moveTo>
                <a:lnTo>
                  <a:pt x="11520488" y="0"/>
                </a:lnTo>
                <a:lnTo>
                  <a:pt x="11520488" y="1987550"/>
                </a:lnTo>
                <a:lnTo>
                  <a:pt x="9344025" y="1987550"/>
                </a:lnTo>
                <a:close/>
              </a:path>
            </a:pathLst>
          </a:custGeom>
          <a:solidFill>
            <a:schemeClr val="bg1">
              <a:lumMod val="95000"/>
            </a:schemeClr>
          </a:solidFill>
        </p:spPr>
        <p:txBody>
          <a:bodyPr vert="horz" wrap="square" lIns="91440" tIns="45720" rIns="91440" bIns="45720" rtlCol="0" anchor="t">
            <a:noAutofit/>
          </a:bodyPr>
          <a:lstStyle>
            <a:lvl1pPr>
              <a:defRPr lang="en-US" sz="1350">
                <a:latin typeface="Microsoft JhengHei UI" panose="020B0604030504040204" pitchFamily="34" charset="-120"/>
                <a:ea typeface="Microsoft JhengHei UI" panose="020B0604030504040204" pitchFamily="34" charset="-120"/>
              </a:defRPr>
            </a:lvl1pPr>
          </a:lstStyle>
          <a:p>
            <a:pPr marL="0" lvl="0" indent="0" algn="ctr" rtl="0">
              <a:buNone/>
            </a:pPr>
            <a:r>
              <a:rPr lang="zh-TW" altLang="en-US" noProof="0"/>
              <a:t>按一下圖示以新增圖片</a:t>
            </a:r>
          </a:p>
        </p:txBody>
      </p:sp>
    </p:spTree>
    <p:extLst>
      <p:ext uri="{BB962C8B-B14F-4D97-AF65-F5344CB8AC3E}">
        <p14:creationId xmlns:p14="http://schemas.microsoft.com/office/powerpoint/2010/main" val="28833402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_章節標頭">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xmlns="" id="{ED497887-B1EF-4184-95F4-276A92D54B8F}"/>
              </a:ext>
            </a:extLst>
          </p:cNvPr>
          <p:cNvSpPr/>
          <p:nvPr userDrawn="1"/>
        </p:nvSpPr>
        <p:spPr>
          <a:xfrm>
            <a:off x="0" y="0"/>
            <a:ext cx="9144000" cy="47863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2" name="標題 1">
            <a:extLst>
              <a:ext uri="{FF2B5EF4-FFF2-40B4-BE49-F238E27FC236}">
                <a16:creationId xmlns:a16="http://schemas.microsoft.com/office/drawing/2014/main" xmlns="" id="{4C2FFEDF-1F62-45E5-8000-9689D9DFC4D1}"/>
              </a:ext>
            </a:extLst>
          </p:cNvPr>
          <p:cNvSpPr>
            <a:spLocks noGrp="1"/>
          </p:cNvSpPr>
          <p:nvPr>
            <p:ph type="title"/>
          </p:nvPr>
        </p:nvSpPr>
        <p:spPr>
          <a:xfrm>
            <a:off x="657225" y="3304655"/>
            <a:ext cx="7829550" cy="881583"/>
          </a:xfrm>
        </p:spPr>
        <p:txBody>
          <a:bodyPr rtlCol="0" anchor="ctr"/>
          <a:lstStyle>
            <a:lvl1pPr algn="ctr">
              <a:defRPr sz="4500">
                <a:solidFill>
                  <a:schemeClr val="accent1"/>
                </a:solidFill>
                <a:latin typeface="Microsoft JhengHei UI" panose="020B0604030504040204" pitchFamily="34" charset="-120"/>
                <a:ea typeface="Microsoft JhengHei UI" panose="020B0604030504040204" pitchFamily="34" charset="-120"/>
              </a:defRPr>
            </a:lvl1pPr>
          </a:lstStyle>
          <a:p>
            <a:pPr rtl="0"/>
            <a:r>
              <a:rPr lang="zh-TW" altLang="en-US" noProof="0"/>
              <a:t>按一下以編輯母片標題樣式</a:t>
            </a:r>
          </a:p>
        </p:txBody>
      </p:sp>
      <p:sp>
        <p:nvSpPr>
          <p:cNvPr id="6" name="投影片編號版面配置區 5">
            <a:extLst>
              <a:ext uri="{FF2B5EF4-FFF2-40B4-BE49-F238E27FC236}">
                <a16:creationId xmlns:a16="http://schemas.microsoft.com/office/drawing/2014/main" xmlns="" id="{A8D10129-98D8-456D-9925-F02A38DE1423}"/>
              </a:ext>
            </a:extLst>
          </p:cNvPr>
          <p:cNvSpPr>
            <a:spLocks noGrp="1"/>
          </p:cNvSpPr>
          <p:nvPr>
            <p:ph type="sldNum" sz="quarter" idx="12"/>
          </p:nvPr>
        </p:nvSpPr>
        <p:spPr/>
        <p:txBody>
          <a:bodyPr rtlCol="0"/>
          <a:lstStyle>
            <a:lvl1pPr>
              <a:defRPr>
                <a:latin typeface="Microsoft JhengHei UI" panose="020B0604030504040204" pitchFamily="34" charset="-120"/>
                <a:ea typeface="Microsoft JhengHei UI" panose="020B0604030504040204" pitchFamily="34" charset="-120"/>
              </a:defRPr>
            </a:lvl1pPr>
          </a:lstStyle>
          <a:p>
            <a:fld id="{03DC2DEF-D2FE-4B45-ABA4-9F153FD1C98A}" type="slidenum">
              <a:rPr lang="en-US" altLang="zh-TW" noProof="0" smtClean="0"/>
              <a:pPr/>
              <a:t>‹#›</a:t>
            </a:fld>
            <a:endParaRPr lang="zh-TW" altLang="en-US" noProof="0"/>
          </a:p>
        </p:txBody>
      </p:sp>
      <p:sp>
        <p:nvSpPr>
          <p:cNvPr id="16" name="矩形 15">
            <a:extLst>
              <a:ext uri="{FF2B5EF4-FFF2-40B4-BE49-F238E27FC236}">
                <a16:creationId xmlns:a16="http://schemas.microsoft.com/office/drawing/2014/main" xmlns="" id="{A73E3CFC-9652-4E07-82D7-0EC3304CAA1F}"/>
              </a:ext>
            </a:extLst>
          </p:cNvPr>
          <p:cNvSpPr/>
          <p:nvPr userDrawn="1"/>
        </p:nvSpPr>
        <p:spPr>
          <a:xfrm>
            <a:off x="2" y="1"/>
            <a:ext cx="9143999" cy="213598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8" name="圖片版面配置區 6">
            <a:extLst>
              <a:ext uri="{FF2B5EF4-FFF2-40B4-BE49-F238E27FC236}">
                <a16:creationId xmlns:a16="http://schemas.microsoft.com/office/drawing/2014/main" xmlns="" id="{230D70C6-13FD-45D4-8FB6-26C56B8FF2D4}"/>
              </a:ext>
            </a:extLst>
          </p:cNvPr>
          <p:cNvSpPr>
            <a:spLocks noGrp="1"/>
          </p:cNvSpPr>
          <p:nvPr>
            <p:ph type="pic" sz="quarter" idx="13"/>
          </p:nvPr>
        </p:nvSpPr>
        <p:spPr>
          <a:xfrm>
            <a:off x="278607" y="195264"/>
            <a:ext cx="8640366" cy="2743199"/>
          </a:xfrm>
          <a:solidFill>
            <a:schemeClr val="bg1">
              <a:lumMod val="95000"/>
            </a:schemeClr>
          </a:solidFill>
        </p:spPr>
        <p:txBody>
          <a:bodyPr vert="horz" lIns="91440" tIns="45720" rIns="91440" bIns="45720" rtlCol="0">
            <a:normAutofit/>
          </a:bodyPr>
          <a:lstStyle>
            <a:lvl1pPr>
              <a:defRPr lang="en-US" sz="1350">
                <a:latin typeface="Microsoft JhengHei UI" panose="020B0604030504040204" pitchFamily="34" charset="-120"/>
                <a:ea typeface="Microsoft JhengHei UI" panose="020B0604030504040204" pitchFamily="34" charset="-120"/>
              </a:defRPr>
            </a:lvl1pPr>
          </a:lstStyle>
          <a:p>
            <a:pPr marL="0" lvl="0" indent="0" algn="ctr" rtl="0">
              <a:buNone/>
            </a:pPr>
            <a:r>
              <a:rPr lang="zh-TW" altLang="en-US" noProof="0"/>
              <a:t>按一下圖示以新增圖片</a:t>
            </a:r>
          </a:p>
        </p:txBody>
      </p:sp>
      <p:sp>
        <p:nvSpPr>
          <p:cNvPr id="3" name="矩形 2">
            <a:extLst>
              <a:ext uri="{FF2B5EF4-FFF2-40B4-BE49-F238E27FC236}">
                <a16:creationId xmlns:a16="http://schemas.microsoft.com/office/drawing/2014/main" xmlns="" id="{E10ED78A-2A17-41C4-9030-D406C56DDF4A}"/>
              </a:ext>
            </a:extLst>
          </p:cNvPr>
          <p:cNvSpPr/>
          <p:nvPr userDrawn="1"/>
        </p:nvSpPr>
        <p:spPr>
          <a:xfrm>
            <a:off x="4346971" y="2935561"/>
            <a:ext cx="450056" cy="2189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Tree>
    <p:extLst>
      <p:ext uri="{BB962C8B-B14F-4D97-AF65-F5344CB8AC3E}">
        <p14:creationId xmlns:p14="http://schemas.microsoft.com/office/powerpoint/2010/main" val="34544582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兩個內容">
    <p:spTree>
      <p:nvGrpSpPr>
        <p:cNvPr id="1" name=""/>
        <p:cNvGrpSpPr/>
        <p:nvPr/>
      </p:nvGrpSpPr>
      <p:grpSpPr>
        <a:xfrm>
          <a:off x="0" y="0"/>
          <a:ext cx="0" cy="0"/>
          <a:chOff x="0" y="0"/>
          <a:chExt cx="0" cy="0"/>
        </a:xfrm>
      </p:grpSpPr>
      <p:sp>
        <p:nvSpPr>
          <p:cNvPr id="9" name="矩形 8">
            <a:extLst>
              <a:ext uri="{FF2B5EF4-FFF2-40B4-BE49-F238E27FC236}">
                <a16:creationId xmlns:a16="http://schemas.microsoft.com/office/drawing/2014/main" xmlns="" id="{0A6C789F-805A-4494-8430-C63414191AC2}"/>
              </a:ext>
            </a:extLst>
          </p:cNvPr>
          <p:cNvSpPr/>
          <p:nvPr userDrawn="1"/>
        </p:nvSpPr>
        <p:spPr>
          <a:xfrm>
            <a:off x="278606" y="1144788"/>
            <a:ext cx="2696766" cy="34218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10" name="矩形 9">
            <a:extLst>
              <a:ext uri="{FF2B5EF4-FFF2-40B4-BE49-F238E27FC236}">
                <a16:creationId xmlns:a16="http://schemas.microsoft.com/office/drawing/2014/main" xmlns="" id="{A5A73287-EED0-4EEC-8007-E2C13366027B}"/>
              </a:ext>
            </a:extLst>
          </p:cNvPr>
          <p:cNvSpPr/>
          <p:nvPr userDrawn="1"/>
        </p:nvSpPr>
        <p:spPr>
          <a:xfrm>
            <a:off x="6168629" y="1144788"/>
            <a:ext cx="2696766" cy="342185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2" name="標題 1">
            <a:extLst>
              <a:ext uri="{FF2B5EF4-FFF2-40B4-BE49-F238E27FC236}">
                <a16:creationId xmlns:a16="http://schemas.microsoft.com/office/drawing/2014/main" xmlns="" id="{DE3A6AA5-A315-455E-B5C7-E53E3746ED81}"/>
              </a:ext>
            </a:extLst>
          </p:cNvPr>
          <p:cNvSpPr>
            <a:spLocks noGrp="1"/>
          </p:cNvSpPr>
          <p:nvPr>
            <p:ph type="title"/>
          </p:nvPr>
        </p:nvSpPr>
        <p:spPr/>
        <p:txBody>
          <a:bodyPr rtlCol="0"/>
          <a:lstStyle>
            <a:lvl1pPr>
              <a:defRPr>
                <a:latin typeface="Microsoft JhengHei UI" panose="020B0604030504040204" pitchFamily="34" charset="-120"/>
                <a:ea typeface="Microsoft JhengHei UI" panose="020B0604030504040204" pitchFamily="34" charset="-120"/>
              </a:defRPr>
            </a:lvl1pPr>
          </a:lstStyle>
          <a:p>
            <a:pPr rtl="0"/>
            <a:r>
              <a:rPr lang="zh-TW" altLang="en-US" noProof="0"/>
              <a:t>按一下以編輯母片標題樣式</a:t>
            </a:r>
          </a:p>
        </p:txBody>
      </p:sp>
      <p:sp>
        <p:nvSpPr>
          <p:cNvPr id="3" name="內容版面配置區 2">
            <a:extLst>
              <a:ext uri="{FF2B5EF4-FFF2-40B4-BE49-F238E27FC236}">
                <a16:creationId xmlns:a16="http://schemas.microsoft.com/office/drawing/2014/main" xmlns="" id="{3E60534E-DE82-45F4-8E2E-DA97F169177F}"/>
              </a:ext>
            </a:extLst>
          </p:cNvPr>
          <p:cNvSpPr>
            <a:spLocks noGrp="1"/>
          </p:cNvSpPr>
          <p:nvPr>
            <p:ph sz="half" idx="1"/>
          </p:nvPr>
        </p:nvSpPr>
        <p:spPr>
          <a:xfrm>
            <a:off x="435769" y="1293019"/>
            <a:ext cx="2357438" cy="3143250"/>
          </a:xfrm>
        </p:spPr>
        <p:txBody>
          <a:bodyPr rtlCol="0">
            <a:normAutofit/>
          </a:bodyPr>
          <a:lstStyle>
            <a:lvl1pPr>
              <a:defRPr sz="1350">
                <a:solidFill>
                  <a:schemeClr val="bg1"/>
                </a:solidFill>
                <a:latin typeface="Microsoft JhengHei UI" panose="020B0604030504040204" pitchFamily="34" charset="-120"/>
                <a:ea typeface="Microsoft JhengHei UI" panose="020B0604030504040204" pitchFamily="34" charset="-120"/>
              </a:defRPr>
            </a:lvl1pPr>
            <a:lvl2pPr>
              <a:defRPr sz="1200">
                <a:solidFill>
                  <a:schemeClr val="bg1"/>
                </a:solidFill>
                <a:latin typeface="Microsoft JhengHei UI" panose="020B0604030504040204" pitchFamily="34" charset="-120"/>
                <a:ea typeface="Microsoft JhengHei UI" panose="020B0604030504040204" pitchFamily="34" charset="-120"/>
              </a:defRPr>
            </a:lvl2pPr>
            <a:lvl3pPr>
              <a:defRPr sz="1050">
                <a:solidFill>
                  <a:schemeClr val="bg1"/>
                </a:solidFill>
                <a:latin typeface="Microsoft JhengHei UI" panose="020B0604030504040204" pitchFamily="34" charset="-120"/>
                <a:ea typeface="Microsoft JhengHei UI" panose="020B0604030504040204" pitchFamily="34" charset="-120"/>
              </a:defRPr>
            </a:lvl3pPr>
            <a:lvl4pPr>
              <a:defRPr sz="900">
                <a:solidFill>
                  <a:schemeClr val="bg1"/>
                </a:solidFill>
                <a:latin typeface="Microsoft JhengHei UI" panose="020B0604030504040204" pitchFamily="34" charset="-120"/>
                <a:ea typeface="Microsoft JhengHei UI" panose="020B0604030504040204" pitchFamily="34" charset="-120"/>
              </a:defRPr>
            </a:lvl4pPr>
            <a:lvl5pPr>
              <a:defRPr sz="900">
                <a:solidFill>
                  <a:schemeClr val="bg1"/>
                </a:solidFill>
                <a:latin typeface="Microsoft JhengHei UI" panose="020B0604030504040204" pitchFamily="34" charset="-120"/>
                <a:ea typeface="Microsoft JhengHei UI" panose="020B0604030504040204" pitchFamily="34" charset="-120"/>
              </a:defRPr>
            </a:lvl5pPr>
          </a:lstStyle>
          <a:p>
            <a:pPr lvl="0" rtl="0"/>
            <a:r>
              <a:rPr lang="zh-TW" altLang="en-US" noProof="0"/>
              <a:t>按一下以編輯母片文字樣式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
        <p:nvSpPr>
          <p:cNvPr id="4" name="內容版面配置區 3">
            <a:extLst>
              <a:ext uri="{FF2B5EF4-FFF2-40B4-BE49-F238E27FC236}">
                <a16:creationId xmlns:a16="http://schemas.microsoft.com/office/drawing/2014/main" xmlns="" id="{23F1116B-C8B0-450D-83F6-49C4ABB22CCD}"/>
              </a:ext>
            </a:extLst>
          </p:cNvPr>
          <p:cNvSpPr>
            <a:spLocks noGrp="1"/>
          </p:cNvSpPr>
          <p:nvPr>
            <p:ph sz="half" idx="2"/>
          </p:nvPr>
        </p:nvSpPr>
        <p:spPr>
          <a:xfrm>
            <a:off x="6338462" y="1284089"/>
            <a:ext cx="2357100" cy="3143250"/>
          </a:xfrm>
        </p:spPr>
        <p:txBody>
          <a:bodyPr rtlCol="0">
            <a:normAutofit/>
          </a:bodyPr>
          <a:lstStyle>
            <a:lvl1pPr>
              <a:defRPr sz="1350">
                <a:solidFill>
                  <a:schemeClr val="bg1"/>
                </a:solidFill>
                <a:latin typeface="Microsoft JhengHei UI" panose="020B0604030504040204" pitchFamily="34" charset="-120"/>
                <a:ea typeface="Microsoft JhengHei UI" panose="020B0604030504040204" pitchFamily="34" charset="-120"/>
              </a:defRPr>
            </a:lvl1pPr>
            <a:lvl2pPr>
              <a:defRPr sz="1200">
                <a:solidFill>
                  <a:schemeClr val="bg1"/>
                </a:solidFill>
                <a:latin typeface="Microsoft JhengHei UI" panose="020B0604030504040204" pitchFamily="34" charset="-120"/>
                <a:ea typeface="Microsoft JhengHei UI" panose="020B0604030504040204" pitchFamily="34" charset="-120"/>
              </a:defRPr>
            </a:lvl2pPr>
            <a:lvl3pPr>
              <a:defRPr sz="1050">
                <a:solidFill>
                  <a:schemeClr val="bg1"/>
                </a:solidFill>
                <a:latin typeface="Microsoft JhengHei UI" panose="020B0604030504040204" pitchFamily="34" charset="-120"/>
                <a:ea typeface="Microsoft JhengHei UI" panose="020B0604030504040204" pitchFamily="34" charset="-120"/>
              </a:defRPr>
            </a:lvl3pPr>
            <a:lvl4pPr>
              <a:defRPr sz="900">
                <a:solidFill>
                  <a:schemeClr val="bg1"/>
                </a:solidFill>
                <a:latin typeface="Microsoft JhengHei UI" panose="020B0604030504040204" pitchFamily="34" charset="-120"/>
                <a:ea typeface="Microsoft JhengHei UI" panose="020B0604030504040204" pitchFamily="34" charset="-120"/>
              </a:defRPr>
            </a:lvl4pPr>
            <a:lvl5pPr>
              <a:defRPr sz="900">
                <a:solidFill>
                  <a:schemeClr val="bg1"/>
                </a:solidFill>
                <a:latin typeface="Microsoft JhengHei UI" panose="020B0604030504040204" pitchFamily="34" charset="-120"/>
                <a:ea typeface="Microsoft JhengHei UI" panose="020B0604030504040204" pitchFamily="34" charset="-120"/>
              </a:defRPr>
            </a:lvl5pPr>
          </a:lstStyle>
          <a:p>
            <a:pPr lvl="0" rtl="0"/>
            <a:r>
              <a:rPr lang="zh-TW" altLang="en-US" noProof="0"/>
              <a:t>按一下以編輯母片文字樣式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
        <p:nvSpPr>
          <p:cNvPr id="7" name="投影片編號版面配置區 6">
            <a:extLst>
              <a:ext uri="{FF2B5EF4-FFF2-40B4-BE49-F238E27FC236}">
                <a16:creationId xmlns:a16="http://schemas.microsoft.com/office/drawing/2014/main" xmlns="" id="{2C182A82-4FBE-4689-B739-692549B4030D}"/>
              </a:ext>
            </a:extLst>
          </p:cNvPr>
          <p:cNvSpPr>
            <a:spLocks noGrp="1"/>
          </p:cNvSpPr>
          <p:nvPr>
            <p:ph type="sldNum" sz="quarter" idx="12"/>
          </p:nvPr>
        </p:nvSpPr>
        <p:spPr/>
        <p:txBody>
          <a:bodyPr rtlCol="0"/>
          <a:lstStyle>
            <a:lvl1pPr>
              <a:defRPr>
                <a:latin typeface="Microsoft JhengHei UI" panose="020B0604030504040204" pitchFamily="34" charset="-120"/>
                <a:ea typeface="Microsoft JhengHei UI" panose="020B0604030504040204" pitchFamily="34" charset="-120"/>
              </a:defRPr>
            </a:lvl1pPr>
          </a:lstStyle>
          <a:p>
            <a:fld id="{03DC2DEF-D2FE-4B45-ABA4-9F153FD1C98A}" type="slidenum">
              <a:rPr lang="en-US" altLang="zh-TW" noProof="0" smtClean="0"/>
              <a:pPr/>
              <a:t>‹#›</a:t>
            </a:fld>
            <a:endParaRPr lang="zh-TW" altLang="en-US" noProof="0"/>
          </a:p>
        </p:txBody>
      </p:sp>
      <p:sp>
        <p:nvSpPr>
          <p:cNvPr id="8" name="圖片版面配置區 6">
            <a:extLst>
              <a:ext uri="{FF2B5EF4-FFF2-40B4-BE49-F238E27FC236}">
                <a16:creationId xmlns:a16="http://schemas.microsoft.com/office/drawing/2014/main" xmlns="" id="{4DC80855-A1B8-4B65-B6F6-2AA6239EC246}"/>
              </a:ext>
            </a:extLst>
          </p:cNvPr>
          <p:cNvSpPr>
            <a:spLocks noGrp="1"/>
          </p:cNvSpPr>
          <p:nvPr>
            <p:ph type="pic" sz="quarter" idx="13"/>
          </p:nvPr>
        </p:nvSpPr>
        <p:spPr>
          <a:xfrm>
            <a:off x="2975373" y="925116"/>
            <a:ext cx="3193256" cy="3861197"/>
          </a:xfrm>
          <a:solidFill>
            <a:schemeClr val="bg1">
              <a:lumMod val="95000"/>
            </a:schemeClr>
          </a:solidFill>
        </p:spPr>
        <p:txBody>
          <a:bodyPr vert="horz" lIns="91440" tIns="45720" rIns="91440" bIns="45720" rtlCol="0">
            <a:normAutofit/>
          </a:bodyPr>
          <a:lstStyle>
            <a:lvl1pPr>
              <a:defRPr lang="en-US" sz="1350">
                <a:latin typeface="Microsoft JhengHei UI" panose="020B0604030504040204" pitchFamily="34" charset="-120"/>
                <a:ea typeface="Microsoft JhengHei UI" panose="020B0604030504040204" pitchFamily="34" charset="-120"/>
              </a:defRPr>
            </a:lvl1pPr>
          </a:lstStyle>
          <a:p>
            <a:pPr marL="0" lvl="0" indent="0" algn="ctr" rtl="0">
              <a:buNone/>
            </a:pPr>
            <a:r>
              <a:rPr lang="zh-TW" altLang="en-US" noProof="0"/>
              <a:t>按一下圖示以新增圖片</a:t>
            </a:r>
          </a:p>
        </p:txBody>
      </p:sp>
    </p:spTree>
    <p:extLst>
      <p:ext uri="{BB962C8B-B14F-4D97-AF65-F5344CB8AC3E}">
        <p14:creationId xmlns:p14="http://schemas.microsoft.com/office/powerpoint/2010/main" val="21876615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兩個內容">
    <p:spTree>
      <p:nvGrpSpPr>
        <p:cNvPr id="1" name=""/>
        <p:cNvGrpSpPr/>
        <p:nvPr/>
      </p:nvGrpSpPr>
      <p:grpSpPr>
        <a:xfrm>
          <a:off x="0" y="0"/>
          <a:ext cx="0" cy="0"/>
          <a:chOff x="0" y="0"/>
          <a:chExt cx="0" cy="0"/>
        </a:xfrm>
      </p:grpSpPr>
      <p:sp>
        <p:nvSpPr>
          <p:cNvPr id="10" name="矩形 9">
            <a:extLst>
              <a:ext uri="{FF2B5EF4-FFF2-40B4-BE49-F238E27FC236}">
                <a16:creationId xmlns:a16="http://schemas.microsoft.com/office/drawing/2014/main" xmlns="" id="{A5A73287-EED0-4EEC-8007-E2C13366027B}"/>
              </a:ext>
            </a:extLst>
          </p:cNvPr>
          <p:cNvSpPr/>
          <p:nvPr userDrawn="1"/>
        </p:nvSpPr>
        <p:spPr>
          <a:xfrm>
            <a:off x="4650583" y="925116"/>
            <a:ext cx="4214813" cy="205025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2" name="標題 1">
            <a:extLst>
              <a:ext uri="{FF2B5EF4-FFF2-40B4-BE49-F238E27FC236}">
                <a16:creationId xmlns:a16="http://schemas.microsoft.com/office/drawing/2014/main" xmlns="" id="{DE3A6AA5-A315-455E-B5C7-E53E3746ED81}"/>
              </a:ext>
            </a:extLst>
          </p:cNvPr>
          <p:cNvSpPr>
            <a:spLocks noGrp="1"/>
          </p:cNvSpPr>
          <p:nvPr>
            <p:ph type="title"/>
          </p:nvPr>
        </p:nvSpPr>
        <p:spPr/>
        <p:txBody>
          <a:bodyPr rtlCol="0"/>
          <a:lstStyle>
            <a:lvl1pPr>
              <a:defRPr>
                <a:latin typeface="Microsoft JhengHei UI" panose="020B0604030504040204" pitchFamily="34" charset="-120"/>
                <a:ea typeface="Microsoft JhengHei UI" panose="020B0604030504040204" pitchFamily="34" charset="-120"/>
              </a:defRPr>
            </a:lvl1pPr>
          </a:lstStyle>
          <a:p>
            <a:pPr rtl="0"/>
            <a:r>
              <a:rPr lang="zh-TW" altLang="en-US" noProof="0"/>
              <a:t>按一下以編輯母片標題樣式</a:t>
            </a:r>
          </a:p>
        </p:txBody>
      </p:sp>
      <p:sp>
        <p:nvSpPr>
          <p:cNvPr id="4" name="內容版面配置區 3">
            <a:extLst>
              <a:ext uri="{FF2B5EF4-FFF2-40B4-BE49-F238E27FC236}">
                <a16:creationId xmlns:a16="http://schemas.microsoft.com/office/drawing/2014/main" xmlns="" id="{23F1116B-C8B0-450D-83F6-49C4ABB22CCD}"/>
              </a:ext>
            </a:extLst>
          </p:cNvPr>
          <p:cNvSpPr>
            <a:spLocks noGrp="1"/>
          </p:cNvSpPr>
          <p:nvPr>
            <p:ph sz="half" idx="2"/>
          </p:nvPr>
        </p:nvSpPr>
        <p:spPr>
          <a:xfrm>
            <a:off x="4787292" y="1018061"/>
            <a:ext cx="3941395" cy="1803645"/>
          </a:xfrm>
        </p:spPr>
        <p:txBody>
          <a:bodyPr rtlCol="0">
            <a:normAutofit/>
          </a:bodyPr>
          <a:lstStyle>
            <a:lvl1pPr>
              <a:defRPr sz="1350">
                <a:solidFill>
                  <a:schemeClr val="bg1"/>
                </a:solidFill>
                <a:latin typeface="Microsoft JhengHei UI" panose="020B0604030504040204" pitchFamily="34" charset="-120"/>
                <a:ea typeface="Microsoft JhengHei UI" panose="020B0604030504040204" pitchFamily="34" charset="-120"/>
              </a:defRPr>
            </a:lvl1pPr>
            <a:lvl2pPr>
              <a:defRPr sz="1200">
                <a:solidFill>
                  <a:schemeClr val="bg1"/>
                </a:solidFill>
                <a:latin typeface="Microsoft JhengHei UI" panose="020B0604030504040204" pitchFamily="34" charset="-120"/>
                <a:ea typeface="Microsoft JhengHei UI" panose="020B0604030504040204" pitchFamily="34" charset="-120"/>
              </a:defRPr>
            </a:lvl2pPr>
            <a:lvl3pPr>
              <a:defRPr sz="1050">
                <a:solidFill>
                  <a:schemeClr val="bg1"/>
                </a:solidFill>
                <a:latin typeface="Microsoft JhengHei UI" panose="020B0604030504040204" pitchFamily="34" charset="-120"/>
                <a:ea typeface="Microsoft JhengHei UI" panose="020B0604030504040204" pitchFamily="34" charset="-120"/>
              </a:defRPr>
            </a:lvl3pPr>
            <a:lvl4pPr>
              <a:defRPr sz="900">
                <a:solidFill>
                  <a:schemeClr val="bg1"/>
                </a:solidFill>
                <a:latin typeface="Microsoft JhengHei UI" panose="020B0604030504040204" pitchFamily="34" charset="-120"/>
                <a:ea typeface="Microsoft JhengHei UI" panose="020B0604030504040204" pitchFamily="34" charset="-120"/>
              </a:defRPr>
            </a:lvl4pPr>
            <a:lvl5pPr>
              <a:defRPr sz="900">
                <a:solidFill>
                  <a:schemeClr val="bg1"/>
                </a:solidFill>
                <a:latin typeface="Microsoft JhengHei UI" panose="020B0604030504040204" pitchFamily="34" charset="-120"/>
                <a:ea typeface="Microsoft JhengHei UI" panose="020B0604030504040204" pitchFamily="34" charset="-120"/>
              </a:defRPr>
            </a:lvl5pPr>
          </a:lstStyle>
          <a:p>
            <a:pPr lvl="0" rtl="0"/>
            <a:r>
              <a:rPr lang="zh-TW" altLang="en-US" noProof="0"/>
              <a:t>按一下以編輯母片文字樣式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
        <p:nvSpPr>
          <p:cNvPr id="7" name="投影片編號版面配置區 6">
            <a:extLst>
              <a:ext uri="{FF2B5EF4-FFF2-40B4-BE49-F238E27FC236}">
                <a16:creationId xmlns:a16="http://schemas.microsoft.com/office/drawing/2014/main" xmlns="" id="{2C182A82-4FBE-4689-B739-692549B4030D}"/>
              </a:ext>
            </a:extLst>
          </p:cNvPr>
          <p:cNvSpPr>
            <a:spLocks noGrp="1"/>
          </p:cNvSpPr>
          <p:nvPr>
            <p:ph type="sldNum" sz="quarter" idx="12"/>
          </p:nvPr>
        </p:nvSpPr>
        <p:spPr/>
        <p:txBody>
          <a:bodyPr rtlCol="0"/>
          <a:lstStyle>
            <a:lvl1pPr>
              <a:defRPr>
                <a:latin typeface="Microsoft JhengHei UI" panose="020B0604030504040204" pitchFamily="34" charset="-120"/>
                <a:ea typeface="Microsoft JhengHei UI" panose="020B0604030504040204" pitchFamily="34" charset="-120"/>
              </a:defRPr>
            </a:lvl1pPr>
          </a:lstStyle>
          <a:p>
            <a:fld id="{03DC2DEF-D2FE-4B45-ABA4-9F153FD1C98A}" type="slidenum">
              <a:rPr lang="en-US" altLang="zh-TW" noProof="0" smtClean="0"/>
              <a:pPr/>
              <a:t>‹#›</a:t>
            </a:fld>
            <a:endParaRPr lang="zh-TW" altLang="en-US" noProof="0"/>
          </a:p>
        </p:txBody>
      </p:sp>
      <p:sp>
        <p:nvSpPr>
          <p:cNvPr id="8" name="圖片版面配置區 6">
            <a:extLst>
              <a:ext uri="{FF2B5EF4-FFF2-40B4-BE49-F238E27FC236}">
                <a16:creationId xmlns:a16="http://schemas.microsoft.com/office/drawing/2014/main" xmlns="" id="{4DC80855-A1B8-4B65-B6F6-2AA6239EC246}"/>
              </a:ext>
            </a:extLst>
          </p:cNvPr>
          <p:cNvSpPr>
            <a:spLocks noGrp="1"/>
          </p:cNvSpPr>
          <p:nvPr>
            <p:ph type="pic" sz="quarter" idx="13"/>
          </p:nvPr>
        </p:nvSpPr>
        <p:spPr>
          <a:xfrm>
            <a:off x="278608" y="925116"/>
            <a:ext cx="4318397" cy="1811700"/>
          </a:xfrm>
          <a:solidFill>
            <a:schemeClr val="bg1">
              <a:lumMod val="95000"/>
            </a:schemeClr>
          </a:solidFill>
        </p:spPr>
        <p:txBody>
          <a:bodyPr vert="horz" lIns="91440" tIns="45720" rIns="91440" bIns="45720" rtlCol="0">
            <a:normAutofit/>
          </a:bodyPr>
          <a:lstStyle>
            <a:lvl1pPr>
              <a:defRPr lang="en-US" sz="1350">
                <a:latin typeface="Microsoft JhengHei UI" panose="020B0604030504040204" pitchFamily="34" charset="-120"/>
                <a:ea typeface="Microsoft JhengHei UI" panose="020B0604030504040204" pitchFamily="34" charset="-120"/>
              </a:defRPr>
            </a:lvl1pPr>
          </a:lstStyle>
          <a:p>
            <a:pPr marL="0" lvl="0" indent="0" algn="ctr" rtl="0">
              <a:buNone/>
            </a:pPr>
            <a:r>
              <a:rPr lang="zh-TW" altLang="en-US" noProof="0"/>
              <a:t>按一下圖示以新增圖片</a:t>
            </a:r>
          </a:p>
        </p:txBody>
      </p:sp>
      <p:sp>
        <p:nvSpPr>
          <p:cNvPr id="11" name="圖片版面配置區 6">
            <a:extLst>
              <a:ext uri="{FF2B5EF4-FFF2-40B4-BE49-F238E27FC236}">
                <a16:creationId xmlns:a16="http://schemas.microsoft.com/office/drawing/2014/main" xmlns="" id="{B9795E85-7B91-41BB-9DF4-A4893AA48FFA}"/>
              </a:ext>
            </a:extLst>
          </p:cNvPr>
          <p:cNvSpPr>
            <a:spLocks noGrp="1"/>
          </p:cNvSpPr>
          <p:nvPr>
            <p:ph type="pic" sz="quarter" idx="14"/>
          </p:nvPr>
        </p:nvSpPr>
        <p:spPr>
          <a:xfrm>
            <a:off x="4650582" y="2975374"/>
            <a:ext cx="4214813" cy="1810940"/>
          </a:xfrm>
          <a:solidFill>
            <a:schemeClr val="bg1">
              <a:lumMod val="95000"/>
            </a:schemeClr>
          </a:solidFill>
        </p:spPr>
        <p:txBody>
          <a:bodyPr vert="horz" lIns="91440" tIns="45720" rIns="91440" bIns="45720" rtlCol="0">
            <a:normAutofit/>
          </a:bodyPr>
          <a:lstStyle>
            <a:lvl1pPr>
              <a:defRPr lang="en-US" sz="1350">
                <a:latin typeface="Microsoft JhengHei UI" panose="020B0604030504040204" pitchFamily="34" charset="-120"/>
                <a:ea typeface="Microsoft JhengHei UI" panose="020B0604030504040204" pitchFamily="34" charset="-120"/>
              </a:defRPr>
            </a:lvl1pPr>
          </a:lstStyle>
          <a:p>
            <a:pPr marL="0" lvl="0" indent="0" algn="ctr" rtl="0">
              <a:buNone/>
            </a:pPr>
            <a:r>
              <a:rPr lang="zh-TW" altLang="en-US" noProof="0"/>
              <a:t>按一下圖示以新增圖片</a:t>
            </a:r>
          </a:p>
        </p:txBody>
      </p:sp>
      <p:sp>
        <p:nvSpPr>
          <p:cNvPr id="12" name="矩形 11">
            <a:extLst>
              <a:ext uri="{FF2B5EF4-FFF2-40B4-BE49-F238E27FC236}">
                <a16:creationId xmlns:a16="http://schemas.microsoft.com/office/drawing/2014/main" xmlns="" id="{BB372D75-4BAD-4C47-AE7D-0F2711031EEC}"/>
              </a:ext>
            </a:extLst>
          </p:cNvPr>
          <p:cNvSpPr/>
          <p:nvPr userDrawn="1"/>
        </p:nvSpPr>
        <p:spPr>
          <a:xfrm>
            <a:off x="278608" y="2732851"/>
            <a:ext cx="4318397" cy="205025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3" name="內容版面配置區 2">
            <a:extLst>
              <a:ext uri="{FF2B5EF4-FFF2-40B4-BE49-F238E27FC236}">
                <a16:creationId xmlns:a16="http://schemas.microsoft.com/office/drawing/2014/main" xmlns="" id="{3E60534E-DE82-45F4-8E2E-DA97F169177F}"/>
              </a:ext>
            </a:extLst>
          </p:cNvPr>
          <p:cNvSpPr>
            <a:spLocks noGrp="1"/>
          </p:cNvSpPr>
          <p:nvPr>
            <p:ph sz="half" idx="1"/>
          </p:nvPr>
        </p:nvSpPr>
        <p:spPr>
          <a:xfrm>
            <a:off x="466805" y="2886356"/>
            <a:ext cx="3942000" cy="1803600"/>
          </a:xfrm>
        </p:spPr>
        <p:txBody>
          <a:bodyPr rtlCol="0">
            <a:normAutofit/>
          </a:bodyPr>
          <a:lstStyle>
            <a:lvl1pPr>
              <a:defRPr sz="1350">
                <a:solidFill>
                  <a:schemeClr val="bg1"/>
                </a:solidFill>
                <a:latin typeface="Microsoft JhengHei UI" panose="020B0604030504040204" pitchFamily="34" charset="-120"/>
                <a:ea typeface="Microsoft JhengHei UI" panose="020B0604030504040204" pitchFamily="34" charset="-120"/>
              </a:defRPr>
            </a:lvl1pPr>
            <a:lvl2pPr>
              <a:defRPr sz="1200">
                <a:solidFill>
                  <a:schemeClr val="bg1"/>
                </a:solidFill>
                <a:latin typeface="Microsoft JhengHei UI" panose="020B0604030504040204" pitchFamily="34" charset="-120"/>
                <a:ea typeface="Microsoft JhengHei UI" panose="020B0604030504040204" pitchFamily="34" charset="-120"/>
              </a:defRPr>
            </a:lvl2pPr>
            <a:lvl3pPr>
              <a:defRPr sz="1050">
                <a:solidFill>
                  <a:schemeClr val="bg1"/>
                </a:solidFill>
                <a:latin typeface="Microsoft JhengHei UI" panose="020B0604030504040204" pitchFamily="34" charset="-120"/>
                <a:ea typeface="Microsoft JhengHei UI" panose="020B0604030504040204" pitchFamily="34" charset="-120"/>
              </a:defRPr>
            </a:lvl3pPr>
            <a:lvl4pPr>
              <a:defRPr sz="900">
                <a:solidFill>
                  <a:schemeClr val="bg1"/>
                </a:solidFill>
                <a:latin typeface="Microsoft JhengHei UI" panose="020B0604030504040204" pitchFamily="34" charset="-120"/>
                <a:ea typeface="Microsoft JhengHei UI" panose="020B0604030504040204" pitchFamily="34" charset="-120"/>
              </a:defRPr>
            </a:lvl4pPr>
            <a:lvl5pPr>
              <a:defRPr sz="900">
                <a:solidFill>
                  <a:schemeClr val="bg1"/>
                </a:solidFill>
                <a:latin typeface="Microsoft JhengHei UI" panose="020B0604030504040204" pitchFamily="34" charset="-120"/>
                <a:ea typeface="Microsoft JhengHei UI" panose="020B0604030504040204" pitchFamily="34" charset="-120"/>
              </a:defRPr>
            </a:lvl5pPr>
          </a:lstStyle>
          <a:p>
            <a:pPr lvl="0" rtl="0"/>
            <a:r>
              <a:rPr lang="zh-TW" altLang="en-US" noProof="0"/>
              <a:t>按一下以編輯母片文字樣式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Tree>
    <p:extLst>
      <p:ext uri="{BB962C8B-B14F-4D97-AF65-F5344CB8AC3E}">
        <p14:creationId xmlns:p14="http://schemas.microsoft.com/office/powerpoint/2010/main" val="4281018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標題投影片">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xmlns="" id="{76607FB0-0FB2-41FD-B334-74C7B05B8CEE}"/>
              </a:ext>
            </a:extLst>
          </p:cNvPr>
          <p:cNvSpPr/>
          <p:nvPr userDrawn="1"/>
        </p:nvSpPr>
        <p:spPr>
          <a:xfrm>
            <a:off x="0" y="0"/>
            <a:ext cx="91440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8" name="矩形 7">
            <a:extLst>
              <a:ext uri="{FF2B5EF4-FFF2-40B4-BE49-F238E27FC236}">
                <a16:creationId xmlns:a16="http://schemas.microsoft.com/office/drawing/2014/main" xmlns="" id="{21508BC1-7ABB-42C8-B268-3C6F4FD455DE}"/>
              </a:ext>
            </a:extLst>
          </p:cNvPr>
          <p:cNvSpPr/>
          <p:nvPr userDrawn="1"/>
        </p:nvSpPr>
        <p:spPr>
          <a:xfrm>
            <a:off x="150020" y="-1"/>
            <a:ext cx="8993981"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9" name="圖片版面配置區 8">
            <a:extLst>
              <a:ext uri="{FF2B5EF4-FFF2-40B4-BE49-F238E27FC236}">
                <a16:creationId xmlns:a16="http://schemas.microsoft.com/office/drawing/2014/main" xmlns="" id="{2D02598E-521E-41CD-B068-134834CFF4FF}"/>
              </a:ext>
            </a:extLst>
          </p:cNvPr>
          <p:cNvSpPr>
            <a:spLocks noGrp="1"/>
          </p:cNvSpPr>
          <p:nvPr>
            <p:ph type="pic" sz="quarter" idx="10"/>
          </p:nvPr>
        </p:nvSpPr>
        <p:spPr>
          <a:xfrm>
            <a:off x="428625" y="1"/>
            <a:ext cx="4525566" cy="5143499"/>
          </a:xfrm>
          <a:solidFill>
            <a:schemeClr val="bg1">
              <a:lumMod val="95000"/>
            </a:schemeClr>
          </a:solidFill>
        </p:spPr>
        <p:txBody>
          <a:bodyPr rtlCol="0">
            <a:normAutofit/>
          </a:bodyPr>
          <a:lstStyle>
            <a:lvl1pPr marL="0" indent="0" algn="ctr">
              <a:buNone/>
              <a:defRPr sz="1350">
                <a:latin typeface="Microsoft JhengHei UI" panose="020B0604030504040204" pitchFamily="34" charset="-120"/>
                <a:ea typeface="Microsoft JhengHei UI" panose="020B0604030504040204" pitchFamily="34" charset="-120"/>
              </a:defRPr>
            </a:lvl1pPr>
          </a:lstStyle>
          <a:p>
            <a:pPr rtl="0"/>
            <a:r>
              <a:rPr lang="zh-TW" altLang="en-US" noProof="0"/>
              <a:t>按一下圖示以新增圖片</a:t>
            </a:r>
          </a:p>
        </p:txBody>
      </p:sp>
      <p:sp>
        <p:nvSpPr>
          <p:cNvPr id="10" name="矩形 9">
            <a:extLst>
              <a:ext uri="{FF2B5EF4-FFF2-40B4-BE49-F238E27FC236}">
                <a16:creationId xmlns:a16="http://schemas.microsoft.com/office/drawing/2014/main" xmlns="" id="{F04A5F51-C7E6-44CC-ADF3-1C83AA35D0DC}"/>
              </a:ext>
            </a:extLst>
          </p:cNvPr>
          <p:cNvSpPr/>
          <p:nvPr userDrawn="1"/>
        </p:nvSpPr>
        <p:spPr>
          <a:xfrm>
            <a:off x="1" y="1"/>
            <a:ext cx="278606" cy="51435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2" name="標題 1">
            <a:extLst>
              <a:ext uri="{FF2B5EF4-FFF2-40B4-BE49-F238E27FC236}">
                <a16:creationId xmlns:a16="http://schemas.microsoft.com/office/drawing/2014/main" xmlns="" id="{4E8B51C6-9166-4F67-995A-396809E6533C}"/>
              </a:ext>
            </a:extLst>
          </p:cNvPr>
          <p:cNvSpPr>
            <a:spLocks noGrp="1"/>
          </p:cNvSpPr>
          <p:nvPr>
            <p:ph type="ctrTitle"/>
          </p:nvPr>
        </p:nvSpPr>
        <p:spPr>
          <a:xfrm>
            <a:off x="5179219" y="1134668"/>
            <a:ext cx="3739754" cy="2446733"/>
          </a:xfrm>
        </p:spPr>
        <p:txBody>
          <a:bodyPr rtlCol="0" anchor="b"/>
          <a:lstStyle>
            <a:lvl1pPr algn="l">
              <a:defRPr sz="4500">
                <a:solidFill>
                  <a:schemeClr val="bg1"/>
                </a:solidFill>
                <a:latin typeface="Microsoft JhengHei UI" panose="020B0604030504040204" pitchFamily="34" charset="-120"/>
                <a:ea typeface="Microsoft JhengHei UI" panose="020B0604030504040204" pitchFamily="34" charset="-120"/>
              </a:defRPr>
            </a:lvl1pPr>
          </a:lstStyle>
          <a:p>
            <a:pPr rtl="0"/>
            <a:r>
              <a:rPr lang="zh-TW" altLang="en-US" noProof="0"/>
              <a:t>按一下以編輯母片標題樣式</a:t>
            </a:r>
          </a:p>
        </p:txBody>
      </p:sp>
      <p:sp>
        <p:nvSpPr>
          <p:cNvPr id="3" name="副標題 2">
            <a:extLst>
              <a:ext uri="{FF2B5EF4-FFF2-40B4-BE49-F238E27FC236}">
                <a16:creationId xmlns:a16="http://schemas.microsoft.com/office/drawing/2014/main" xmlns="" id="{A951C9A4-8764-4CB3-AC26-C957C0E84BCD}"/>
              </a:ext>
            </a:extLst>
          </p:cNvPr>
          <p:cNvSpPr>
            <a:spLocks noGrp="1"/>
          </p:cNvSpPr>
          <p:nvPr>
            <p:ph type="subTitle" idx="1" hasCustomPrompt="1"/>
          </p:nvPr>
        </p:nvSpPr>
        <p:spPr>
          <a:xfrm>
            <a:off x="5179219" y="3695701"/>
            <a:ext cx="3739754" cy="732233"/>
          </a:xfrm>
        </p:spPr>
        <p:txBody>
          <a:bodyPr rtlCol="0"/>
          <a:lstStyle>
            <a:lvl1pPr marL="0" indent="0" algn="l">
              <a:buNone/>
              <a:defRPr sz="1800">
                <a:solidFill>
                  <a:schemeClr val="bg1"/>
                </a:solidFill>
                <a:latin typeface="Microsoft JhengHei UI" panose="020B0604030504040204" pitchFamily="34" charset="-120"/>
                <a:ea typeface="Microsoft JhengHei UI" panose="020B0604030504040204" pitchFamily="34" charset="-12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rtl="0"/>
            <a:r>
              <a:rPr lang="zh-TW" altLang="en-US" noProof="0"/>
              <a:t>按一下以編輯母片副標題樣式</a:t>
            </a:r>
          </a:p>
        </p:txBody>
      </p:sp>
    </p:spTree>
    <p:extLst>
      <p:ext uri="{BB962C8B-B14F-4D97-AF65-F5344CB8AC3E}">
        <p14:creationId xmlns:p14="http://schemas.microsoft.com/office/powerpoint/2010/main" val="31050855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DE3A6AA5-A315-455E-B5C7-E53E3746ED81}"/>
              </a:ext>
            </a:extLst>
          </p:cNvPr>
          <p:cNvSpPr>
            <a:spLocks noGrp="1"/>
          </p:cNvSpPr>
          <p:nvPr>
            <p:ph type="title"/>
          </p:nvPr>
        </p:nvSpPr>
        <p:spPr/>
        <p:txBody>
          <a:bodyPr rtlCol="0"/>
          <a:lstStyle>
            <a:lvl1pPr>
              <a:defRPr>
                <a:latin typeface="Microsoft JhengHei UI" panose="020B0604030504040204" pitchFamily="34" charset="-120"/>
                <a:ea typeface="Microsoft JhengHei UI" panose="020B0604030504040204" pitchFamily="34" charset="-120"/>
              </a:defRPr>
            </a:lvl1pPr>
          </a:lstStyle>
          <a:p>
            <a:pPr rtl="0"/>
            <a:r>
              <a:rPr lang="zh-TW" altLang="en-US" noProof="0"/>
              <a:t>按一下以編輯母片標題樣式</a:t>
            </a:r>
          </a:p>
        </p:txBody>
      </p:sp>
      <p:sp>
        <p:nvSpPr>
          <p:cNvPr id="7" name="投影片編號版面配置區 6">
            <a:extLst>
              <a:ext uri="{FF2B5EF4-FFF2-40B4-BE49-F238E27FC236}">
                <a16:creationId xmlns:a16="http://schemas.microsoft.com/office/drawing/2014/main" xmlns="" id="{2C182A82-4FBE-4689-B739-692549B4030D}"/>
              </a:ext>
            </a:extLst>
          </p:cNvPr>
          <p:cNvSpPr>
            <a:spLocks noGrp="1"/>
          </p:cNvSpPr>
          <p:nvPr>
            <p:ph type="sldNum" sz="quarter" idx="12"/>
          </p:nvPr>
        </p:nvSpPr>
        <p:spPr/>
        <p:txBody>
          <a:bodyPr rtlCol="0"/>
          <a:lstStyle>
            <a:lvl1pPr>
              <a:defRPr>
                <a:latin typeface="Microsoft JhengHei UI" panose="020B0604030504040204" pitchFamily="34" charset="-120"/>
                <a:ea typeface="Microsoft JhengHei UI" panose="020B0604030504040204" pitchFamily="34" charset="-120"/>
              </a:defRPr>
            </a:lvl1pPr>
          </a:lstStyle>
          <a:p>
            <a:fld id="{03DC2DEF-D2FE-4B45-ABA4-9F153FD1C98A}" type="slidenum">
              <a:rPr lang="en-US" altLang="zh-TW" noProof="0" smtClean="0"/>
              <a:pPr/>
              <a:t>‹#›</a:t>
            </a:fld>
            <a:endParaRPr lang="zh-TW" altLang="en-US" noProof="0"/>
          </a:p>
        </p:txBody>
      </p:sp>
      <p:sp>
        <p:nvSpPr>
          <p:cNvPr id="8" name="圖片版面配置區 6">
            <a:extLst>
              <a:ext uri="{FF2B5EF4-FFF2-40B4-BE49-F238E27FC236}">
                <a16:creationId xmlns:a16="http://schemas.microsoft.com/office/drawing/2014/main" xmlns="" id="{4DC80855-A1B8-4B65-B6F6-2AA6239EC246}"/>
              </a:ext>
            </a:extLst>
          </p:cNvPr>
          <p:cNvSpPr>
            <a:spLocks noGrp="1"/>
          </p:cNvSpPr>
          <p:nvPr>
            <p:ph type="pic" sz="quarter" idx="13"/>
          </p:nvPr>
        </p:nvSpPr>
        <p:spPr>
          <a:xfrm>
            <a:off x="278606" y="925117"/>
            <a:ext cx="8640366" cy="1786021"/>
          </a:xfrm>
          <a:solidFill>
            <a:schemeClr val="bg1">
              <a:lumMod val="95000"/>
            </a:schemeClr>
          </a:solidFill>
        </p:spPr>
        <p:txBody>
          <a:bodyPr vert="horz" lIns="91440" tIns="45720" rIns="91440" bIns="45720" rtlCol="0">
            <a:normAutofit/>
          </a:bodyPr>
          <a:lstStyle>
            <a:lvl1pPr>
              <a:defRPr lang="en-US" sz="1350">
                <a:latin typeface="Microsoft JhengHei UI" panose="020B0604030504040204" pitchFamily="34" charset="-120"/>
                <a:ea typeface="Microsoft JhengHei UI" panose="020B0604030504040204" pitchFamily="34" charset="-120"/>
              </a:defRPr>
            </a:lvl1pPr>
          </a:lstStyle>
          <a:p>
            <a:pPr marL="0" lvl="0" indent="0" algn="ctr" rtl="0">
              <a:buNone/>
            </a:pPr>
            <a:r>
              <a:rPr lang="zh-TW" altLang="en-US" noProof="0"/>
              <a:t>按一下圖示以新增圖片</a:t>
            </a:r>
          </a:p>
        </p:txBody>
      </p:sp>
      <p:sp>
        <p:nvSpPr>
          <p:cNvPr id="12" name="矩形 11">
            <a:extLst>
              <a:ext uri="{FF2B5EF4-FFF2-40B4-BE49-F238E27FC236}">
                <a16:creationId xmlns:a16="http://schemas.microsoft.com/office/drawing/2014/main" xmlns="" id="{BB372D75-4BAD-4C47-AE7D-0F2711031EEC}"/>
              </a:ext>
            </a:extLst>
          </p:cNvPr>
          <p:cNvSpPr/>
          <p:nvPr userDrawn="1"/>
        </p:nvSpPr>
        <p:spPr>
          <a:xfrm>
            <a:off x="278606" y="2732851"/>
            <a:ext cx="8640366" cy="205025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4" name="內容版面配置區 3">
            <a:extLst>
              <a:ext uri="{FF2B5EF4-FFF2-40B4-BE49-F238E27FC236}">
                <a16:creationId xmlns:a16="http://schemas.microsoft.com/office/drawing/2014/main" xmlns="" id="{23F1116B-C8B0-450D-83F6-49C4ABB22CCD}"/>
              </a:ext>
            </a:extLst>
          </p:cNvPr>
          <p:cNvSpPr>
            <a:spLocks noGrp="1"/>
          </p:cNvSpPr>
          <p:nvPr>
            <p:ph sz="half" idx="2"/>
          </p:nvPr>
        </p:nvSpPr>
        <p:spPr>
          <a:xfrm>
            <a:off x="4787292" y="2856155"/>
            <a:ext cx="3941395" cy="1803645"/>
          </a:xfrm>
        </p:spPr>
        <p:txBody>
          <a:bodyPr rtlCol="0">
            <a:normAutofit/>
          </a:bodyPr>
          <a:lstStyle>
            <a:lvl1pPr>
              <a:defRPr sz="1350">
                <a:solidFill>
                  <a:schemeClr val="bg1"/>
                </a:solidFill>
                <a:latin typeface="Microsoft JhengHei UI" panose="020B0604030504040204" pitchFamily="34" charset="-120"/>
                <a:ea typeface="Microsoft JhengHei UI" panose="020B0604030504040204" pitchFamily="34" charset="-120"/>
              </a:defRPr>
            </a:lvl1pPr>
            <a:lvl2pPr>
              <a:defRPr sz="1200">
                <a:solidFill>
                  <a:schemeClr val="bg1"/>
                </a:solidFill>
                <a:latin typeface="Microsoft JhengHei UI" panose="020B0604030504040204" pitchFamily="34" charset="-120"/>
                <a:ea typeface="Microsoft JhengHei UI" panose="020B0604030504040204" pitchFamily="34" charset="-120"/>
              </a:defRPr>
            </a:lvl2pPr>
            <a:lvl3pPr>
              <a:defRPr sz="1050">
                <a:solidFill>
                  <a:schemeClr val="bg1"/>
                </a:solidFill>
                <a:latin typeface="Microsoft JhengHei UI" panose="020B0604030504040204" pitchFamily="34" charset="-120"/>
                <a:ea typeface="Microsoft JhengHei UI" panose="020B0604030504040204" pitchFamily="34" charset="-120"/>
              </a:defRPr>
            </a:lvl3pPr>
            <a:lvl4pPr>
              <a:defRPr sz="900">
                <a:solidFill>
                  <a:schemeClr val="bg1"/>
                </a:solidFill>
                <a:latin typeface="Microsoft JhengHei UI" panose="020B0604030504040204" pitchFamily="34" charset="-120"/>
                <a:ea typeface="Microsoft JhengHei UI" panose="020B0604030504040204" pitchFamily="34" charset="-120"/>
              </a:defRPr>
            </a:lvl4pPr>
            <a:lvl5pPr>
              <a:defRPr sz="900">
                <a:solidFill>
                  <a:schemeClr val="bg1"/>
                </a:solidFill>
                <a:latin typeface="Microsoft JhengHei UI" panose="020B0604030504040204" pitchFamily="34" charset="-120"/>
                <a:ea typeface="Microsoft JhengHei UI" panose="020B0604030504040204" pitchFamily="34" charset="-120"/>
              </a:defRPr>
            </a:lvl5pPr>
          </a:lstStyle>
          <a:p>
            <a:pPr lvl="0" rtl="0"/>
            <a:r>
              <a:rPr lang="zh-TW" altLang="en-US" noProof="0"/>
              <a:t>按一下以編輯母片文字樣式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
        <p:nvSpPr>
          <p:cNvPr id="3" name="內容版面配置區 2">
            <a:extLst>
              <a:ext uri="{FF2B5EF4-FFF2-40B4-BE49-F238E27FC236}">
                <a16:creationId xmlns:a16="http://schemas.microsoft.com/office/drawing/2014/main" xmlns="" id="{3E60534E-DE82-45F4-8E2E-DA97F169177F}"/>
              </a:ext>
            </a:extLst>
          </p:cNvPr>
          <p:cNvSpPr>
            <a:spLocks noGrp="1"/>
          </p:cNvSpPr>
          <p:nvPr>
            <p:ph sz="half" idx="1"/>
          </p:nvPr>
        </p:nvSpPr>
        <p:spPr>
          <a:xfrm>
            <a:off x="466805" y="2856177"/>
            <a:ext cx="3942000" cy="1803600"/>
          </a:xfrm>
        </p:spPr>
        <p:txBody>
          <a:bodyPr rtlCol="0">
            <a:normAutofit/>
          </a:bodyPr>
          <a:lstStyle>
            <a:lvl1pPr>
              <a:defRPr sz="1350">
                <a:solidFill>
                  <a:schemeClr val="bg1"/>
                </a:solidFill>
                <a:latin typeface="Microsoft JhengHei UI" panose="020B0604030504040204" pitchFamily="34" charset="-120"/>
                <a:ea typeface="Microsoft JhengHei UI" panose="020B0604030504040204" pitchFamily="34" charset="-120"/>
              </a:defRPr>
            </a:lvl1pPr>
            <a:lvl2pPr>
              <a:defRPr sz="1200">
                <a:solidFill>
                  <a:schemeClr val="bg1"/>
                </a:solidFill>
                <a:latin typeface="Microsoft JhengHei UI" panose="020B0604030504040204" pitchFamily="34" charset="-120"/>
                <a:ea typeface="Microsoft JhengHei UI" panose="020B0604030504040204" pitchFamily="34" charset="-120"/>
              </a:defRPr>
            </a:lvl2pPr>
            <a:lvl3pPr>
              <a:defRPr sz="1050">
                <a:solidFill>
                  <a:schemeClr val="bg1"/>
                </a:solidFill>
                <a:latin typeface="Microsoft JhengHei UI" panose="020B0604030504040204" pitchFamily="34" charset="-120"/>
                <a:ea typeface="Microsoft JhengHei UI" panose="020B0604030504040204" pitchFamily="34" charset="-120"/>
              </a:defRPr>
            </a:lvl3pPr>
            <a:lvl4pPr>
              <a:defRPr sz="900">
                <a:solidFill>
                  <a:schemeClr val="bg1"/>
                </a:solidFill>
                <a:latin typeface="Microsoft JhengHei UI" panose="020B0604030504040204" pitchFamily="34" charset="-120"/>
                <a:ea typeface="Microsoft JhengHei UI" panose="020B0604030504040204" pitchFamily="34" charset="-120"/>
              </a:defRPr>
            </a:lvl4pPr>
            <a:lvl5pPr>
              <a:defRPr sz="900">
                <a:solidFill>
                  <a:schemeClr val="bg1"/>
                </a:solidFill>
                <a:latin typeface="Microsoft JhengHei UI" panose="020B0604030504040204" pitchFamily="34" charset="-120"/>
                <a:ea typeface="Microsoft JhengHei UI" panose="020B0604030504040204" pitchFamily="34" charset="-120"/>
              </a:defRPr>
            </a:lvl5pPr>
          </a:lstStyle>
          <a:p>
            <a:pPr lvl="0" rtl="0"/>
            <a:r>
              <a:rPr lang="zh-TW" altLang="en-US" noProof="0"/>
              <a:t>按一下以編輯母片文字樣式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cxnSp>
        <p:nvCxnSpPr>
          <p:cNvPr id="6" name="直線接點​​(S) 5">
            <a:extLst>
              <a:ext uri="{FF2B5EF4-FFF2-40B4-BE49-F238E27FC236}">
                <a16:creationId xmlns:a16="http://schemas.microsoft.com/office/drawing/2014/main" xmlns="" id="{C15E3050-1157-4448-A84E-5AC72FC84A7F}"/>
              </a:ext>
            </a:extLst>
          </p:cNvPr>
          <p:cNvCxnSpPr/>
          <p:nvPr userDrawn="1"/>
        </p:nvCxnSpPr>
        <p:spPr>
          <a:xfrm>
            <a:off x="4598789" y="2831035"/>
            <a:ext cx="0" cy="185388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53863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兩個內容">
    <p:spTree>
      <p:nvGrpSpPr>
        <p:cNvPr id="1" name=""/>
        <p:cNvGrpSpPr/>
        <p:nvPr/>
      </p:nvGrpSpPr>
      <p:grpSpPr>
        <a:xfrm>
          <a:off x="0" y="0"/>
          <a:ext cx="0" cy="0"/>
          <a:chOff x="0" y="0"/>
          <a:chExt cx="0" cy="0"/>
        </a:xfrm>
      </p:grpSpPr>
      <p:sp>
        <p:nvSpPr>
          <p:cNvPr id="9" name="矩形 8">
            <a:extLst>
              <a:ext uri="{FF2B5EF4-FFF2-40B4-BE49-F238E27FC236}">
                <a16:creationId xmlns:a16="http://schemas.microsoft.com/office/drawing/2014/main" xmlns="" id="{F30BCBF1-64A6-4051-BC31-B793E99731A6}"/>
              </a:ext>
            </a:extLst>
          </p:cNvPr>
          <p:cNvSpPr/>
          <p:nvPr userDrawn="1"/>
        </p:nvSpPr>
        <p:spPr>
          <a:xfrm>
            <a:off x="0" y="0"/>
            <a:ext cx="9144000" cy="47863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22" name="矩形 21">
            <a:extLst>
              <a:ext uri="{FF2B5EF4-FFF2-40B4-BE49-F238E27FC236}">
                <a16:creationId xmlns:a16="http://schemas.microsoft.com/office/drawing/2014/main" xmlns="" id="{115DEB4D-1697-4E72-B2BF-F5EA1EF3B009}"/>
              </a:ext>
            </a:extLst>
          </p:cNvPr>
          <p:cNvSpPr/>
          <p:nvPr userDrawn="1"/>
        </p:nvSpPr>
        <p:spPr>
          <a:xfrm>
            <a:off x="5372100" y="2289475"/>
            <a:ext cx="1026400" cy="84760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2" name="標題 1">
            <a:extLst>
              <a:ext uri="{FF2B5EF4-FFF2-40B4-BE49-F238E27FC236}">
                <a16:creationId xmlns:a16="http://schemas.microsoft.com/office/drawing/2014/main" xmlns="" id="{DE3A6AA5-A315-455E-B5C7-E53E3746ED81}"/>
              </a:ext>
            </a:extLst>
          </p:cNvPr>
          <p:cNvSpPr>
            <a:spLocks noGrp="1"/>
          </p:cNvSpPr>
          <p:nvPr>
            <p:ph type="title"/>
          </p:nvPr>
        </p:nvSpPr>
        <p:spPr>
          <a:xfrm>
            <a:off x="278608" y="1000818"/>
            <a:ext cx="3336131" cy="1140618"/>
          </a:xfrm>
        </p:spPr>
        <p:txBody>
          <a:bodyPr rtlCol="0" anchor="b">
            <a:noAutofit/>
          </a:bodyPr>
          <a:lstStyle>
            <a:lvl1pPr>
              <a:defRPr sz="2700">
                <a:latin typeface="Microsoft JhengHei UI" panose="020B0604030504040204" pitchFamily="34" charset="-120"/>
                <a:ea typeface="Microsoft JhengHei UI" panose="020B0604030504040204" pitchFamily="34" charset="-120"/>
              </a:defRPr>
            </a:lvl1pPr>
          </a:lstStyle>
          <a:p>
            <a:pPr rtl="0"/>
            <a:r>
              <a:rPr lang="zh-TW" altLang="en-US" noProof="0"/>
              <a:t>按一下以編輯母片標題樣式</a:t>
            </a:r>
          </a:p>
        </p:txBody>
      </p:sp>
      <p:sp>
        <p:nvSpPr>
          <p:cNvPr id="7" name="投影片編號版面配置區 6">
            <a:extLst>
              <a:ext uri="{FF2B5EF4-FFF2-40B4-BE49-F238E27FC236}">
                <a16:creationId xmlns:a16="http://schemas.microsoft.com/office/drawing/2014/main" xmlns="" id="{2C182A82-4FBE-4689-B739-692549B4030D}"/>
              </a:ext>
            </a:extLst>
          </p:cNvPr>
          <p:cNvSpPr>
            <a:spLocks noGrp="1"/>
          </p:cNvSpPr>
          <p:nvPr>
            <p:ph type="sldNum" sz="quarter" idx="12"/>
          </p:nvPr>
        </p:nvSpPr>
        <p:spPr/>
        <p:txBody>
          <a:bodyPr rtlCol="0"/>
          <a:lstStyle>
            <a:lvl1pPr>
              <a:defRPr>
                <a:latin typeface="Microsoft JhengHei UI" panose="020B0604030504040204" pitchFamily="34" charset="-120"/>
                <a:ea typeface="Microsoft JhengHei UI" panose="020B0604030504040204" pitchFamily="34" charset="-120"/>
              </a:defRPr>
            </a:lvl1pPr>
          </a:lstStyle>
          <a:p>
            <a:fld id="{03DC2DEF-D2FE-4B45-ABA4-9F153FD1C98A}" type="slidenum">
              <a:rPr lang="en-US" altLang="zh-TW" noProof="0" smtClean="0"/>
              <a:pPr/>
              <a:t>‹#›</a:t>
            </a:fld>
            <a:endParaRPr lang="zh-TW" altLang="en-US" noProof="0"/>
          </a:p>
        </p:txBody>
      </p:sp>
      <p:sp>
        <p:nvSpPr>
          <p:cNvPr id="4" name="內容版面配置區 3">
            <a:extLst>
              <a:ext uri="{FF2B5EF4-FFF2-40B4-BE49-F238E27FC236}">
                <a16:creationId xmlns:a16="http://schemas.microsoft.com/office/drawing/2014/main" xmlns="" id="{23F1116B-C8B0-450D-83F6-49C4ABB22CCD}"/>
              </a:ext>
            </a:extLst>
          </p:cNvPr>
          <p:cNvSpPr>
            <a:spLocks noGrp="1"/>
          </p:cNvSpPr>
          <p:nvPr>
            <p:ph sz="half" idx="2"/>
          </p:nvPr>
        </p:nvSpPr>
        <p:spPr>
          <a:xfrm>
            <a:off x="2707173" y="2339083"/>
            <a:ext cx="2195483" cy="2311499"/>
          </a:xfrm>
        </p:spPr>
        <p:txBody>
          <a:bodyPr rtlCol="0">
            <a:normAutofit/>
          </a:bodyPr>
          <a:lstStyle>
            <a:lvl1pPr>
              <a:defRPr sz="1350">
                <a:solidFill>
                  <a:schemeClr val="tx1"/>
                </a:solidFill>
                <a:latin typeface="Microsoft JhengHei UI" panose="020B0604030504040204" pitchFamily="34" charset="-120"/>
                <a:ea typeface="Microsoft JhengHei UI" panose="020B0604030504040204" pitchFamily="34" charset="-120"/>
              </a:defRPr>
            </a:lvl1pPr>
            <a:lvl2pPr>
              <a:defRPr sz="1200">
                <a:solidFill>
                  <a:schemeClr val="tx1"/>
                </a:solidFill>
                <a:latin typeface="Microsoft JhengHei UI" panose="020B0604030504040204" pitchFamily="34" charset="-120"/>
                <a:ea typeface="Microsoft JhengHei UI" panose="020B0604030504040204" pitchFamily="34" charset="-120"/>
              </a:defRPr>
            </a:lvl2pPr>
            <a:lvl3pPr>
              <a:defRPr sz="1050">
                <a:solidFill>
                  <a:schemeClr val="tx1"/>
                </a:solidFill>
                <a:latin typeface="Microsoft JhengHei UI" panose="020B0604030504040204" pitchFamily="34" charset="-120"/>
                <a:ea typeface="Microsoft JhengHei UI" panose="020B0604030504040204" pitchFamily="34" charset="-120"/>
              </a:defRPr>
            </a:lvl3pPr>
            <a:lvl4pPr>
              <a:defRPr sz="900">
                <a:solidFill>
                  <a:schemeClr val="tx1"/>
                </a:solidFill>
                <a:latin typeface="Microsoft JhengHei UI" panose="020B0604030504040204" pitchFamily="34" charset="-120"/>
                <a:ea typeface="Microsoft JhengHei UI" panose="020B0604030504040204" pitchFamily="34" charset="-120"/>
              </a:defRPr>
            </a:lvl4pPr>
            <a:lvl5pPr>
              <a:defRPr sz="900">
                <a:solidFill>
                  <a:schemeClr val="tx1"/>
                </a:solidFill>
                <a:latin typeface="Microsoft JhengHei UI" panose="020B0604030504040204" pitchFamily="34" charset="-120"/>
                <a:ea typeface="Microsoft JhengHei UI" panose="020B0604030504040204" pitchFamily="34" charset="-120"/>
              </a:defRPr>
            </a:lvl5pPr>
          </a:lstStyle>
          <a:p>
            <a:pPr lvl="0" rtl="0"/>
            <a:r>
              <a:rPr lang="zh-TW" altLang="en-US" noProof="0"/>
              <a:t>按一下以編輯母片文字樣式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
        <p:nvSpPr>
          <p:cNvPr id="3" name="內容版面配置區 2">
            <a:extLst>
              <a:ext uri="{FF2B5EF4-FFF2-40B4-BE49-F238E27FC236}">
                <a16:creationId xmlns:a16="http://schemas.microsoft.com/office/drawing/2014/main" xmlns="" id="{3E60534E-DE82-45F4-8E2E-DA97F169177F}"/>
              </a:ext>
            </a:extLst>
          </p:cNvPr>
          <p:cNvSpPr>
            <a:spLocks noGrp="1"/>
          </p:cNvSpPr>
          <p:nvPr>
            <p:ph sz="half" idx="1"/>
          </p:nvPr>
        </p:nvSpPr>
        <p:spPr>
          <a:xfrm>
            <a:off x="278606" y="2339082"/>
            <a:ext cx="2195100" cy="2311442"/>
          </a:xfrm>
        </p:spPr>
        <p:txBody>
          <a:bodyPr rtlCol="0">
            <a:normAutofit/>
          </a:bodyPr>
          <a:lstStyle>
            <a:lvl1pPr>
              <a:defRPr sz="1350">
                <a:solidFill>
                  <a:schemeClr val="tx1"/>
                </a:solidFill>
                <a:latin typeface="Microsoft JhengHei UI" panose="020B0604030504040204" pitchFamily="34" charset="-120"/>
                <a:ea typeface="Microsoft JhengHei UI" panose="020B0604030504040204" pitchFamily="34" charset="-120"/>
              </a:defRPr>
            </a:lvl1pPr>
            <a:lvl2pPr>
              <a:defRPr sz="1200">
                <a:solidFill>
                  <a:schemeClr val="tx1"/>
                </a:solidFill>
                <a:latin typeface="Microsoft JhengHei UI" panose="020B0604030504040204" pitchFamily="34" charset="-120"/>
                <a:ea typeface="Microsoft JhengHei UI" panose="020B0604030504040204" pitchFamily="34" charset="-120"/>
              </a:defRPr>
            </a:lvl2pPr>
            <a:lvl3pPr>
              <a:defRPr sz="1050">
                <a:solidFill>
                  <a:schemeClr val="tx1"/>
                </a:solidFill>
                <a:latin typeface="Microsoft JhengHei UI" panose="020B0604030504040204" pitchFamily="34" charset="-120"/>
                <a:ea typeface="Microsoft JhengHei UI" panose="020B0604030504040204" pitchFamily="34" charset="-120"/>
              </a:defRPr>
            </a:lvl3pPr>
            <a:lvl4pPr>
              <a:defRPr sz="900">
                <a:solidFill>
                  <a:schemeClr val="tx1"/>
                </a:solidFill>
                <a:latin typeface="Microsoft JhengHei UI" panose="020B0604030504040204" pitchFamily="34" charset="-120"/>
                <a:ea typeface="Microsoft JhengHei UI" panose="020B0604030504040204" pitchFamily="34" charset="-120"/>
              </a:defRPr>
            </a:lvl4pPr>
            <a:lvl5pPr>
              <a:defRPr sz="900">
                <a:solidFill>
                  <a:schemeClr val="tx1"/>
                </a:solidFill>
                <a:latin typeface="Microsoft JhengHei UI" panose="020B0604030504040204" pitchFamily="34" charset="-120"/>
                <a:ea typeface="Microsoft JhengHei UI" panose="020B0604030504040204" pitchFamily="34" charset="-120"/>
              </a:defRPr>
            </a:lvl5pPr>
          </a:lstStyle>
          <a:p>
            <a:pPr lvl="0" rtl="0"/>
            <a:r>
              <a:rPr lang="zh-TW" altLang="en-US" noProof="0"/>
              <a:t>按一下以編輯母片文字樣式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
        <p:nvSpPr>
          <p:cNvPr id="25" name="圖片版面配置區 24">
            <a:extLst>
              <a:ext uri="{FF2B5EF4-FFF2-40B4-BE49-F238E27FC236}">
                <a16:creationId xmlns:a16="http://schemas.microsoft.com/office/drawing/2014/main" xmlns="" id="{84421AF3-217F-49BD-BF47-1140F3F445D8}"/>
              </a:ext>
            </a:extLst>
          </p:cNvPr>
          <p:cNvSpPr>
            <a:spLocks noGrp="1"/>
          </p:cNvSpPr>
          <p:nvPr>
            <p:ph type="pic" sz="quarter" idx="15"/>
          </p:nvPr>
        </p:nvSpPr>
        <p:spPr>
          <a:xfrm>
            <a:off x="3681313" y="-3208"/>
            <a:ext cx="5462689" cy="4653731"/>
          </a:xfrm>
          <a:custGeom>
            <a:avLst/>
            <a:gdLst>
              <a:gd name="connsiteX0" fmla="*/ 4914900 w 7283585"/>
              <a:gd name="connsiteY0" fmla="*/ 4064000 h 6204974"/>
              <a:gd name="connsiteX1" fmla="*/ 7283585 w 7283585"/>
              <a:gd name="connsiteY1" fmla="*/ 4064000 h 6204974"/>
              <a:gd name="connsiteX2" fmla="*/ 7283585 w 7283585"/>
              <a:gd name="connsiteY2" fmla="*/ 6204974 h 6204974"/>
              <a:gd name="connsiteX3" fmla="*/ 4914900 w 7283585"/>
              <a:gd name="connsiteY3" fmla="*/ 6204974 h 6204974"/>
              <a:gd name="connsiteX4" fmla="*/ 4914900 w 7283585"/>
              <a:gd name="connsiteY4" fmla="*/ 2032000 h 6204974"/>
              <a:gd name="connsiteX5" fmla="*/ 7283585 w 7283585"/>
              <a:gd name="connsiteY5" fmla="*/ 2032000 h 6204974"/>
              <a:gd name="connsiteX6" fmla="*/ 7283585 w 7283585"/>
              <a:gd name="connsiteY6" fmla="*/ 3946525 h 6204974"/>
              <a:gd name="connsiteX7" fmla="*/ 4914900 w 7283585"/>
              <a:gd name="connsiteY7" fmla="*/ 3946525 h 6204974"/>
              <a:gd name="connsiteX8" fmla="*/ 2457450 w 7283585"/>
              <a:gd name="connsiteY8" fmla="*/ 2032000 h 6204974"/>
              <a:gd name="connsiteX9" fmla="*/ 4826135 w 7283585"/>
              <a:gd name="connsiteY9" fmla="*/ 2032000 h 6204974"/>
              <a:gd name="connsiteX10" fmla="*/ 4826135 w 7283585"/>
              <a:gd name="connsiteY10" fmla="*/ 3946525 h 6204974"/>
              <a:gd name="connsiteX11" fmla="*/ 2457450 w 7283585"/>
              <a:gd name="connsiteY11" fmla="*/ 3946525 h 6204974"/>
              <a:gd name="connsiteX12" fmla="*/ 0 w 7283585"/>
              <a:gd name="connsiteY12" fmla="*/ 8552 h 6204974"/>
              <a:gd name="connsiteX13" fmla="*/ 2368685 w 7283585"/>
              <a:gd name="connsiteY13" fmla="*/ 8552 h 6204974"/>
              <a:gd name="connsiteX14" fmla="*/ 2368685 w 7283585"/>
              <a:gd name="connsiteY14" fmla="*/ 1923077 h 6204974"/>
              <a:gd name="connsiteX15" fmla="*/ 0 w 7283585"/>
              <a:gd name="connsiteY15" fmla="*/ 1923077 h 6204974"/>
              <a:gd name="connsiteX16" fmla="*/ 2457450 w 7283585"/>
              <a:gd name="connsiteY16" fmla="*/ 4276 h 6204974"/>
              <a:gd name="connsiteX17" fmla="*/ 4826135 w 7283585"/>
              <a:gd name="connsiteY17" fmla="*/ 4276 h 6204974"/>
              <a:gd name="connsiteX18" fmla="*/ 4826135 w 7283585"/>
              <a:gd name="connsiteY18" fmla="*/ 1918801 h 6204974"/>
              <a:gd name="connsiteX19" fmla="*/ 2457450 w 7283585"/>
              <a:gd name="connsiteY19" fmla="*/ 1918801 h 6204974"/>
              <a:gd name="connsiteX20" fmla="*/ 4914900 w 7283585"/>
              <a:gd name="connsiteY20" fmla="*/ 0 h 6204974"/>
              <a:gd name="connsiteX21" fmla="*/ 7283585 w 7283585"/>
              <a:gd name="connsiteY21" fmla="*/ 0 h 6204974"/>
              <a:gd name="connsiteX22" fmla="*/ 7283585 w 7283585"/>
              <a:gd name="connsiteY22" fmla="*/ 1914525 h 6204974"/>
              <a:gd name="connsiteX23" fmla="*/ 4914900 w 7283585"/>
              <a:gd name="connsiteY23" fmla="*/ 1914525 h 62049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283585" h="6204974">
                <a:moveTo>
                  <a:pt x="4914900" y="4064000"/>
                </a:moveTo>
                <a:lnTo>
                  <a:pt x="7283585" y="4064000"/>
                </a:lnTo>
                <a:lnTo>
                  <a:pt x="7283585" y="6204974"/>
                </a:lnTo>
                <a:lnTo>
                  <a:pt x="4914900" y="6204974"/>
                </a:lnTo>
                <a:close/>
                <a:moveTo>
                  <a:pt x="4914900" y="2032000"/>
                </a:moveTo>
                <a:lnTo>
                  <a:pt x="7283585" y="2032000"/>
                </a:lnTo>
                <a:lnTo>
                  <a:pt x="7283585" y="3946525"/>
                </a:lnTo>
                <a:lnTo>
                  <a:pt x="4914900" y="3946525"/>
                </a:lnTo>
                <a:close/>
                <a:moveTo>
                  <a:pt x="2457450" y="2032000"/>
                </a:moveTo>
                <a:lnTo>
                  <a:pt x="4826135" y="2032000"/>
                </a:lnTo>
                <a:lnTo>
                  <a:pt x="4826135" y="3946525"/>
                </a:lnTo>
                <a:lnTo>
                  <a:pt x="2457450" y="3946525"/>
                </a:lnTo>
                <a:close/>
                <a:moveTo>
                  <a:pt x="0" y="8552"/>
                </a:moveTo>
                <a:lnTo>
                  <a:pt x="2368685" y="8552"/>
                </a:lnTo>
                <a:lnTo>
                  <a:pt x="2368685" y="1923077"/>
                </a:lnTo>
                <a:lnTo>
                  <a:pt x="0" y="1923077"/>
                </a:lnTo>
                <a:close/>
                <a:moveTo>
                  <a:pt x="2457450" y="4276"/>
                </a:moveTo>
                <a:lnTo>
                  <a:pt x="4826135" y="4276"/>
                </a:lnTo>
                <a:lnTo>
                  <a:pt x="4826135" y="1918801"/>
                </a:lnTo>
                <a:lnTo>
                  <a:pt x="2457450" y="1918801"/>
                </a:lnTo>
                <a:close/>
                <a:moveTo>
                  <a:pt x="4914900" y="0"/>
                </a:moveTo>
                <a:lnTo>
                  <a:pt x="7283585" y="0"/>
                </a:lnTo>
                <a:lnTo>
                  <a:pt x="7283585" y="1914525"/>
                </a:lnTo>
                <a:lnTo>
                  <a:pt x="4914900" y="1914525"/>
                </a:lnTo>
                <a:close/>
              </a:path>
            </a:pathLst>
          </a:custGeom>
          <a:solidFill>
            <a:schemeClr val="bg1">
              <a:lumMod val="95000"/>
            </a:schemeClr>
          </a:solidFill>
        </p:spPr>
        <p:txBody>
          <a:bodyPr vert="horz" wrap="square" lIns="91440" tIns="45720" rIns="91440" bIns="45720" rtlCol="0">
            <a:noAutofit/>
          </a:bodyPr>
          <a:lstStyle>
            <a:lvl1pPr>
              <a:defRPr lang="en-US" sz="1350">
                <a:latin typeface="Microsoft JhengHei UI" panose="020B0604030504040204" pitchFamily="34" charset="-120"/>
                <a:ea typeface="Microsoft JhengHei UI" panose="020B0604030504040204" pitchFamily="34" charset="-120"/>
              </a:defRPr>
            </a:lvl1pPr>
          </a:lstStyle>
          <a:p>
            <a:pPr marL="0" lvl="0" indent="0" algn="ctr" rtl="0">
              <a:buNone/>
            </a:pPr>
            <a:r>
              <a:rPr lang="zh-TW" altLang="en-US" noProof="0"/>
              <a:t>按一下圖示以新增圖片</a:t>
            </a:r>
          </a:p>
        </p:txBody>
      </p:sp>
      <p:sp>
        <p:nvSpPr>
          <p:cNvPr id="20" name="矩形 19">
            <a:extLst>
              <a:ext uri="{FF2B5EF4-FFF2-40B4-BE49-F238E27FC236}">
                <a16:creationId xmlns:a16="http://schemas.microsoft.com/office/drawing/2014/main" xmlns="" id="{475378D9-445B-4812-AE73-9B2CF92DCDF1}"/>
              </a:ext>
            </a:extLst>
          </p:cNvPr>
          <p:cNvSpPr/>
          <p:nvPr userDrawn="1"/>
        </p:nvSpPr>
        <p:spPr>
          <a:xfrm>
            <a:off x="4657726" y="1520794"/>
            <a:ext cx="804965" cy="6890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21" name="矩形 20">
            <a:extLst>
              <a:ext uri="{FF2B5EF4-FFF2-40B4-BE49-F238E27FC236}">
                <a16:creationId xmlns:a16="http://schemas.microsoft.com/office/drawing/2014/main" xmlns="" id="{B569B8CC-B741-4501-A871-F6CC58941F5C}"/>
              </a:ext>
            </a:extLst>
          </p:cNvPr>
          <p:cNvSpPr/>
          <p:nvPr userDrawn="1"/>
        </p:nvSpPr>
        <p:spPr>
          <a:xfrm>
            <a:off x="6495949" y="3041586"/>
            <a:ext cx="804965" cy="6890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cxnSp>
        <p:nvCxnSpPr>
          <p:cNvPr id="23" name="直線接點​​(S) 22">
            <a:extLst>
              <a:ext uri="{FF2B5EF4-FFF2-40B4-BE49-F238E27FC236}">
                <a16:creationId xmlns:a16="http://schemas.microsoft.com/office/drawing/2014/main" xmlns="" id="{8ED9C5BC-5F16-4DC8-BAA3-30A378B7F5FB}"/>
              </a:ext>
            </a:extLst>
          </p:cNvPr>
          <p:cNvCxnSpPr>
            <a:cxnSpLocks/>
          </p:cNvCxnSpPr>
          <p:nvPr userDrawn="1"/>
        </p:nvCxnSpPr>
        <p:spPr>
          <a:xfrm>
            <a:off x="2589014" y="2329556"/>
            <a:ext cx="0" cy="2321025"/>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矩形 23">
            <a:extLst>
              <a:ext uri="{FF2B5EF4-FFF2-40B4-BE49-F238E27FC236}">
                <a16:creationId xmlns:a16="http://schemas.microsoft.com/office/drawing/2014/main" xmlns="" id="{2F0E9B02-FBE7-4B3F-833A-FCDE146B2DAD}"/>
              </a:ext>
            </a:extLst>
          </p:cNvPr>
          <p:cNvSpPr/>
          <p:nvPr userDrawn="1"/>
        </p:nvSpPr>
        <p:spPr>
          <a:xfrm>
            <a:off x="0" y="1054398"/>
            <a:ext cx="225028" cy="109894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Tree>
    <p:extLst>
      <p:ext uri="{BB962C8B-B14F-4D97-AF65-F5344CB8AC3E}">
        <p14:creationId xmlns:p14="http://schemas.microsoft.com/office/powerpoint/2010/main" val="12589608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_兩個內容">
    <p:spTree>
      <p:nvGrpSpPr>
        <p:cNvPr id="1" name=""/>
        <p:cNvGrpSpPr/>
        <p:nvPr/>
      </p:nvGrpSpPr>
      <p:grpSpPr>
        <a:xfrm>
          <a:off x="0" y="0"/>
          <a:ext cx="0" cy="0"/>
          <a:chOff x="0" y="0"/>
          <a:chExt cx="0" cy="0"/>
        </a:xfrm>
      </p:grpSpPr>
      <p:sp>
        <p:nvSpPr>
          <p:cNvPr id="9" name="矩形 8">
            <a:extLst>
              <a:ext uri="{FF2B5EF4-FFF2-40B4-BE49-F238E27FC236}">
                <a16:creationId xmlns:a16="http://schemas.microsoft.com/office/drawing/2014/main" xmlns="" id="{F30BCBF1-64A6-4051-BC31-B793E99731A6}"/>
              </a:ext>
            </a:extLst>
          </p:cNvPr>
          <p:cNvSpPr/>
          <p:nvPr userDrawn="1"/>
        </p:nvSpPr>
        <p:spPr>
          <a:xfrm>
            <a:off x="0" y="0"/>
            <a:ext cx="9144000" cy="47863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13" name="圖片版面配置區 6">
            <a:extLst>
              <a:ext uri="{FF2B5EF4-FFF2-40B4-BE49-F238E27FC236}">
                <a16:creationId xmlns:a16="http://schemas.microsoft.com/office/drawing/2014/main" xmlns="" id="{73E3AB81-FB3C-492F-8AB9-CFC37EECCEE7}"/>
              </a:ext>
            </a:extLst>
          </p:cNvPr>
          <p:cNvSpPr>
            <a:spLocks noGrp="1"/>
          </p:cNvSpPr>
          <p:nvPr>
            <p:ph type="pic" sz="quarter" idx="13"/>
          </p:nvPr>
        </p:nvSpPr>
        <p:spPr>
          <a:xfrm>
            <a:off x="278606" y="195263"/>
            <a:ext cx="8640366" cy="4591050"/>
          </a:xfrm>
          <a:solidFill>
            <a:schemeClr val="bg1">
              <a:lumMod val="95000"/>
            </a:schemeClr>
          </a:solidFill>
        </p:spPr>
        <p:txBody>
          <a:bodyPr vert="horz" lIns="91440" tIns="45720" rIns="91440" bIns="45720" rtlCol="0">
            <a:normAutofit/>
          </a:bodyPr>
          <a:lstStyle>
            <a:lvl1pPr>
              <a:defRPr lang="en-US" sz="1350">
                <a:latin typeface="Microsoft JhengHei UI" panose="020B0604030504040204" pitchFamily="34" charset="-120"/>
                <a:ea typeface="Microsoft JhengHei UI" panose="020B0604030504040204" pitchFamily="34" charset="-120"/>
              </a:defRPr>
            </a:lvl1pPr>
          </a:lstStyle>
          <a:p>
            <a:pPr marL="0" lvl="0" indent="0" algn="ctr" rtl="0">
              <a:buNone/>
            </a:pPr>
            <a:r>
              <a:rPr lang="zh-TW" altLang="en-US" noProof="0"/>
              <a:t>按一下圖示以新增圖片</a:t>
            </a:r>
          </a:p>
        </p:txBody>
      </p:sp>
      <p:sp>
        <p:nvSpPr>
          <p:cNvPr id="14" name="矩形 13">
            <a:extLst>
              <a:ext uri="{FF2B5EF4-FFF2-40B4-BE49-F238E27FC236}">
                <a16:creationId xmlns:a16="http://schemas.microsoft.com/office/drawing/2014/main" xmlns="" id="{BF2C4CC9-6F35-4EBF-857F-EBD298D77347}"/>
              </a:ext>
            </a:extLst>
          </p:cNvPr>
          <p:cNvSpPr/>
          <p:nvPr userDrawn="1"/>
        </p:nvSpPr>
        <p:spPr>
          <a:xfrm>
            <a:off x="1184057" y="1724965"/>
            <a:ext cx="3315007" cy="231144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15" name="矩形 14">
            <a:extLst>
              <a:ext uri="{FF2B5EF4-FFF2-40B4-BE49-F238E27FC236}">
                <a16:creationId xmlns:a16="http://schemas.microsoft.com/office/drawing/2014/main" xmlns="" id="{D1D54A23-014A-49B4-9E28-7641C8A4F0C1}"/>
              </a:ext>
            </a:extLst>
          </p:cNvPr>
          <p:cNvSpPr/>
          <p:nvPr userDrawn="1"/>
        </p:nvSpPr>
        <p:spPr>
          <a:xfrm>
            <a:off x="4638367" y="1724965"/>
            <a:ext cx="3315007" cy="231144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2" name="標題 1">
            <a:extLst>
              <a:ext uri="{FF2B5EF4-FFF2-40B4-BE49-F238E27FC236}">
                <a16:creationId xmlns:a16="http://schemas.microsoft.com/office/drawing/2014/main" xmlns="" id="{DE3A6AA5-A315-455E-B5C7-E53E3746ED81}"/>
              </a:ext>
            </a:extLst>
          </p:cNvPr>
          <p:cNvSpPr>
            <a:spLocks noGrp="1"/>
          </p:cNvSpPr>
          <p:nvPr>
            <p:ph type="title"/>
          </p:nvPr>
        </p:nvSpPr>
        <p:spPr>
          <a:xfrm>
            <a:off x="1190629" y="925116"/>
            <a:ext cx="6762745" cy="570807"/>
          </a:xfrm>
        </p:spPr>
        <p:txBody>
          <a:bodyPr rtlCol="0" anchor="ctr">
            <a:noAutofit/>
          </a:bodyPr>
          <a:lstStyle>
            <a:lvl1pPr algn="ctr">
              <a:defRPr sz="2700">
                <a:latin typeface="Microsoft JhengHei UI" panose="020B0604030504040204" pitchFamily="34" charset="-120"/>
                <a:ea typeface="Microsoft JhengHei UI" panose="020B0604030504040204" pitchFamily="34" charset="-120"/>
              </a:defRPr>
            </a:lvl1pPr>
          </a:lstStyle>
          <a:p>
            <a:pPr rtl="0"/>
            <a:r>
              <a:rPr lang="zh-TW" altLang="en-US" noProof="0"/>
              <a:t>按一下以編輯母片標題樣式</a:t>
            </a:r>
          </a:p>
        </p:txBody>
      </p:sp>
      <p:sp>
        <p:nvSpPr>
          <p:cNvPr id="7" name="投影片編號版面配置區 6">
            <a:extLst>
              <a:ext uri="{FF2B5EF4-FFF2-40B4-BE49-F238E27FC236}">
                <a16:creationId xmlns:a16="http://schemas.microsoft.com/office/drawing/2014/main" xmlns="" id="{2C182A82-4FBE-4689-B739-692549B4030D}"/>
              </a:ext>
            </a:extLst>
          </p:cNvPr>
          <p:cNvSpPr>
            <a:spLocks noGrp="1"/>
          </p:cNvSpPr>
          <p:nvPr>
            <p:ph type="sldNum" sz="quarter" idx="12"/>
          </p:nvPr>
        </p:nvSpPr>
        <p:spPr/>
        <p:txBody>
          <a:bodyPr rtlCol="0"/>
          <a:lstStyle>
            <a:lvl1pPr>
              <a:defRPr>
                <a:latin typeface="Microsoft JhengHei UI" panose="020B0604030504040204" pitchFamily="34" charset="-120"/>
                <a:ea typeface="Microsoft JhengHei UI" panose="020B0604030504040204" pitchFamily="34" charset="-120"/>
              </a:defRPr>
            </a:lvl1pPr>
          </a:lstStyle>
          <a:p>
            <a:fld id="{03DC2DEF-D2FE-4B45-ABA4-9F153FD1C98A}" type="slidenum">
              <a:rPr lang="en-US" altLang="zh-TW" noProof="0" smtClean="0"/>
              <a:pPr/>
              <a:t>‹#›</a:t>
            </a:fld>
            <a:endParaRPr lang="zh-TW" altLang="en-US" noProof="0"/>
          </a:p>
        </p:txBody>
      </p:sp>
      <p:sp>
        <p:nvSpPr>
          <p:cNvPr id="4" name="內容預留位置 3">
            <a:extLst>
              <a:ext uri="{FF2B5EF4-FFF2-40B4-BE49-F238E27FC236}">
                <a16:creationId xmlns:a16="http://schemas.microsoft.com/office/drawing/2014/main" xmlns="" id="{23F1116B-C8B0-450D-83F6-49C4ABB22CCD}"/>
              </a:ext>
            </a:extLst>
          </p:cNvPr>
          <p:cNvSpPr>
            <a:spLocks noGrp="1"/>
          </p:cNvSpPr>
          <p:nvPr>
            <p:ph sz="half" idx="2"/>
          </p:nvPr>
        </p:nvSpPr>
        <p:spPr>
          <a:xfrm>
            <a:off x="4746068" y="1818648"/>
            <a:ext cx="3099600" cy="2124900"/>
          </a:xfrm>
        </p:spPr>
        <p:txBody>
          <a:bodyPr rtlCol="0">
            <a:normAutofit/>
          </a:bodyPr>
          <a:lstStyle>
            <a:lvl1pPr>
              <a:defRPr sz="1350">
                <a:solidFill>
                  <a:schemeClr val="bg1"/>
                </a:solidFill>
                <a:latin typeface="Microsoft JhengHei UI" panose="020B0604030504040204" pitchFamily="34" charset="-120"/>
                <a:ea typeface="Microsoft JhengHei UI" panose="020B0604030504040204" pitchFamily="34" charset="-120"/>
              </a:defRPr>
            </a:lvl1pPr>
            <a:lvl2pPr>
              <a:defRPr sz="1200">
                <a:solidFill>
                  <a:schemeClr val="bg1"/>
                </a:solidFill>
                <a:latin typeface="Microsoft JhengHei UI" panose="020B0604030504040204" pitchFamily="34" charset="-120"/>
                <a:ea typeface="Microsoft JhengHei UI" panose="020B0604030504040204" pitchFamily="34" charset="-120"/>
              </a:defRPr>
            </a:lvl2pPr>
            <a:lvl3pPr>
              <a:defRPr sz="1050">
                <a:solidFill>
                  <a:schemeClr val="bg1"/>
                </a:solidFill>
                <a:latin typeface="Microsoft JhengHei UI" panose="020B0604030504040204" pitchFamily="34" charset="-120"/>
                <a:ea typeface="Microsoft JhengHei UI" panose="020B0604030504040204" pitchFamily="34" charset="-120"/>
              </a:defRPr>
            </a:lvl3pPr>
            <a:lvl4pPr>
              <a:defRPr sz="900">
                <a:solidFill>
                  <a:schemeClr val="bg1"/>
                </a:solidFill>
                <a:latin typeface="Microsoft JhengHei UI" panose="020B0604030504040204" pitchFamily="34" charset="-120"/>
                <a:ea typeface="Microsoft JhengHei UI" panose="020B0604030504040204" pitchFamily="34" charset="-120"/>
              </a:defRPr>
            </a:lvl4pPr>
            <a:lvl5pPr>
              <a:defRPr sz="900">
                <a:solidFill>
                  <a:schemeClr val="bg1"/>
                </a:solidFill>
                <a:latin typeface="Microsoft JhengHei UI" panose="020B0604030504040204" pitchFamily="34" charset="-120"/>
                <a:ea typeface="Microsoft JhengHei UI" panose="020B0604030504040204" pitchFamily="34" charset="-120"/>
              </a:defRPr>
            </a:lvl5pPr>
          </a:lstStyle>
          <a:p>
            <a:pPr lvl="0" rtl="0"/>
            <a:r>
              <a:rPr lang="zh-TW" altLang="en-US" noProof="0"/>
              <a:t>按一下以編輯母片文字樣式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
        <p:nvSpPr>
          <p:cNvPr id="3" name="內容版面配置區 2">
            <a:extLst>
              <a:ext uri="{FF2B5EF4-FFF2-40B4-BE49-F238E27FC236}">
                <a16:creationId xmlns:a16="http://schemas.microsoft.com/office/drawing/2014/main" xmlns="" id="{3E60534E-DE82-45F4-8E2E-DA97F169177F}"/>
              </a:ext>
            </a:extLst>
          </p:cNvPr>
          <p:cNvSpPr>
            <a:spLocks noGrp="1"/>
          </p:cNvSpPr>
          <p:nvPr>
            <p:ph sz="half" idx="1"/>
          </p:nvPr>
        </p:nvSpPr>
        <p:spPr>
          <a:xfrm>
            <a:off x="1292115" y="1818649"/>
            <a:ext cx="3098888" cy="2124076"/>
          </a:xfrm>
        </p:spPr>
        <p:txBody>
          <a:bodyPr rtlCol="0">
            <a:normAutofit/>
          </a:bodyPr>
          <a:lstStyle>
            <a:lvl1pPr>
              <a:defRPr sz="1350">
                <a:solidFill>
                  <a:schemeClr val="bg1"/>
                </a:solidFill>
                <a:latin typeface="Microsoft JhengHei UI" panose="020B0604030504040204" pitchFamily="34" charset="-120"/>
                <a:ea typeface="Microsoft JhengHei UI" panose="020B0604030504040204" pitchFamily="34" charset="-120"/>
              </a:defRPr>
            </a:lvl1pPr>
            <a:lvl2pPr>
              <a:defRPr sz="1200">
                <a:solidFill>
                  <a:schemeClr val="bg1"/>
                </a:solidFill>
                <a:latin typeface="Microsoft JhengHei UI" panose="020B0604030504040204" pitchFamily="34" charset="-120"/>
                <a:ea typeface="Microsoft JhengHei UI" panose="020B0604030504040204" pitchFamily="34" charset="-120"/>
              </a:defRPr>
            </a:lvl2pPr>
            <a:lvl3pPr>
              <a:defRPr sz="1050">
                <a:solidFill>
                  <a:schemeClr val="bg1"/>
                </a:solidFill>
                <a:latin typeface="Microsoft JhengHei UI" panose="020B0604030504040204" pitchFamily="34" charset="-120"/>
                <a:ea typeface="Microsoft JhengHei UI" panose="020B0604030504040204" pitchFamily="34" charset="-120"/>
              </a:defRPr>
            </a:lvl3pPr>
            <a:lvl4pPr>
              <a:defRPr sz="900">
                <a:solidFill>
                  <a:schemeClr val="bg1"/>
                </a:solidFill>
                <a:latin typeface="Microsoft JhengHei UI" panose="020B0604030504040204" pitchFamily="34" charset="-120"/>
                <a:ea typeface="Microsoft JhengHei UI" panose="020B0604030504040204" pitchFamily="34" charset="-120"/>
              </a:defRPr>
            </a:lvl4pPr>
            <a:lvl5pPr>
              <a:defRPr sz="900">
                <a:solidFill>
                  <a:schemeClr val="bg1"/>
                </a:solidFill>
                <a:latin typeface="Microsoft JhengHei UI" panose="020B0604030504040204" pitchFamily="34" charset="-120"/>
                <a:ea typeface="Microsoft JhengHei UI" panose="020B0604030504040204" pitchFamily="34" charset="-120"/>
              </a:defRPr>
            </a:lvl5pPr>
          </a:lstStyle>
          <a:p>
            <a:pPr lvl="0" rtl="0"/>
            <a:r>
              <a:rPr lang="zh-TW" altLang="en-US" noProof="0"/>
              <a:t>按一下以編輯母片文字樣式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Tree>
    <p:extLst>
      <p:ext uri="{BB962C8B-B14F-4D97-AF65-F5344CB8AC3E}">
        <p14:creationId xmlns:p14="http://schemas.microsoft.com/office/powerpoint/2010/main" val="31069587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xmlns="" id="{EAB4EF4F-0A84-4C50-B171-F044231527B2}"/>
              </a:ext>
            </a:extLst>
          </p:cNvPr>
          <p:cNvSpPr/>
          <p:nvPr userDrawn="1"/>
        </p:nvSpPr>
        <p:spPr>
          <a:xfrm>
            <a:off x="0" y="0"/>
            <a:ext cx="91440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5" name="矩形 4">
            <a:extLst>
              <a:ext uri="{FF2B5EF4-FFF2-40B4-BE49-F238E27FC236}">
                <a16:creationId xmlns:a16="http://schemas.microsoft.com/office/drawing/2014/main" xmlns="" id="{113E1565-5B33-4914-9800-50B8400266FF}"/>
              </a:ext>
            </a:extLst>
          </p:cNvPr>
          <p:cNvSpPr/>
          <p:nvPr userDrawn="1"/>
        </p:nvSpPr>
        <p:spPr>
          <a:xfrm>
            <a:off x="2" y="0"/>
            <a:ext cx="9143999" cy="514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6" name="圖片版面配置區 6">
            <a:extLst>
              <a:ext uri="{FF2B5EF4-FFF2-40B4-BE49-F238E27FC236}">
                <a16:creationId xmlns:a16="http://schemas.microsoft.com/office/drawing/2014/main" xmlns="" id="{DE438B2E-01A6-453B-928D-97D98438168E}"/>
              </a:ext>
            </a:extLst>
          </p:cNvPr>
          <p:cNvSpPr>
            <a:spLocks noGrp="1"/>
          </p:cNvSpPr>
          <p:nvPr>
            <p:ph type="pic" sz="quarter" idx="13"/>
          </p:nvPr>
        </p:nvSpPr>
        <p:spPr>
          <a:xfrm>
            <a:off x="251817" y="195263"/>
            <a:ext cx="8640366" cy="4725591"/>
          </a:xfrm>
          <a:solidFill>
            <a:schemeClr val="bg1">
              <a:lumMod val="95000"/>
            </a:schemeClr>
          </a:solidFill>
        </p:spPr>
        <p:txBody>
          <a:bodyPr vert="horz" lIns="91440" tIns="45720" rIns="91440" bIns="45720" rtlCol="0">
            <a:normAutofit/>
          </a:bodyPr>
          <a:lstStyle>
            <a:lvl1pPr>
              <a:defRPr lang="en-US" sz="1350">
                <a:latin typeface="Microsoft JhengHei UI" panose="020B0604030504040204" pitchFamily="34" charset="-120"/>
                <a:ea typeface="Microsoft JhengHei UI" panose="020B0604030504040204" pitchFamily="34" charset="-120"/>
              </a:defRPr>
            </a:lvl1pPr>
          </a:lstStyle>
          <a:p>
            <a:pPr marL="0" lvl="0" indent="0" algn="ctr" rtl="0">
              <a:buNone/>
            </a:pPr>
            <a:r>
              <a:rPr lang="zh-TW" altLang="en-US" noProof="0"/>
              <a:t>按一下圖示以新增圖片</a:t>
            </a:r>
          </a:p>
        </p:txBody>
      </p:sp>
    </p:spTree>
    <p:extLst>
      <p:ext uri="{BB962C8B-B14F-4D97-AF65-F5344CB8AC3E}">
        <p14:creationId xmlns:p14="http://schemas.microsoft.com/office/powerpoint/2010/main" val="29110570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空白">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xmlns="" id="{EAB4EF4F-0A84-4C50-B171-F044231527B2}"/>
              </a:ext>
            </a:extLst>
          </p:cNvPr>
          <p:cNvSpPr/>
          <p:nvPr userDrawn="1"/>
        </p:nvSpPr>
        <p:spPr>
          <a:xfrm>
            <a:off x="0" y="0"/>
            <a:ext cx="91440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27" name="圖片版面配置區 26">
            <a:extLst>
              <a:ext uri="{FF2B5EF4-FFF2-40B4-BE49-F238E27FC236}">
                <a16:creationId xmlns:a16="http://schemas.microsoft.com/office/drawing/2014/main" xmlns="" id="{404FC023-3732-4036-B4DA-F34DC453036D}"/>
              </a:ext>
            </a:extLst>
          </p:cNvPr>
          <p:cNvSpPr>
            <a:spLocks noGrp="1"/>
          </p:cNvSpPr>
          <p:nvPr>
            <p:ph type="pic" sz="quarter" idx="13"/>
          </p:nvPr>
        </p:nvSpPr>
        <p:spPr>
          <a:xfrm>
            <a:off x="2" y="2"/>
            <a:ext cx="9143999" cy="5143499"/>
          </a:xfrm>
          <a:custGeom>
            <a:avLst/>
            <a:gdLst>
              <a:gd name="connsiteX0" fmla="*/ 9194799 w 12191999"/>
              <a:gd name="connsiteY0" fmla="*/ 4114799 h 6108699"/>
              <a:gd name="connsiteX1" fmla="*/ 12191999 w 12191999"/>
              <a:gd name="connsiteY1" fmla="*/ 4114799 h 6108699"/>
              <a:gd name="connsiteX2" fmla="*/ 12191999 w 12191999"/>
              <a:gd name="connsiteY2" fmla="*/ 6108699 h 6108699"/>
              <a:gd name="connsiteX3" fmla="*/ 9194799 w 12191999"/>
              <a:gd name="connsiteY3" fmla="*/ 6108699 h 6108699"/>
              <a:gd name="connsiteX4" fmla="*/ 6129865 w 12191999"/>
              <a:gd name="connsiteY4" fmla="*/ 4114799 h 6108699"/>
              <a:gd name="connsiteX5" fmla="*/ 9127065 w 12191999"/>
              <a:gd name="connsiteY5" fmla="*/ 4114799 h 6108699"/>
              <a:gd name="connsiteX6" fmla="*/ 9127065 w 12191999"/>
              <a:gd name="connsiteY6" fmla="*/ 6108699 h 6108699"/>
              <a:gd name="connsiteX7" fmla="*/ 6129865 w 12191999"/>
              <a:gd name="connsiteY7" fmla="*/ 6108699 h 6108699"/>
              <a:gd name="connsiteX8" fmla="*/ 3064933 w 12191999"/>
              <a:gd name="connsiteY8" fmla="*/ 4114799 h 6108699"/>
              <a:gd name="connsiteX9" fmla="*/ 6062132 w 12191999"/>
              <a:gd name="connsiteY9" fmla="*/ 4114799 h 6108699"/>
              <a:gd name="connsiteX10" fmla="*/ 6062132 w 12191999"/>
              <a:gd name="connsiteY10" fmla="*/ 6108699 h 6108699"/>
              <a:gd name="connsiteX11" fmla="*/ 3064933 w 12191999"/>
              <a:gd name="connsiteY11" fmla="*/ 6108699 h 6108699"/>
              <a:gd name="connsiteX12" fmla="*/ 0 w 12191999"/>
              <a:gd name="connsiteY12" fmla="*/ 4114799 h 6108699"/>
              <a:gd name="connsiteX13" fmla="*/ 2997200 w 12191999"/>
              <a:gd name="connsiteY13" fmla="*/ 4114799 h 6108699"/>
              <a:gd name="connsiteX14" fmla="*/ 2997200 w 12191999"/>
              <a:gd name="connsiteY14" fmla="*/ 6108699 h 6108699"/>
              <a:gd name="connsiteX15" fmla="*/ 0 w 12191999"/>
              <a:gd name="connsiteY15" fmla="*/ 6108699 h 6108699"/>
              <a:gd name="connsiteX16" fmla="*/ 9194799 w 12191999"/>
              <a:gd name="connsiteY16" fmla="*/ 2057400 h 6108699"/>
              <a:gd name="connsiteX17" fmla="*/ 12191999 w 12191999"/>
              <a:gd name="connsiteY17" fmla="*/ 2057400 h 6108699"/>
              <a:gd name="connsiteX18" fmla="*/ 12191999 w 12191999"/>
              <a:gd name="connsiteY18" fmla="*/ 4051299 h 6108699"/>
              <a:gd name="connsiteX19" fmla="*/ 9194799 w 12191999"/>
              <a:gd name="connsiteY19" fmla="*/ 4051299 h 6108699"/>
              <a:gd name="connsiteX20" fmla="*/ 6129865 w 12191999"/>
              <a:gd name="connsiteY20" fmla="*/ 2057400 h 6108699"/>
              <a:gd name="connsiteX21" fmla="*/ 9127065 w 12191999"/>
              <a:gd name="connsiteY21" fmla="*/ 2057400 h 6108699"/>
              <a:gd name="connsiteX22" fmla="*/ 9127065 w 12191999"/>
              <a:gd name="connsiteY22" fmla="*/ 4051299 h 6108699"/>
              <a:gd name="connsiteX23" fmla="*/ 6129865 w 12191999"/>
              <a:gd name="connsiteY23" fmla="*/ 4051299 h 6108699"/>
              <a:gd name="connsiteX24" fmla="*/ 3064934 w 12191999"/>
              <a:gd name="connsiteY24" fmla="*/ 2057400 h 6108699"/>
              <a:gd name="connsiteX25" fmla="*/ 6062132 w 12191999"/>
              <a:gd name="connsiteY25" fmla="*/ 2057400 h 6108699"/>
              <a:gd name="connsiteX26" fmla="*/ 6062132 w 12191999"/>
              <a:gd name="connsiteY26" fmla="*/ 4051299 h 6108699"/>
              <a:gd name="connsiteX27" fmla="*/ 3064934 w 12191999"/>
              <a:gd name="connsiteY27" fmla="*/ 4051299 h 6108699"/>
              <a:gd name="connsiteX28" fmla="*/ 0 w 12191999"/>
              <a:gd name="connsiteY28" fmla="*/ 2057400 h 6108699"/>
              <a:gd name="connsiteX29" fmla="*/ 2997200 w 12191999"/>
              <a:gd name="connsiteY29" fmla="*/ 2057400 h 6108699"/>
              <a:gd name="connsiteX30" fmla="*/ 2997200 w 12191999"/>
              <a:gd name="connsiteY30" fmla="*/ 4051299 h 6108699"/>
              <a:gd name="connsiteX31" fmla="*/ 0 w 12191999"/>
              <a:gd name="connsiteY31" fmla="*/ 4051299 h 6108699"/>
              <a:gd name="connsiteX32" fmla="*/ 9194799 w 12191999"/>
              <a:gd name="connsiteY32" fmla="*/ 0 h 6108699"/>
              <a:gd name="connsiteX33" fmla="*/ 12191999 w 12191999"/>
              <a:gd name="connsiteY33" fmla="*/ 0 h 6108699"/>
              <a:gd name="connsiteX34" fmla="*/ 12191999 w 12191999"/>
              <a:gd name="connsiteY34" fmla="*/ 1993900 h 6108699"/>
              <a:gd name="connsiteX35" fmla="*/ 9194799 w 12191999"/>
              <a:gd name="connsiteY35" fmla="*/ 1993900 h 6108699"/>
              <a:gd name="connsiteX36" fmla="*/ 6129865 w 12191999"/>
              <a:gd name="connsiteY36" fmla="*/ 0 h 6108699"/>
              <a:gd name="connsiteX37" fmla="*/ 9127065 w 12191999"/>
              <a:gd name="connsiteY37" fmla="*/ 0 h 6108699"/>
              <a:gd name="connsiteX38" fmla="*/ 9127065 w 12191999"/>
              <a:gd name="connsiteY38" fmla="*/ 1993900 h 6108699"/>
              <a:gd name="connsiteX39" fmla="*/ 6129865 w 12191999"/>
              <a:gd name="connsiteY39" fmla="*/ 1993900 h 6108699"/>
              <a:gd name="connsiteX40" fmla="*/ 3064934 w 12191999"/>
              <a:gd name="connsiteY40" fmla="*/ 0 h 6108699"/>
              <a:gd name="connsiteX41" fmla="*/ 6062132 w 12191999"/>
              <a:gd name="connsiteY41" fmla="*/ 0 h 6108699"/>
              <a:gd name="connsiteX42" fmla="*/ 6062132 w 12191999"/>
              <a:gd name="connsiteY42" fmla="*/ 1993900 h 6108699"/>
              <a:gd name="connsiteX43" fmla="*/ 3064934 w 12191999"/>
              <a:gd name="connsiteY43" fmla="*/ 1993900 h 6108699"/>
              <a:gd name="connsiteX44" fmla="*/ 1 w 12191999"/>
              <a:gd name="connsiteY44" fmla="*/ 0 h 6108699"/>
              <a:gd name="connsiteX45" fmla="*/ 2997201 w 12191999"/>
              <a:gd name="connsiteY45" fmla="*/ 0 h 6108699"/>
              <a:gd name="connsiteX46" fmla="*/ 2997201 w 12191999"/>
              <a:gd name="connsiteY46" fmla="*/ 1993900 h 6108699"/>
              <a:gd name="connsiteX47" fmla="*/ 1 w 12191999"/>
              <a:gd name="connsiteY47" fmla="*/ 1993900 h 6108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2191999" h="6108699">
                <a:moveTo>
                  <a:pt x="9194799" y="4114799"/>
                </a:moveTo>
                <a:lnTo>
                  <a:pt x="12191999" y="4114799"/>
                </a:lnTo>
                <a:lnTo>
                  <a:pt x="12191999" y="6108699"/>
                </a:lnTo>
                <a:lnTo>
                  <a:pt x="9194799" y="6108699"/>
                </a:lnTo>
                <a:close/>
                <a:moveTo>
                  <a:pt x="6129865" y="4114799"/>
                </a:moveTo>
                <a:lnTo>
                  <a:pt x="9127065" y="4114799"/>
                </a:lnTo>
                <a:lnTo>
                  <a:pt x="9127065" y="6108699"/>
                </a:lnTo>
                <a:lnTo>
                  <a:pt x="6129865" y="6108699"/>
                </a:lnTo>
                <a:close/>
                <a:moveTo>
                  <a:pt x="3064933" y="4114799"/>
                </a:moveTo>
                <a:lnTo>
                  <a:pt x="6062132" y="4114799"/>
                </a:lnTo>
                <a:lnTo>
                  <a:pt x="6062132" y="6108699"/>
                </a:lnTo>
                <a:lnTo>
                  <a:pt x="3064933" y="6108699"/>
                </a:lnTo>
                <a:close/>
                <a:moveTo>
                  <a:pt x="0" y="4114799"/>
                </a:moveTo>
                <a:lnTo>
                  <a:pt x="2997200" y="4114799"/>
                </a:lnTo>
                <a:lnTo>
                  <a:pt x="2997200" y="6108699"/>
                </a:lnTo>
                <a:lnTo>
                  <a:pt x="0" y="6108699"/>
                </a:lnTo>
                <a:close/>
                <a:moveTo>
                  <a:pt x="9194799" y="2057400"/>
                </a:moveTo>
                <a:lnTo>
                  <a:pt x="12191999" y="2057400"/>
                </a:lnTo>
                <a:lnTo>
                  <a:pt x="12191999" y="4051299"/>
                </a:lnTo>
                <a:lnTo>
                  <a:pt x="9194799" y="4051299"/>
                </a:lnTo>
                <a:close/>
                <a:moveTo>
                  <a:pt x="6129865" y="2057400"/>
                </a:moveTo>
                <a:lnTo>
                  <a:pt x="9127065" y="2057400"/>
                </a:lnTo>
                <a:lnTo>
                  <a:pt x="9127065" y="4051299"/>
                </a:lnTo>
                <a:lnTo>
                  <a:pt x="6129865" y="4051299"/>
                </a:lnTo>
                <a:close/>
                <a:moveTo>
                  <a:pt x="3064934" y="2057400"/>
                </a:moveTo>
                <a:lnTo>
                  <a:pt x="6062132" y="2057400"/>
                </a:lnTo>
                <a:lnTo>
                  <a:pt x="6062132" y="4051299"/>
                </a:lnTo>
                <a:lnTo>
                  <a:pt x="3064934" y="4051299"/>
                </a:lnTo>
                <a:close/>
                <a:moveTo>
                  <a:pt x="0" y="2057400"/>
                </a:moveTo>
                <a:lnTo>
                  <a:pt x="2997200" y="2057400"/>
                </a:lnTo>
                <a:lnTo>
                  <a:pt x="2997200" y="4051299"/>
                </a:lnTo>
                <a:lnTo>
                  <a:pt x="0" y="4051299"/>
                </a:lnTo>
                <a:close/>
                <a:moveTo>
                  <a:pt x="9194799" y="0"/>
                </a:moveTo>
                <a:lnTo>
                  <a:pt x="12191999" y="0"/>
                </a:lnTo>
                <a:lnTo>
                  <a:pt x="12191999" y="1993900"/>
                </a:lnTo>
                <a:lnTo>
                  <a:pt x="9194799" y="1993900"/>
                </a:lnTo>
                <a:close/>
                <a:moveTo>
                  <a:pt x="6129865" y="0"/>
                </a:moveTo>
                <a:lnTo>
                  <a:pt x="9127065" y="0"/>
                </a:lnTo>
                <a:lnTo>
                  <a:pt x="9127065" y="1993900"/>
                </a:lnTo>
                <a:lnTo>
                  <a:pt x="6129865" y="1993900"/>
                </a:lnTo>
                <a:close/>
                <a:moveTo>
                  <a:pt x="3064934" y="0"/>
                </a:moveTo>
                <a:lnTo>
                  <a:pt x="6062132" y="0"/>
                </a:lnTo>
                <a:lnTo>
                  <a:pt x="6062132" y="1993900"/>
                </a:lnTo>
                <a:lnTo>
                  <a:pt x="3064934" y="1993900"/>
                </a:lnTo>
                <a:close/>
                <a:moveTo>
                  <a:pt x="1" y="0"/>
                </a:moveTo>
                <a:lnTo>
                  <a:pt x="2997201" y="0"/>
                </a:lnTo>
                <a:lnTo>
                  <a:pt x="2997201" y="1993900"/>
                </a:lnTo>
                <a:lnTo>
                  <a:pt x="1" y="1993900"/>
                </a:lnTo>
                <a:close/>
              </a:path>
            </a:pathLst>
          </a:custGeom>
          <a:solidFill>
            <a:schemeClr val="bg1">
              <a:lumMod val="95000"/>
            </a:schemeClr>
          </a:solidFill>
        </p:spPr>
        <p:txBody>
          <a:bodyPr vert="horz" wrap="square" lIns="91440" tIns="45720" rIns="91440" bIns="45720" rtlCol="0">
            <a:noAutofit/>
          </a:bodyPr>
          <a:lstStyle>
            <a:lvl1pPr>
              <a:defRPr lang="en-US" sz="1350">
                <a:latin typeface="Microsoft JhengHei UI" panose="020B0604030504040204" pitchFamily="34" charset="-120"/>
                <a:ea typeface="Microsoft JhengHei UI" panose="020B0604030504040204" pitchFamily="34" charset="-120"/>
              </a:defRPr>
            </a:lvl1pPr>
          </a:lstStyle>
          <a:p>
            <a:pPr marL="0" lvl="0" indent="0" algn="ctr" rtl="0">
              <a:buNone/>
            </a:pPr>
            <a:r>
              <a:rPr lang="zh-TW" altLang="en-US" noProof="0"/>
              <a:t>按一下圖示以新增圖片</a:t>
            </a:r>
          </a:p>
        </p:txBody>
      </p:sp>
    </p:spTree>
    <p:extLst>
      <p:ext uri="{BB962C8B-B14F-4D97-AF65-F5344CB8AC3E}">
        <p14:creationId xmlns:p14="http://schemas.microsoft.com/office/powerpoint/2010/main" val="42216092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空白">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xmlns="" id="{EAB4EF4F-0A84-4C50-B171-F044231527B2}"/>
              </a:ext>
            </a:extLst>
          </p:cNvPr>
          <p:cNvSpPr/>
          <p:nvPr userDrawn="1"/>
        </p:nvSpPr>
        <p:spPr>
          <a:xfrm>
            <a:off x="0" y="0"/>
            <a:ext cx="91440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4" name="圖片版面配置區 6">
            <a:extLst>
              <a:ext uri="{FF2B5EF4-FFF2-40B4-BE49-F238E27FC236}">
                <a16:creationId xmlns:a16="http://schemas.microsoft.com/office/drawing/2014/main" xmlns="" id="{18957288-25D1-4D25-BECD-5A2E6A888185}"/>
              </a:ext>
            </a:extLst>
          </p:cNvPr>
          <p:cNvSpPr>
            <a:spLocks noGrp="1"/>
          </p:cNvSpPr>
          <p:nvPr>
            <p:ph type="pic" sz="quarter" idx="13"/>
          </p:nvPr>
        </p:nvSpPr>
        <p:spPr>
          <a:xfrm>
            <a:off x="278608" y="195263"/>
            <a:ext cx="3369469" cy="4725591"/>
          </a:xfrm>
          <a:solidFill>
            <a:schemeClr val="bg1">
              <a:lumMod val="95000"/>
            </a:schemeClr>
          </a:solidFill>
        </p:spPr>
        <p:txBody>
          <a:bodyPr vert="horz" lIns="91440" tIns="45720" rIns="91440" bIns="45720" rtlCol="0">
            <a:normAutofit/>
          </a:bodyPr>
          <a:lstStyle>
            <a:lvl1pPr>
              <a:defRPr lang="en-US" sz="1350">
                <a:latin typeface="Microsoft JhengHei UI" panose="020B0604030504040204" pitchFamily="34" charset="-120"/>
                <a:ea typeface="Microsoft JhengHei UI" panose="020B0604030504040204" pitchFamily="34" charset="-120"/>
              </a:defRPr>
            </a:lvl1pPr>
          </a:lstStyle>
          <a:p>
            <a:pPr marL="0" lvl="0" indent="0" algn="ctr" rtl="0">
              <a:buNone/>
            </a:pPr>
            <a:r>
              <a:rPr lang="zh-TW" altLang="en-US" noProof="0"/>
              <a:t>按一下圖示以新增圖片</a:t>
            </a:r>
          </a:p>
        </p:txBody>
      </p:sp>
      <p:sp>
        <p:nvSpPr>
          <p:cNvPr id="5" name="圖片版面配置區 6">
            <a:extLst>
              <a:ext uri="{FF2B5EF4-FFF2-40B4-BE49-F238E27FC236}">
                <a16:creationId xmlns:a16="http://schemas.microsoft.com/office/drawing/2014/main" xmlns="" id="{D9C7DFC2-3A77-4761-A9AF-98963C5CCA07}"/>
              </a:ext>
            </a:extLst>
          </p:cNvPr>
          <p:cNvSpPr>
            <a:spLocks noGrp="1"/>
          </p:cNvSpPr>
          <p:nvPr>
            <p:ph type="pic" sz="quarter" idx="14"/>
          </p:nvPr>
        </p:nvSpPr>
        <p:spPr>
          <a:xfrm>
            <a:off x="3736183" y="195263"/>
            <a:ext cx="2055019" cy="4725591"/>
          </a:xfrm>
          <a:solidFill>
            <a:schemeClr val="bg1">
              <a:lumMod val="95000"/>
            </a:schemeClr>
          </a:solidFill>
        </p:spPr>
        <p:txBody>
          <a:bodyPr vert="horz" lIns="91440" tIns="45720" rIns="91440" bIns="45720" rtlCol="0">
            <a:normAutofit/>
          </a:bodyPr>
          <a:lstStyle>
            <a:lvl1pPr>
              <a:defRPr lang="en-US" sz="1350">
                <a:latin typeface="Microsoft JhengHei UI" panose="020B0604030504040204" pitchFamily="34" charset="-120"/>
                <a:ea typeface="Microsoft JhengHei UI" panose="020B0604030504040204" pitchFamily="34" charset="-120"/>
              </a:defRPr>
            </a:lvl1pPr>
          </a:lstStyle>
          <a:p>
            <a:pPr marL="0" lvl="0" indent="0" algn="ctr" rtl="0">
              <a:buNone/>
            </a:pPr>
            <a:r>
              <a:rPr lang="zh-TW" altLang="en-US" noProof="0"/>
              <a:t>按一下圖示以新增圖片</a:t>
            </a:r>
          </a:p>
        </p:txBody>
      </p:sp>
      <p:sp>
        <p:nvSpPr>
          <p:cNvPr id="6" name="圖片版面配置區 6">
            <a:extLst>
              <a:ext uri="{FF2B5EF4-FFF2-40B4-BE49-F238E27FC236}">
                <a16:creationId xmlns:a16="http://schemas.microsoft.com/office/drawing/2014/main" xmlns="" id="{3F6FD22A-5FDA-45EC-BE49-3C0E30A397B0}"/>
              </a:ext>
            </a:extLst>
          </p:cNvPr>
          <p:cNvSpPr>
            <a:spLocks noGrp="1"/>
          </p:cNvSpPr>
          <p:nvPr>
            <p:ph type="pic" sz="quarter" idx="15"/>
          </p:nvPr>
        </p:nvSpPr>
        <p:spPr>
          <a:xfrm>
            <a:off x="5879307" y="195262"/>
            <a:ext cx="3039666" cy="2852738"/>
          </a:xfrm>
          <a:solidFill>
            <a:schemeClr val="bg1">
              <a:lumMod val="95000"/>
            </a:schemeClr>
          </a:solidFill>
        </p:spPr>
        <p:txBody>
          <a:bodyPr vert="horz" lIns="91440" tIns="45720" rIns="91440" bIns="45720" rtlCol="0">
            <a:normAutofit/>
          </a:bodyPr>
          <a:lstStyle>
            <a:lvl1pPr>
              <a:defRPr lang="en-US" sz="1350">
                <a:latin typeface="Microsoft JhengHei UI" panose="020B0604030504040204" pitchFamily="34" charset="-120"/>
                <a:ea typeface="Microsoft JhengHei UI" panose="020B0604030504040204" pitchFamily="34" charset="-120"/>
              </a:defRPr>
            </a:lvl1pPr>
          </a:lstStyle>
          <a:p>
            <a:pPr marL="0" lvl="0" indent="0" algn="ctr" rtl="0">
              <a:buNone/>
            </a:pPr>
            <a:r>
              <a:rPr lang="zh-TW" altLang="en-US" noProof="0"/>
              <a:t>按一下圖示以新增圖片</a:t>
            </a:r>
          </a:p>
        </p:txBody>
      </p:sp>
      <p:sp>
        <p:nvSpPr>
          <p:cNvPr id="7" name="圖片版面配置區 6">
            <a:extLst>
              <a:ext uri="{FF2B5EF4-FFF2-40B4-BE49-F238E27FC236}">
                <a16:creationId xmlns:a16="http://schemas.microsoft.com/office/drawing/2014/main" xmlns="" id="{B64BDA74-9644-41EB-984D-939D27B60F3F}"/>
              </a:ext>
            </a:extLst>
          </p:cNvPr>
          <p:cNvSpPr>
            <a:spLocks noGrp="1"/>
          </p:cNvSpPr>
          <p:nvPr>
            <p:ph type="pic" sz="quarter" idx="16"/>
          </p:nvPr>
        </p:nvSpPr>
        <p:spPr>
          <a:xfrm>
            <a:off x="5879307" y="3124200"/>
            <a:ext cx="3039666" cy="1796654"/>
          </a:xfrm>
          <a:solidFill>
            <a:schemeClr val="bg1">
              <a:lumMod val="95000"/>
            </a:schemeClr>
          </a:solidFill>
        </p:spPr>
        <p:txBody>
          <a:bodyPr vert="horz" lIns="91440" tIns="45720" rIns="91440" bIns="45720" rtlCol="0">
            <a:normAutofit/>
          </a:bodyPr>
          <a:lstStyle>
            <a:lvl1pPr>
              <a:defRPr lang="en-US" sz="1350">
                <a:latin typeface="Microsoft JhengHei UI" panose="020B0604030504040204" pitchFamily="34" charset="-120"/>
                <a:ea typeface="Microsoft JhengHei UI" panose="020B0604030504040204" pitchFamily="34" charset="-120"/>
              </a:defRPr>
            </a:lvl1pPr>
          </a:lstStyle>
          <a:p>
            <a:pPr marL="0" lvl="0" indent="0" algn="ctr" rtl="0">
              <a:buNone/>
            </a:pPr>
            <a:r>
              <a:rPr lang="zh-TW" altLang="en-US" noProof="0"/>
              <a:t>按一下圖示以新增圖片</a:t>
            </a:r>
          </a:p>
        </p:txBody>
      </p:sp>
    </p:spTree>
    <p:extLst>
      <p:ext uri="{BB962C8B-B14F-4D97-AF65-F5344CB8AC3E}">
        <p14:creationId xmlns:p14="http://schemas.microsoft.com/office/powerpoint/2010/main" val="41144738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_空白">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xmlns="" id="{EAB4EF4F-0A84-4C50-B171-F044231527B2}"/>
              </a:ext>
            </a:extLst>
          </p:cNvPr>
          <p:cNvSpPr/>
          <p:nvPr userDrawn="1"/>
        </p:nvSpPr>
        <p:spPr>
          <a:xfrm>
            <a:off x="0" y="0"/>
            <a:ext cx="91440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4" name="圖片版面配置區 6">
            <a:extLst>
              <a:ext uri="{FF2B5EF4-FFF2-40B4-BE49-F238E27FC236}">
                <a16:creationId xmlns:a16="http://schemas.microsoft.com/office/drawing/2014/main" xmlns="" id="{18957288-25D1-4D25-BECD-5A2E6A888185}"/>
              </a:ext>
            </a:extLst>
          </p:cNvPr>
          <p:cNvSpPr>
            <a:spLocks noGrp="1"/>
          </p:cNvSpPr>
          <p:nvPr>
            <p:ph type="pic" sz="quarter" idx="13"/>
          </p:nvPr>
        </p:nvSpPr>
        <p:spPr>
          <a:xfrm>
            <a:off x="1" y="925116"/>
            <a:ext cx="9144001" cy="3293268"/>
          </a:xfrm>
          <a:solidFill>
            <a:schemeClr val="bg1">
              <a:lumMod val="95000"/>
            </a:schemeClr>
          </a:solidFill>
        </p:spPr>
        <p:txBody>
          <a:bodyPr vert="horz" lIns="91440" tIns="45720" rIns="91440" bIns="45720" rtlCol="0">
            <a:normAutofit/>
          </a:bodyPr>
          <a:lstStyle>
            <a:lvl1pPr>
              <a:defRPr lang="en-US" sz="1350">
                <a:latin typeface="Microsoft JhengHei UI" panose="020B0604030504040204" pitchFamily="34" charset="-120"/>
                <a:ea typeface="Microsoft JhengHei UI" panose="020B0604030504040204" pitchFamily="34" charset="-120"/>
              </a:defRPr>
            </a:lvl1pPr>
          </a:lstStyle>
          <a:p>
            <a:pPr marL="0" lvl="0" indent="0" algn="ctr" rtl="0">
              <a:buNone/>
            </a:pPr>
            <a:r>
              <a:rPr lang="zh-TW" altLang="en-US" noProof="0"/>
              <a:t>按一下圖示以新增圖片</a:t>
            </a:r>
          </a:p>
        </p:txBody>
      </p:sp>
      <p:grpSp>
        <p:nvGrpSpPr>
          <p:cNvPr id="2" name="群組 1">
            <a:extLst>
              <a:ext uri="{FF2B5EF4-FFF2-40B4-BE49-F238E27FC236}">
                <a16:creationId xmlns:a16="http://schemas.microsoft.com/office/drawing/2014/main" xmlns="" id="{18F30468-CC2E-4430-88DD-81D548B988FA}"/>
              </a:ext>
            </a:extLst>
          </p:cNvPr>
          <p:cNvGrpSpPr/>
          <p:nvPr userDrawn="1"/>
        </p:nvGrpSpPr>
        <p:grpSpPr>
          <a:xfrm>
            <a:off x="278606" y="195262"/>
            <a:ext cx="483394" cy="729854"/>
            <a:chOff x="371475" y="671713"/>
            <a:chExt cx="496540" cy="836738"/>
          </a:xfrm>
        </p:grpSpPr>
        <p:sp>
          <p:nvSpPr>
            <p:cNvPr id="8" name="矩形 7">
              <a:extLst>
                <a:ext uri="{FF2B5EF4-FFF2-40B4-BE49-F238E27FC236}">
                  <a16:creationId xmlns:a16="http://schemas.microsoft.com/office/drawing/2014/main" xmlns="" id="{BF6F92E0-2218-46A5-A183-84468D9B72A2}"/>
                </a:ext>
              </a:extLst>
            </p:cNvPr>
            <p:cNvSpPr/>
            <p:nvPr userDrawn="1"/>
          </p:nvSpPr>
          <p:spPr>
            <a:xfrm>
              <a:off x="371475" y="1011911"/>
              <a:ext cx="496540" cy="4965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9" name="矩形 8">
              <a:extLst>
                <a:ext uri="{FF2B5EF4-FFF2-40B4-BE49-F238E27FC236}">
                  <a16:creationId xmlns:a16="http://schemas.microsoft.com/office/drawing/2014/main" xmlns="" id="{9B476586-864B-4C72-91AF-8CF8796C6DE8}"/>
                </a:ext>
              </a:extLst>
            </p:cNvPr>
            <p:cNvSpPr/>
            <p:nvPr userDrawn="1"/>
          </p:nvSpPr>
          <p:spPr>
            <a:xfrm>
              <a:off x="620587" y="671713"/>
              <a:ext cx="247428" cy="24742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grpSp>
      <p:sp>
        <p:nvSpPr>
          <p:cNvPr id="10" name="矩形 9">
            <a:extLst>
              <a:ext uri="{FF2B5EF4-FFF2-40B4-BE49-F238E27FC236}">
                <a16:creationId xmlns:a16="http://schemas.microsoft.com/office/drawing/2014/main" xmlns="" id="{38B3D026-83A3-4D78-8B11-A20A6F47170C}"/>
              </a:ext>
            </a:extLst>
          </p:cNvPr>
          <p:cNvSpPr/>
          <p:nvPr userDrawn="1"/>
        </p:nvSpPr>
        <p:spPr>
          <a:xfrm>
            <a:off x="8096251" y="4231846"/>
            <a:ext cx="1047750" cy="91165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Tree>
    <p:extLst>
      <p:ext uri="{BB962C8B-B14F-4D97-AF65-F5344CB8AC3E}">
        <p14:creationId xmlns:p14="http://schemas.microsoft.com/office/powerpoint/2010/main" val="23599560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4_空白">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xmlns="" id="{EAB4EF4F-0A84-4C50-B171-F044231527B2}"/>
              </a:ext>
            </a:extLst>
          </p:cNvPr>
          <p:cNvSpPr/>
          <p:nvPr userDrawn="1"/>
        </p:nvSpPr>
        <p:spPr>
          <a:xfrm>
            <a:off x="0" y="0"/>
            <a:ext cx="91440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11" name="矩形 10">
            <a:extLst>
              <a:ext uri="{FF2B5EF4-FFF2-40B4-BE49-F238E27FC236}">
                <a16:creationId xmlns:a16="http://schemas.microsoft.com/office/drawing/2014/main" xmlns="" id="{9171FC10-F7C3-4841-A705-B83FDE093009}"/>
              </a:ext>
            </a:extLst>
          </p:cNvPr>
          <p:cNvSpPr/>
          <p:nvPr userDrawn="1"/>
        </p:nvSpPr>
        <p:spPr>
          <a:xfrm>
            <a:off x="7048502" y="0"/>
            <a:ext cx="2095499" cy="514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4" name="圖片版面配置區 6">
            <a:extLst>
              <a:ext uri="{FF2B5EF4-FFF2-40B4-BE49-F238E27FC236}">
                <a16:creationId xmlns:a16="http://schemas.microsoft.com/office/drawing/2014/main" xmlns="" id="{18957288-25D1-4D25-BECD-5A2E6A888185}"/>
              </a:ext>
            </a:extLst>
          </p:cNvPr>
          <p:cNvSpPr>
            <a:spLocks noGrp="1"/>
          </p:cNvSpPr>
          <p:nvPr>
            <p:ph type="pic" sz="quarter" idx="13"/>
          </p:nvPr>
        </p:nvSpPr>
        <p:spPr>
          <a:xfrm>
            <a:off x="1" y="195263"/>
            <a:ext cx="8918972" cy="4725591"/>
          </a:xfrm>
          <a:solidFill>
            <a:schemeClr val="bg1">
              <a:lumMod val="95000"/>
            </a:schemeClr>
          </a:solidFill>
        </p:spPr>
        <p:txBody>
          <a:bodyPr vert="horz" lIns="91440" tIns="45720" rIns="91440" bIns="45720" rtlCol="0">
            <a:normAutofit/>
          </a:bodyPr>
          <a:lstStyle>
            <a:lvl1pPr>
              <a:defRPr lang="en-US" sz="1350">
                <a:latin typeface="Microsoft JhengHei UI" panose="020B0604030504040204" pitchFamily="34" charset="-120"/>
                <a:ea typeface="Microsoft JhengHei UI" panose="020B0604030504040204" pitchFamily="34" charset="-120"/>
              </a:defRPr>
            </a:lvl1pPr>
          </a:lstStyle>
          <a:p>
            <a:pPr marL="0" lvl="0" indent="0" algn="ctr" rtl="0">
              <a:buNone/>
            </a:pPr>
            <a:r>
              <a:rPr lang="zh-TW" altLang="en-US" noProof="0"/>
              <a:t>按一下圖示以新增圖片</a:t>
            </a:r>
          </a:p>
        </p:txBody>
      </p:sp>
    </p:spTree>
    <p:extLst>
      <p:ext uri="{BB962C8B-B14F-4D97-AF65-F5344CB8AC3E}">
        <p14:creationId xmlns:p14="http://schemas.microsoft.com/office/powerpoint/2010/main" val="10350859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9B2BA5B3-8B1C-4C1C-B4EB-C9A8AC24AEDE}"/>
              </a:ext>
            </a:extLst>
          </p:cNvPr>
          <p:cNvSpPr>
            <a:spLocks noGrp="1"/>
          </p:cNvSpPr>
          <p:nvPr>
            <p:ph type="title"/>
          </p:nvPr>
        </p:nvSpPr>
        <p:spPr>
          <a:xfrm>
            <a:off x="278608" y="195264"/>
            <a:ext cx="8640365" cy="566737"/>
          </a:xfrm>
        </p:spPr>
        <p:txBody>
          <a:bodyPr rtlCol="0"/>
          <a:lstStyle>
            <a:lvl1pPr>
              <a:defRPr>
                <a:latin typeface="Microsoft JhengHei UI" panose="020B0604030504040204" pitchFamily="34" charset="-120"/>
                <a:ea typeface="Microsoft JhengHei UI" panose="020B0604030504040204" pitchFamily="34" charset="-120"/>
              </a:defRPr>
            </a:lvl1pPr>
          </a:lstStyle>
          <a:p>
            <a:pPr rtl="0"/>
            <a:r>
              <a:rPr lang="zh-TW" altLang="en-US" noProof="0"/>
              <a:t>按一下以編輯母片標題樣式</a:t>
            </a:r>
          </a:p>
        </p:txBody>
      </p:sp>
      <p:sp>
        <p:nvSpPr>
          <p:cNvPr id="9" name="投影片編號版面配置區 8">
            <a:extLst>
              <a:ext uri="{FF2B5EF4-FFF2-40B4-BE49-F238E27FC236}">
                <a16:creationId xmlns:a16="http://schemas.microsoft.com/office/drawing/2014/main" xmlns="" id="{6B54C622-8EF1-4AE4-AB25-19D71A5C547C}"/>
              </a:ext>
            </a:extLst>
          </p:cNvPr>
          <p:cNvSpPr>
            <a:spLocks noGrp="1"/>
          </p:cNvSpPr>
          <p:nvPr>
            <p:ph type="sldNum" sz="quarter" idx="12"/>
          </p:nvPr>
        </p:nvSpPr>
        <p:spPr/>
        <p:txBody>
          <a:bodyPr rtlCol="0"/>
          <a:lstStyle>
            <a:lvl1pPr>
              <a:defRPr>
                <a:latin typeface="Microsoft JhengHei UI" panose="020B0604030504040204" pitchFamily="34" charset="-120"/>
                <a:ea typeface="Microsoft JhengHei UI" panose="020B0604030504040204" pitchFamily="34" charset="-120"/>
              </a:defRPr>
            </a:lvl1pPr>
          </a:lstStyle>
          <a:p>
            <a:fld id="{03DC2DEF-D2FE-4B45-ABA4-9F153FD1C98A}" type="slidenum">
              <a:rPr lang="en-US" altLang="zh-TW" noProof="0" smtClean="0"/>
              <a:pPr/>
              <a:t>‹#›</a:t>
            </a:fld>
            <a:endParaRPr lang="zh-TW" altLang="en-US" noProof="0"/>
          </a:p>
        </p:txBody>
      </p:sp>
      <p:sp>
        <p:nvSpPr>
          <p:cNvPr id="8" name="圖片版面配置區 6">
            <a:extLst>
              <a:ext uri="{FF2B5EF4-FFF2-40B4-BE49-F238E27FC236}">
                <a16:creationId xmlns:a16="http://schemas.microsoft.com/office/drawing/2014/main" xmlns="" id="{39EF0319-0CF7-4AB8-BE69-FEE9B6C298FE}"/>
              </a:ext>
            </a:extLst>
          </p:cNvPr>
          <p:cNvSpPr>
            <a:spLocks noGrp="1"/>
          </p:cNvSpPr>
          <p:nvPr>
            <p:ph type="pic" sz="quarter" idx="13"/>
          </p:nvPr>
        </p:nvSpPr>
        <p:spPr>
          <a:xfrm>
            <a:off x="278606" y="925116"/>
            <a:ext cx="1849500" cy="3725465"/>
          </a:xfrm>
          <a:solidFill>
            <a:schemeClr val="bg1">
              <a:lumMod val="95000"/>
            </a:schemeClr>
          </a:solidFill>
        </p:spPr>
        <p:txBody>
          <a:bodyPr vert="horz" lIns="91440" tIns="45720" rIns="91440" bIns="45720" rtlCol="0">
            <a:normAutofit/>
          </a:bodyPr>
          <a:lstStyle>
            <a:lvl1pPr>
              <a:defRPr lang="en-US" sz="1350">
                <a:latin typeface="Microsoft JhengHei UI" panose="020B0604030504040204" pitchFamily="34" charset="-120"/>
                <a:ea typeface="Microsoft JhengHei UI" panose="020B0604030504040204" pitchFamily="34" charset="-120"/>
              </a:defRPr>
            </a:lvl1pPr>
          </a:lstStyle>
          <a:p>
            <a:pPr marL="0" lvl="0" indent="0" algn="ctr" rtl="0">
              <a:buNone/>
            </a:pPr>
            <a:r>
              <a:rPr lang="zh-TW" altLang="en-US" noProof="0"/>
              <a:t>按一下圖示以新增圖片</a:t>
            </a:r>
          </a:p>
        </p:txBody>
      </p:sp>
      <p:sp>
        <p:nvSpPr>
          <p:cNvPr id="7" name="矩形 6">
            <a:extLst>
              <a:ext uri="{FF2B5EF4-FFF2-40B4-BE49-F238E27FC236}">
                <a16:creationId xmlns:a16="http://schemas.microsoft.com/office/drawing/2014/main" xmlns="" id="{02FAA6CD-8686-4F0E-9F34-3D74AC34027E}"/>
              </a:ext>
            </a:extLst>
          </p:cNvPr>
          <p:cNvSpPr/>
          <p:nvPr userDrawn="1"/>
        </p:nvSpPr>
        <p:spPr>
          <a:xfrm>
            <a:off x="2169214" y="925117"/>
            <a:ext cx="2407754" cy="9536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3" name="文字版面配置區 2">
            <a:extLst>
              <a:ext uri="{FF2B5EF4-FFF2-40B4-BE49-F238E27FC236}">
                <a16:creationId xmlns:a16="http://schemas.microsoft.com/office/drawing/2014/main" xmlns="" id="{9DA658D4-2F70-44A3-A7C3-BF6A1D7BE2A9}"/>
              </a:ext>
            </a:extLst>
          </p:cNvPr>
          <p:cNvSpPr>
            <a:spLocks noGrp="1"/>
          </p:cNvSpPr>
          <p:nvPr>
            <p:ph type="body" idx="1"/>
          </p:nvPr>
        </p:nvSpPr>
        <p:spPr>
          <a:xfrm>
            <a:off x="2253334" y="998222"/>
            <a:ext cx="2239514" cy="807477"/>
          </a:xfrm>
        </p:spPr>
        <p:txBody>
          <a:bodyPr rtlCol="0" anchor="ctr"/>
          <a:lstStyle>
            <a:lvl1pPr marL="0" indent="0">
              <a:buNone/>
              <a:defRPr sz="1800" b="1">
                <a:solidFill>
                  <a:schemeClr val="bg1"/>
                </a:solidFill>
                <a:latin typeface="Microsoft JhengHei UI" panose="020B0604030504040204" pitchFamily="34" charset="-120"/>
                <a:ea typeface="Microsoft JhengHei UI" panose="020B0604030504040204" pitchFamily="34" charset="-12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rtl="0"/>
            <a:r>
              <a:rPr lang="zh-TW" altLang="en-US" noProof="0"/>
              <a:t>按一下以編輯母片文字樣式</a:t>
            </a:r>
          </a:p>
        </p:txBody>
      </p:sp>
      <p:sp>
        <p:nvSpPr>
          <p:cNvPr id="10" name="矩形 9">
            <a:extLst>
              <a:ext uri="{FF2B5EF4-FFF2-40B4-BE49-F238E27FC236}">
                <a16:creationId xmlns:a16="http://schemas.microsoft.com/office/drawing/2014/main" xmlns="" id="{735AFBAA-25FF-494A-937E-3DFC5F737803}"/>
              </a:ext>
            </a:extLst>
          </p:cNvPr>
          <p:cNvSpPr/>
          <p:nvPr userDrawn="1"/>
        </p:nvSpPr>
        <p:spPr>
          <a:xfrm>
            <a:off x="2169214" y="1907188"/>
            <a:ext cx="2407754" cy="2743394"/>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4" name="內容版面配置區 3">
            <a:extLst>
              <a:ext uri="{FF2B5EF4-FFF2-40B4-BE49-F238E27FC236}">
                <a16:creationId xmlns:a16="http://schemas.microsoft.com/office/drawing/2014/main" xmlns="" id="{CDF57B0C-62A3-4053-936D-9841C7D76D8B}"/>
              </a:ext>
            </a:extLst>
          </p:cNvPr>
          <p:cNvSpPr>
            <a:spLocks noGrp="1"/>
          </p:cNvSpPr>
          <p:nvPr>
            <p:ph sz="half" idx="2"/>
          </p:nvPr>
        </p:nvSpPr>
        <p:spPr>
          <a:xfrm>
            <a:off x="2253334" y="1967948"/>
            <a:ext cx="2239514" cy="2586660"/>
          </a:xfrm>
        </p:spPr>
        <p:txBody>
          <a:bodyPr rtlCol="0">
            <a:normAutofit/>
          </a:bodyPr>
          <a:lstStyle>
            <a:lvl1pPr>
              <a:defRPr sz="1350">
                <a:latin typeface="Microsoft JhengHei UI" panose="020B0604030504040204" pitchFamily="34" charset="-120"/>
                <a:ea typeface="Microsoft JhengHei UI" panose="020B0604030504040204" pitchFamily="34" charset="-120"/>
              </a:defRPr>
            </a:lvl1pPr>
            <a:lvl2pPr>
              <a:defRPr sz="1200">
                <a:latin typeface="Microsoft JhengHei UI" panose="020B0604030504040204" pitchFamily="34" charset="-120"/>
                <a:ea typeface="Microsoft JhengHei UI" panose="020B0604030504040204" pitchFamily="34" charset="-120"/>
              </a:defRPr>
            </a:lvl2pPr>
            <a:lvl3pPr>
              <a:defRPr sz="1050">
                <a:latin typeface="Microsoft JhengHei UI" panose="020B0604030504040204" pitchFamily="34" charset="-120"/>
                <a:ea typeface="Microsoft JhengHei UI" panose="020B0604030504040204" pitchFamily="34" charset="-120"/>
              </a:defRPr>
            </a:lvl3pPr>
            <a:lvl4pPr>
              <a:defRPr sz="900">
                <a:latin typeface="Microsoft JhengHei UI" panose="020B0604030504040204" pitchFamily="34" charset="-120"/>
                <a:ea typeface="Microsoft JhengHei UI" panose="020B0604030504040204" pitchFamily="34" charset="-120"/>
              </a:defRPr>
            </a:lvl4pPr>
            <a:lvl5pPr>
              <a:defRPr sz="900">
                <a:latin typeface="Microsoft JhengHei UI" panose="020B0604030504040204" pitchFamily="34" charset="-120"/>
                <a:ea typeface="Microsoft JhengHei UI" panose="020B0604030504040204" pitchFamily="34" charset="-120"/>
              </a:defRPr>
            </a:lvl5pPr>
          </a:lstStyle>
          <a:p>
            <a:pPr lvl="0" rtl="0"/>
            <a:r>
              <a:rPr lang="zh-TW" altLang="en-US" noProof="0"/>
              <a:t>按一下以編輯母片文字樣式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
        <p:nvSpPr>
          <p:cNvPr id="11" name="圖片版面配置區 6">
            <a:extLst>
              <a:ext uri="{FF2B5EF4-FFF2-40B4-BE49-F238E27FC236}">
                <a16:creationId xmlns:a16="http://schemas.microsoft.com/office/drawing/2014/main" xmlns="" id="{F36B08A9-4F2C-4D72-A755-CBF0DAD5A4FC}"/>
              </a:ext>
            </a:extLst>
          </p:cNvPr>
          <p:cNvSpPr>
            <a:spLocks noGrp="1"/>
          </p:cNvSpPr>
          <p:nvPr>
            <p:ph type="pic" sz="quarter" idx="14"/>
          </p:nvPr>
        </p:nvSpPr>
        <p:spPr>
          <a:xfrm>
            <a:off x="4613804" y="925116"/>
            <a:ext cx="1848680" cy="3725465"/>
          </a:xfrm>
          <a:solidFill>
            <a:schemeClr val="bg1">
              <a:lumMod val="95000"/>
            </a:schemeClr>
          </a:solidFill>
        </p:spPr>
        <p:txBody>
          <a:bodyPr vert="horz" lIns="91440" tIns="45720" rIns="91440" bIns="45720" rtlCol="0">
            <a:normAutofit/>
          </a:bodyPr>
          <a:lstStyle>
            <a:lvl1pPr>
              <a:defRPr lang="en-US" sz="1350">
                <a:latin typeface="Microsoft JhengHei UI" panose="020B0604030504040204" pitchFamily="34" charset="-120"/>
                <a:ea typeface="Microsoft JhengHei UI" panose="020B0604030504040204" pitchFamily="34" charset="-120"/>
              </a:defRPr>
            </a:lvl1pPr>
          </a:lstStyle>
          <a:p>
            <a:pPr marL="0" lvl="0" indent="0" algn="ctr" rtl="0">
              <a:buNone/>
            </a:pPr>
            <a:r>
              <a:rPr lang="zh-TW" altLang="en-US" noProof="0"/>
              <a:t>按一下圖示以新增圖片</a:t>
            </a:r>
          </a:p>
        </p:txBody>
      </p:sp>
      <p:sp>
        <p:nvSpPr>
          <p:cNvPr id="12" name="矩形 11">
            <a:extLst>
              <a:ext uri="{FF2B5EF4-FFF2-40B4-BE49-F238E27FC236}">
                <a16:creationId xmlns:a16="http://schemas.microsoft.com/office/drawing/2014/main" xmlns="" id="{7CD8F79B-BFE6-4B3E-8853-5C61FDFF46D9}"/>
              </a:ext>
            </a:extLst>
          </p:cNvPr>
          <p:cNvSpPr/>
          <p:nvPr userDrawn="1"/>
        </p:nvSpPr>
        <p:spPr>
          <a:xfrm>
            <a:off x="6504849" y="925117"/>
            <a:ext cx="2407754" cy="95369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solidFill>
                <a:schemeClr val="bg1"/>
              </a:solidFill>
              <a:latin typeface="Microsoft JhengHei UI" panose="020B0604030504040204" pitchFamily="34" charset="-120"/>
              <a:ea typeface="Microsoft JhengHei UI" panose="020B0604030504040204" pitchFamily="34" charset="-120"/>
            </a:endParaRPr>
          </a:p>
        </p:txBody>
      </p:sp>
      <p:sp>
        <p:nvSpPr>
          <p:cNvPr id="13" name="矩形 12">
            <a:extLst>
              <a:ext uri="{FF2B5EF4-FFF2-40B4-BE49-F238E27FC236}">
                <a16:creationId xmlns:a16="http://schemas.microsoft.com/office/drawing/2014/main" xmlns="" id="{33B3569E-E4EC-433C-AFDA-E50961675D8F}"/>
              </a:ext>
            </a:extLst>
          </p:cNvPr>
          <p:cNvSpPr/>
          <p:nvPr userDrawn="1"/>
        </p:nvSpPr>
        <p:spPr>
          <a:xfrm>
            <a:off x="6504848" y="1907188"/>
            <a:ext cx="2407754" cy="2743394"/>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5" name="文字預留位置 4">
            <a:extLst>
              <a:ext uri="{FF2B5EF4-FFF2-40B4-BE49-F238E27FC236}">
                <a16:creationId xmlns:a16="http://schemas.microsoft.com/office/drawing/2014/main" xmlns="" id="{BA2A6524-3EAC-4E27-BF8E-8F87E480F902}"/>
              </a:ext>
            </a:extLst>
          </p:cNvPr>
          <p:cNvSpPr>
            <a:spLocks noGrp="1"/>
          </p:cNvSpPr>
          <p:nvPr>
            <p:ph type="body" sz="quarter" idx="3"/>
          </p:nvPr>
        </p:nvSpPr>
        <p:spPr>
          <a:xfrm>
            <a:off x="6589574" y="999892"/>
            <a:ext cx="2238300" cy="805808"/>
          </a:xfrm>
        </p:spPr>
        <p:txBody>
          <a:bodyPr rtlCol="0" anchor="ctr"/>
          <a:lstStyle>
            <a:lvl1pPr marL="0" indent="0">
              <a:buNone/>
              <a:defRPr sz="1800" b="1">
                <a:solidFill>
                  <a:schemeClr val="bg1"/>
                </a:solidFill>
                <a:latin typeface="Microsoft JhengHei UI" panose="020B0604030504040204" pitchFamily="34" charset="-120"/>
                <a:ea typeface="Microsoft JhengHei UI" panose="020B0604030504040204" pitchFamily="34" charset="-12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rtl="0"/>
            <a:r>
              <a:rPr lang="zh-TW" altLang="en-US" noProof="0"/>
              <a:t>按一下以編輯母片文字樣式</a:t>
            </a:r>
          </a:p>
        </p:txBody>
      </p:sp>
      <p:sp>
        <p:nvSpPr>
          <p:cNvPr id="6" name="內容預留位置 5">
            <a:extLst>
              <a:ext uri="{FF2B5EF4-FFF2-40B4-BE49-F238E27FC236}">
                <a16:creationId xmlns:a16="http://schemas.microsoft.com/office/drawing/2014/main" xmlns="" id="{61FB94EC-1786-4ACB-B9A8-28216C7AB699}"/>
              </a:ext>
            </a:extLst>
          </p:cNvPr>
          <p:cNvSpPr>
            <a:spLocks noGrp="1"/>
          </p:cNvSpPr>
          <p:nvPr>
            <p:ph sz="quarter" idx="4"/>
          </p:nvPr>
        </p:nvSpPr>
        <p:spPr>
          <a:xfrm>
            <a:off x="6589574" y="1967949"/>
            <a:ext cx="2238300" cy="2586661"/>
          </a:xfrm>
        </p:spPr>
        <p:txBody>
          <a:bodyPr rtlCol="0">
            <a:normAutofit/>
          </a:bodyPr>
          <a:lstStyle>
            <a:lvl1pPr>
              <a:defRPr sz="1350">
                <a:latin typeface="Microsoft JhengHei UI" panose="020B0604030504040204" pitchFamily="34" charset="-120"/>
                <a:ea typeface="Microsoft JhengHei UI" panose="020B0604030504040204" pitchFamily="34" charset="-120"/>
              </a:defRPr>
            </a:lvl1pPr>
            <a:lvl2pPr>
              <a:defRPr sz="1200">
                <a:latin typeface="Microsoft JhengHei UI" panose="020B0604030504040204" pitchFamily="34" charset="-120"/>
                <a:ea typeface="Microsoft JhengHei UI" panose="020B0604030504040204" pitchFamily="34" charset="-120"/>
              </a:defRPr>
            </a:lvl2pPr>
            <a:lvl3pPr>
              <a:defRPr sz="1050">
                <a:latin typeface="Microsoft JhengHei UI" panose="020B0604030504040204" pitchFamily="34" charset="-120"/>
                <a:ea typeface="Microsoft JhengHei UI" panose="020B0604030504040204" pitchFamily="34" charset="-120"/>
              </a:defRPr>
            </a:lvl3pPr>
            <a:lvl4pPr>
              <a:defRPr sz="900">
                <a:latin typeface="Microsoft JhengHei UI" panose="020B0604030504040204" pitchFamily="34" charset="-120"/>
                <a:ea typeface="Microsoft JhengHei UI" panose="020B0604030504040204" pitchFamily="34" charset="-120"/>
              </a:defRPr>
            </a:lvl4pPr>
            <a:lvl5pPr>
              <a:defRPr sz="900">
                <a:latin typeface="Microsoft JhengHei UI" panose="020B0604030504040204" pitchFamily="34" charset="-120"/>
                <a:ea typeface="Microsoft JhengHei UI" panose="020B0604030504040204" pitchFamily="34" charset="-120"/>
              </a:defRPr>
            </a:lvl5pPr>
          </a:lstStyle>
          <a:p>
            <a:pPr lvl="0" rtl="0"/>
            <a:r>
              <a:rPr lang="zh-TW" altLang="en-US" noProof="0"/>
              <a:t>按一下以編輯母片文字樣式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Tree>
    <p:extLst>
      <p:ext uri="{BB962C8B-B14F-4D97-AF65-F5344CB8AC3E}">
        <p14:creationId xmlns:p14="http://schemas.microsoft.com/office/powerpoint/2010/main" val="3896188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9B2BA5B3-8B1C-4C1C-B4EB-C9A8AC24AEDE}"/>
              </a:ext>
            </a:extLst>
          </p:cNvPr>
          <p:cNvSpPr>
            <a:spLocks noGrp="1"/>
          </p:cNvSpPr>
          <p:nvPr>
            <p:ph type="title"/>
          </p:nvPr>
        </p:nvSpPr>
        <p:spPr>
          <a:xfrm>
            <a:off x="278608" y="195264"/>
            <a:ext cx="8640365" cy="566737"/>
          </a:xfrm>
        </p:spPr>
        <p:txBody>
          <a:bodyPr rtlCol="0"/>
          <a:lstStyle>
            <a:lvl1pPr>
              <a:defRPr>
                <a:latin typeface="Microsoft JhengHei UI" panose="020B0604030504040204" pitchFamily="34" charset="-120"/>
                <a:ea typeface="Microsoft JhengHei UI" panose="020B0604030504040204" pitchFamily="34" charset="-120"/>
              </a:defRPr>
            </a:lvl1pPr>
          </a:lstStyle>
          <a:p>
            <a:pPr rtl="0"/>
            <a:r>
              <a:rPr lang="zh-TW" altLang="en-US" noProof="0"/>
              <a:t>按一下以編輯母片標題樣式</a:t>
            </a:r>
          </a:p>
        </p:txBody>
      </p:sp>
      <p:sp>
        <p:nvSpPr>
          <p:cNvPr id="9" name="投影片編號版面配置區 8">
            <a:extLst>
              <a:ext uri="{FF2B5EF4-FFF2-40B4-BE49-F238E27FC236}">
                <a16:creationId xmlns:a16="http://schemas.microsoft.com/office/drawing/2014/main" xmlns="" id="{6B54C622-8EF1-4AE4-AB25-19D71A5C547C}"/>
              </a:ext>
            </a:extLst>
          </p:cNvPr>
          <p:cNvSpPr>
            <a:spLocks noGrp="1"/>
          </p:cNvSpPr>
          <p:nvPr>
            <p:ph type="sldNum" sz="quarter" idx="12"/>
          </p:nvPr>
        </p:nvSpPr>
        <p:spPr/>
        <p:txBody>
          <a:bodyPr rtlCol="0"/>
          <a:lstStyle>
            <a:lvl1pPr>
              <a:defRPr>
                <a:latin typeface="Microsoft JhengHei UI" panose="020B0604030504040204" pitchFamily="34" charset="-120"/>
                <a:ea typeface="Microsoft JhengHei UI" panose="020B0604030504040204" pitchFamily="34" charset="-120"/>
              </a:defRPr>
            </a:lvl1pPr>
          </a:lstStyle>
          <a:p>
            <a:fld id="{03DC2DEF-D2FE-4B45-ABA4-9F153FD1C98A}" type="slidenum">
              <a:rPr lang="en-US" altLang="zh-TW" noProof="0" smtClean="0"/>
              <a:pPr/>
              <a:t>‹#›</a:t>
            </a:fld>
            <a:endParaRPr lang="zh-TW" altLang="en-US" noProof="0"/>
          </a:p>
        </p:txBody>
      </p:sp>
      <p:sp>
        <p:nvSpPr>
          <p:cNvPr id="8" name="圖片版面配置區 6">
            <a:extLst>
              <a:ext uri="{FF2B5EF4-FFF2-40B4-BE49-F238E27FC236}">
                <a16:creationId xmlns:a16="http://schemas.microsoft.com/office/drawing/2014/main" xmlns="" id="{39EF0319-0CF7-4AB8-BE69-FEE9B6C298FE}"/>
              </a:ext>
            </a:extLst>
          </p:cNvPr>
          <p:cNvSpPr>
            <a:spLocks noGrp="1"/>
          </p:cNvSpPr>
          <p:nvPr>
            <p:ph type="pic" sz="quarter" idx="13"/>
          </p:nvPr>
        </p:nvSpPr>
        <p:spPr>
          <a:xfrm>
            <a:off x="5297872" y="925116"/>
            <a:ext cx="3621101" cy="3725465"/>
          </a:xfrm>
          <a:solidFill>
            <a:schemeClr val="bg1">
              <a:lumMod val="95000"/>
            </a:schemeClr>
          </a:solidFill>
        </p:spPr>
        <p:txBody>
          <a:bodyPr vert="horz" lIns="91440" tIns="45720" rIns="91440" bIns="45720" rtlCol="0">
            <a:normAutofit/>
          </a:bodyPr>
          <a:lstStyle>
            <a:lvl1pPr>
              <a:defRPr lang="en-US" sz="1350">
                <a:latin typeface="Microsoft JhengHei UI" panose="020B0604030504040204" pitchFamily="34" charset="-120"/>
                <a:ea typeface="Microsoft JhengHei UI" panose="020B0604030504040204" pitchFamily="34" charset="-120"/>
              </a:defRPr>
            </a:lvl1pPr>
          </a:lstStyle>
          <a:p>
            <a:pPr marL="0" lvl="0" indent="0" algn="ctr" rtl="0">
              <a:buNone/>
            </a:pPr>
            <a:r>
              <a:rPr lang="zh-TW" altLang="en-US" noProof="0"/>
              <a:t>按一下圖示以新增圖片</a:t>
            </a:r>
          </a:p>
        </p:txBody>
      </p:sp>
      <p:sp>
        <p:nvSpPr>
          <p:cNvPr id="7" name="矩形 6">
            <a:extLst>
              <a:ext uri="{FF2B5EF4-FFF2-40B4-BE49-F238E27FC236}">
                <a16:creationId xmlns:a16="http://schemas.microsoft.com/office/drawing/2014/main" xmlns="" id="{02FAA6CD-8686-4F0E-9F34-3D74AC34027E}"/>
              </a:ext>
            </a:extLst>
          </p:cNvPr>
          <p:cNvSpPr/>
          <p:nvPr userDrawn="1"/>
        </p:nvSpPr>
        <p:spPr>
          <a:xfrm>
            <a:off x="278608" y="925117"/>
            <a:ext cx="2407754" cy="9536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3" name="文字版面配置區 2">
            <a:extLst>
              <a:ext uri="{FF2B5EF4-FFF2-40B4-BE49-F238E27FC236}">
                <a16:creationId xmlns:a16="http://schemas.microsoft.com/office/drawing/2014/main" xmlns="" id="{9DA658D4-2F70-44A3-A7C3-BF6A1D7BE2A9}"/>
              </a:ext>
            </a:extLst>
          </p:cNvPr>
          <p:cNvSpPr>
            <a:spLocks noGrp="1"/>
          </p:cNvSpPr>
          <p:nvPr>
            <p:ph type="body" idx="1"/>
          </p:nvPr>
        </p:nvSpPr>
        <p:spPr>
          <a:xfrm>
            <a:off x="362728" y="998222"/>
            <a:ext cx="2239514" cy="807477"/>
          </a:xfrm>
        </p:spPr>
        <p:txBody>
          <a:bodyPr rtlCol="0" anchor="ctr"/>
          <a:lstStyle>
            <a:lvl1pPr marL="0" indent="0">
              <a:buNone/>
              <a:defRPr sz="1800" b="1">
                <a:solidFill>
                  <a:schemeClr val="bg1"/>
                </a:solidFill>
                <a:latin typeface="Microsoft JhengHei UI" panose="020B0604030504040204" pitchFamily="34" charset="-120"/>
                <a:ea typeface="Microsoft JhengHei UI" panose="020B0604030504040204" pitchFamily="34" charset="-12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rtl="0"/>
            <a:r>
              <a:rPr lang="zh-TW" altLang="en-US" noProof="0"/>
              <a:t>按一下以編輯母片文字樣式</a:t>
            </a:r>
          </a:p>
        </p:txBody>
      </p:sp>
      <p:sp>
        <p:nvSpPr>
          <p:cNvPr id="10" name="矩形 9">
            <a:extLst>
              <a:ext uri="{FF2B5EF4-FFF2-40B4-BE49-F238E27FC236}">
                <a16:creationId xmlns:a16="http://schemas.microsoft.com/office/drawing/2014/main" xmlns="" id="{735AFBAA-25FF-494A-937E-3DFC5F737803}"/>
              </a:ext>
            </a:extLst>
          </p:cNvPr>
          <p:cNvSpPr/>
          <p:nvPr userDrawn="1"/>
        </p:nvSpPr>
        <p:spPr>
          <a:xfrm>
            <a:off x="278607" y="1907188"/>
            <a:ext cx="2407754" cy="2743394"/>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4" name="內容版面配置區 3">
            <a:extLst>
              <a:ext uri="{FF2B5EF4-FFF2-40B4-BE49-F238E27FC236}">
                <a16:creationId xmlns:a16="http://schemas.microsoft.com/office/drawing/2014/main" xmlns="" id="{CDF57B0C-62A3-4053-936D-9841C7D76D8B}"/>
              </a:ext>
            </a:extLst>
          </p:cNvPr>
          <p:cNvSpPr>
            <a:spLocks noGrp="1"/>
          </p:cNvSpPr>
          <p:nvPr>
            <p:ph sz="half" idx="2"/>
          </p:nvPr>
        </p:nvSpPr>
        <p:spPr>
          <a:xfrm>
            <a:off x="362728" y="1967948"/>
            <a:ext cx="2239514" cy="2586660"/>
          </a:xfrm>
        </p:spPr>
        <p:txBody>
          <a:bodyPr rtlCol="0">
            <a:normAutofit/>
          </a:bodyPr>
          <a:lstStyle>
            <a:lvl1pPr>
              <a:defRPr sz="1350">
                <a:latin typeface="Microsoft JhengHei UI" panose="020B0604030504040204" pitchFamily="34" charset="-120"/>
                <a:ea typeface="Microsoft JhengHei UI" panose="020B0604030504040204" pitchFamily="34" charset="-120"/>
              </a:defRPr>
            </a:lvl1pPr>
            <a:lvl2pPr>
              <a:defRPr sz="1200">
                <a:latin typeface="Microsoft JhengHei UI" panose="020B0604030504040204" pitchFamily="34" charset="-120"/>
                <a:ea typeface="Microsoft JhengHei UI" panose="020B0604030504040204" pitchFamily="34" charset="-120"/>
              </a:defRPr>
            </a:lvl2pPr>
            <a:lvl3pPr>
              <a:defRPr sz="1050">
                <a:latin typeface="Microsoft JhengHei UI" panose="020B0604030504040204" pitchFamily="34" charset="-120"/>
                <a:ea typeface="Microsoft JhengHei UI" panose="020B0604030504040204" pitchFamily="34" charset="-120"/>
              </a:defRPr>
            </a:lvl3pPr>
            <a:lvl4pPr>
              <a:defRPr sz="900">
                <a:latin typeface="Microsoft JhengHei UI" panose="020B0604030504040204" pitchFamily="34" charset="-120"/>
                <a:ea typeface="Microsoft JhengHei UI" panose="020B0604030504040204" pitchFamily="34" charset="-120"/>
              </a:defRPr>
            </a:lvl4pPr>
            <a:lvl5pPr>
              <a:defRPr sz="900">
                <a:latin typeface="Microsoft JhengHei UI" panose="020B0604030504040204" pitchFamily="34" charset="-120"/>
                <a:ea typeface="Microsoft JhengHei UI" panose="020B0604030504040204" pitchFamily="34" charset="-120"/>
              </a:defRPr>
            </a:lvl5pPr>
          </a:lstStyle>
          <a:p>
            <a:pPr lvl="0" rtl="0"/>
            <a:r>
              <a:rPr lang="zh-TW" altLang="en-US" noProof="0"/>
              <a:t>按一下以編輯母片文字樣式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
        <p:nvSpPr>
          <p:cNvPr id="12" name="矩形 11">
            <a:extLst>
              <a:ext uri="{FF2B5EF4-FFF2-40B4-BE49-F238E27FC236}">
                <a16:creationId xmlns:a16="http://schemas.microsoft.com/office/drawing/2014/main" xmlns="" id="{7CD8F79B-BFE6-4B3E-8853-5C61FDFF46D9}"/>
              </a:ext>
            </a:extLst>
          </p:cNvPr>
          <p:cNvSpPr/>
          <p:nvPr userDrawn="1"/>
        </p:nvSpPr>
        <p:spPr>
          <a:xfrm>
            <a:off x="2788240" y="925117"/>
            <a:ext cx="2407754" cy="95369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solidFill>
                <a:schemeClr val="bg1"/>
              </a:solidFill>
              <a:latin typeface="Microsoft JhengHei UI" panose="020B0604030504040204" pitchFamily="34" charset="-120"/>
              <a:ea typeface="Microsoft JhengHei UI" panose="020B0604030504040204" pitchFamily="34" charset="-120"/>
            </a:endParaRPr>
          </a:p>
        </p:txBody>
      </p:sp>
      <p:sp>
        <p:nvSpPr>
          <p:cNvPr id="13" name="矩形 12">
            <a:extLst>
              <a:ext uri="{FF2B5EF4-FFF2-40B4-BE49-F238E27FC236}">
                <a16:creationId xmlns:a16="http://schemas.microsoft.com/office/drawing/2014/main" xmlns="" id="{33B3569E-E4EC-433C-AFDA-E50961675D8F}"/>
              </a:ext>
            </a:extLst>
          </p:cNvPr>
          <p:cNvSpPr/>
          <p:nvPr userDrawn="1"/>
        </p:nvSpPr>
        <p:spPr>
          <a:xfrm>
            <a:off x="2788239" y="1907188"/>
            <a:ext cx="2407754" cy="2743394"/>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5" name="文字預留位置 4">
            <a:extLst>
              <a:ext uri="{FF2B5EF4-FFF2-40B4-BE49-F238E27FC236}">
                <a16:creationId xmlns:a16="http://schemas.microsoft.com/office/drawing/2014/main" xmlns="" id="{BA2A6524-3EAC-4E27-BF8E-8F87E480F902}"/>
              </a:ext>
            </a:extLst>
          </p:cNvPr>
          <p:cNvSpPr>
            <a:spLocks noGrp="1"/>
          </p:cNvSpPr>
          <p:nvPr>
            <p:ph type="body" sz="quarter" idx="3"/>
          </p:nvPr>
        </p:nvSpPr>
        <p:spPr>
          <a:xfrm>
            <a:off x="2872965" y="999892"/>
            <a:ext cx="2238300" cy="805808"/>
          </a:xfrm>
        </p:spPr>
        <p:txBody>
          <a:bodyPr rtlCol="0" anchor="ctr"/>
          <a:lstStyle>
            <a:lvl1pPr marL="0" indent="0">
              <a:buNone/>
              <a:defRPr sz="1800" b="1">
                <a:solidFill>
                  <a:schemeClr val="bg1"/>
                </a:solidFill>
                <a:latin typeface="Microsoft JhengHei UI" panose="020B0604030504040204" pitchFamily="34" charset="-120"/>
                <a:ea typeface="Microsoft JhengHei UI" panose="020B0604030504040204" pitchFamily="34" charset="-12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rtl="0"/>
            <a:r>
              <a:rPr lang="zh-TW" altLang="en-US" noProof="0"/>
              <a:t>按一下以編輯母片文字樣式</a:t>
            </a:r>
          </a:p>
        </p:txBody>
      </p:sp>
      <p:sp>
        <p:nvSpPr>
          <p:cNvPr id="6" name="內容預留位置 5">
            <a:extLst>
              <a:ext uri="{FF2B5EF4-FFF2-40B4-BE49-F238E27FC236}">
                <a16:creationId xmlns:a16="http://schemas.microsoft.com/office/drawing/2014/main" xmlns="" id="{61FB94EC-1786-4ACB-B9A8-28216C7AB699}"/>
              </a:ext>
            </a:extLst>
          </p:cNvPr>
          <p:cNvSpPr>
            <a:spLocks noGrp="1"/>
          </p:cNvSpPr>
          <p:nvPr>
            <p:ph sz="quarter" idx="4"/>
          </p:nvPr>
        </p:nvSpPr>
        <p:spPr>
          <a:xfrm>
            <a:off x="2872965" y="1967949"/>
            <a:ext cx="2238300" cy="2586661"/>
          </a:xfrm>
        </p:spPr>
        <p:txBody>
          <a:bodyPr rtlCol="0">
            <a:normAutofit/>
          </a:bodyPr>
          <a:lstStyle>
            <a:lvl1pPr>
              <a:defRPr sz="1350">
                <a:latin typeface="Microsoft JhengHei UI" panose="020B0604030504040204" pitchFamily="34" charset="-120"/>
                <a:ea typeface="Microsoft JhengHei UI" panose="020B0604030504040204" pitchFamily="34" charset="-120"/>
              </a:defRPr>
            </a:lvl1pPr>
            <a:lvl2pPr>
              <a:defRPr sz="1200">
                <a:latin typeface="Microsoft JhengHei UI" panose="020B0604030504040204" pitchFamily="34" charset="-120"/>
                <a:ea typeface="Microsoft JhengHei UI" panose="020B0604030504040204" pitchFamily="34" charset="-120"/>
              </a:defRPr>
            </a:lvl2pPr>
            <a:lvl3pPr>
              <a:defRPr sz="1050">
                <a:latin typeface="Microsoft JhengHei UI" panose="020B0604030504040204" pitchFamily="34" charset="-120"/>
                <a:ea typeface="Microsoft JhengHei UI" panose="020B0604030504040204" pitchFamily="34" charset="-120"/>
              </a:defRPr>
            </a:lvl3pPr>
            <a:lvl4pPr>
              <a:defRPr sz="900">
                <a:latin typeface="Microsoft JhengHei UI" panose="020B0604030504040204" pitchFamily="34" charset="-120"/>
                <a:ea typeface="Microsoft JhengHei UI" panose="020B0604030504040204" pitchFamily="34" charset="-120"/>
              </a:defRPr>
            </a:lvl4pPr>
            <a:lvl5pPr>
              <a:defRPr sz="900">
                <a:latin typeface="Microsoft JhengHei UI" panose="020B0604030504040204" pitchFamily="34" charset="-120"/>
                <a:ea typeface="Microsoft JhengHei UI" panose="020B0604030504040204" pitchFamily="34" charset="-120"/>
              </a:defRPr>
            </a:lvl5pPr>
          </a:lstStyle>
          <a:p>
            <a:pPr lvl="0" rtl="0"/>
            <a:r>
              <a:rPr lang="zh-TW" altLang="en-US" noProof="0"/>
              <a:t>按一下以編輯母片文字樣式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Tree>
    <p:extLst>
      <p:ext uri="{BB962C8B-B14F-4D97-AF65-F5344CB8AC3E}">
        <p14:creationId xmlns:p14="http://schemas.microsoft.com/office/powerpoint/2010/main" val="3258851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標題投影片">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xmlns="" id="{76607FB0-0FB2-41FD-B334-74C7B05B8CEE}"/>
              </a:ext>
            </a:extLst>
          </p:cNvPr>
          <p:cNvSpPr/>
          <p:nvPr userDrawn="1"/>
        </p:nvSpPr>
        <p:spPr>
          <a:xfrm>
            <a:off x="0" y="0"/>
            <a:ext cx="91440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9" name="圖片版面配置區 8">
            <a:extLst>
              <a:ext uri="{FF2B5EF4-FFF2-40B4-BE49-F238E27FC236}">
                <a16:creationId xmlns:a16="http://schemas.microsoft.com/office/drawing/2014/main" xmlns="" id="{2D02598E-521E-41CD-B068-134834CFF4FF}"/>
              </a:ext>
            </a:extLst>
          </p:cNvPr>
          <p:cNvSpPr>
            <a:spLocks noGrp="1"/>
          </p:cNvSpPr>
          <p:nvPr>
            <p:ph type="pic" sz="quarter" idx="10"/>
          </p:nvPr>
        </p:nvSpPr>
        <p:spPr>
          <a:xfrm>
            <a:off x="0" y="1"/>
            <a:ext cx="9144000" cy="5143499"/>
          </a:xfrm>
          <a:solidFill>
            <a:schemeClr val="bg1">
              <a:lumMod val="95000"/>
            </a:schemeClr>
          </a:solidFill>
        </p:spPr>
        <p:txBody>
          <a:bodyPr rtlCol="0">
            <a:normAutofit/>
          </a:bodyPr>
          <a:lstStyle>
            <a:lvl1pPr marL="0" indent="0" algn="ctr">
              <a:buNone/>
              <a:defRPr sz="1350">
                <a:latin typeface="Microsoft JhengHei UI" panose="020B0604030504040204" pitchFamily="34" charset="-120"/>
                <a:ea typeface="Microsoft JhengHei UI" panose="020B0604030504040204" pitchFamily="34" charset="-120"/>
              </a:defRPr>
            </a:lvl1pPr>
          </a:lstStyle>
          <a:p>
            <a:pPr rtl="0"/>
            <a:r>
              <a:rPr lang="zh-TW" altLang="en-US" noProof="0"/>
              <a:t>按一下圖示以新增圖片</a:t>
            </a:r>
          </a:p>
        </p:txBody>
      </p:sp>
      <p:sp>
        <p:nvSpPr>
          <p:cNvPr id="2" name="標題 1">
            <a:extLst>
              <a:ext uri="{FF2B5EF4-FFF2-40B4-BE49-F238E27FC236}">
                <a16:creationId xmlns:a16="http://schemas.microsoft.com/office/drawing/2014/main" xmlns="" id="{4E8B51C6-9166-4F67-995A-396809E6533C}"/>
              </a:ext>
            </a:extLst>
          </p:cNvPr>
          <p:cNvSpPr>
            <a:spLocks noGrp="1"/>
          </p:cNvSpPr>
          <p:nvPr>
            <p:ph type="ctrTitle"/>
          </p:nvPr>
        </p:nvSpPr>
        <p:spPr>
          <a:xfrm>
            <a:off x="2577458" y="1334693"/>
            <a:ext cx="3989086" cy="1637108"/>
          </a:xfrm>
        </p:spPr>
        <p:txBody>
          <a:bodyPr rtlCol="0" anchor="b">
            <a:normAutofit/>
          </a:bodyPr>
          <a:lstStyle>
            <a:lvl1pPr algn="ctr">
              <a:defRPr sz="4050">
                <a:solidFill>
                  <a:schemeClr val="tx1"/>
                </a:solidFill>
                <a:latin typeface="Microsoft JhengHei UI" panose="020B0604030504040204" pitchFamily="34" charset="-120"/>
                <a:ea typeface="Microsoft JhengHei UI" panose="020B0604030504040204" pitchFamily="34" charset="-120"/>
              </a:defRPr>
            </a:lvl1pPr>
          </a:lstStyle>
          <a:p>
            <a:pPr rtl="0"/>
            <a:r>
              <a:rPr lang="zh-TW" altLang="en-US" noProof="0"/>
              <a:t>按一下以編輯母片標題樣式</a:t>
            </a:r>
          </a:p>
        </p:txBody>
      </p:sp>
      <p:sp>
        <p:nvSpPr>
          <p:cNvPr id="3" name="副標題 2">
            <a:extLst>
              <a:ext uri="{FF2B5EF4-FFF2-40B4-BE49-F238E27FC236}">
                <a16:creationId xmlns:a16="http://schemas.microsoft.com/office/drawing/2014/main" xmlns="" id="{A951C9A4-8764-4CB3-AC26-C957C0E84BCD}"/>
              </a:ext>
            </a:extLst>
          </p:cNvPr>
          <p:cNvSpPr>
            <a:spLocks noGrp="1"/>
          </p:cNvSpPr>
          <p:nvPr>
            <p:ph type="subTitle" idx="1" hasCustomPrompt="1"/>
          </p:nvPr>
        </p:nvSpPr>
        <p:spPr>
          <a:xfrm>
            <a:off x="2577458" y="3059314"/>
            <a:ext cx="3989086" cy="732233"/>
          </a:xfrm>
        </p:spPr>
        <p:txBody>
          <a:bodyPr rtlCol="0"/>
          <a:lstStyle>
            <a:lvl1pPr marL="0" indent="0" algn="ctr">
              <a:buNone/>
              <a:defRPr sz="1800">
                <a:solidFill>
                  <a:schemeClr val="tx1"/>
                </a:solidFill>
                <a:latin typeface="Microsoft JhengHei UI" panose="020B0604030504040204" pitchFamily="34" charset="-120"/>
                <a:ea typeface="Microsoft JhengHei UI" panose="020B0604030504040204" pitchFamily="34" charset="-12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rtl="0"/>
            <a:r>
              <a:rPr lang="zh-TW" altLang="en-US" noProof="0"/>
              <a:t>按一下以編輯母片副標題樣式</a:t>
            </a:r>
          </a:p>
        </p:txBody>
      </p:sp>
    </p:spTree>
    <p:extLst>
      <p:ext uri="{BB962C8B-B14F-4D97-AF65-F5344CB8AC3E}">
        <p14:creationId xmlns:p14="http://schemas.microsoft.com/office/powerpoint/2010/main" val="85504433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_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9B2BA5B3-8B1C-4C1C-B4EB-C9A8AC24AEDE}"/>
              </a:ext>
            </a:extLst>
          </p:cNvPr>
          <p:cNvSpPr>
            <a:spLocks noGrp="1"/>
          </p:cNvSpPr>
          <p:nvPr>
            <p:ph type="title"/>
          </p:nvPr>
        </p:nvSpPr>
        <p:spPr>
          <a:xfrm>
            <a:off x="278608" y="195264"/>
            <a:ext cx="8640365" cy="566737"/>
          </a:xfrm>
        </p:spPr>
        <p:txBody>
          <a:bodyPr rtlCol="0"/>
          <a:lstStyle>
            <a:lvl1pPr>
              <a:defRPr>
                <a:latin typeface="Microsoft JhengHei UI" panose="020B0604030504040204" pitchFamily="34" charset="-120"/>
                <a:ea typeface="Microsoft JhengHei UI" panose="020B0604030504040204" pitchFamily="34" charset="-120"/>
              </a:defRPr>
            </a:lvl1pPr>
          </a:lstStyle>
          <a:p>
            <a:pPr rtl="0"/>
            <a:r>
              <a:rPr lang="zh-TW" altLang="en-US" noProof="0"/>
              <a:t>按一下以編輯母片標題樣式</a:t>
            </a:r>
          </a:p>
        </p:txBody>
      </p:sp>
      <p:sp>
        <p:nvSpPr>
          <p:cNvPr id="9" name="投影片編號版面配置區 8">
            <a:extLst>
              <a:ext uri="{FF2B5EF4-FFF2-40B4-BE49-F238E27FC236}">
                <a16:creationId xmlns:a16="http://schemas.microsoft.com/office/drawing/2014/main" xmlns="" id="{6B54C622-8EF1-4AE4-AB25-19D71A5C547C}"/>
              </a:ext>
            </a:extLst>
          </p:cNvPr>
          <p:cNvSpPr>
            <a:spLocks noGrp="1"/>
          </p:cNvSpPr>
          <p:nvPr>
            <p:ph type="sldNum" sz="quarter" idx="12"/>
          </p:nvPr>
        </p:nvSpPr>
        <p:spPr/>
        <p:txBody>
          <a:bodyPr rtlCol="0"/>
          <a:lstStyle>
            <a:lvl1pPr>
              <a:defRPr>
                <a:latin typeface="Microsoft JhengHei UI" panose="020B0604030504040204" pitchFamily="34" charset="-120"/>
                <a:ea typeface="Microsoft JhengHei UI" panose="020B0604030504040204" pitchFamily="34" charset="-120"/>
              </a:defRPr>
            </a:lvl1pPr>
          </a:lstStyle>
          <a:p>
            <a:fld id="{03DC2DEF-D2FE-4B45-ABA4-9F153FD1C98A}" type="slidenum">
              <a:rPr lang="en-US" altLang="zh-TW" noProof="0" smtClean="0"/>
              <a:pPr/>
              <a:t>‹#›</a:t>
            </a:fld>
            <a:endParaRPr lang="zh-TW" altLang="en-US" noProof="0"/>
          </a:p>
        </p:txBody>
      </p:sp>
      <p:sp>
        <p:nvSpPr>
          <p:cNvPr id="8" name="圖片版面配置區 6">
            <a:extLst>
              <a:ext uri="{FF2B5EF4-FFF2-40B4-BE49-F238E27FC236}">
                <a16:creationId xmlns:a16="http://schemas.microsoft.com/office/drawing/2014/main" xmlns="" id="{39EF0319-0CF7-4AB8-BE69-FEE9B6C298FE}"/>
              </a:ext>
            </a:extLst>
          </p:cNvPr>
          <p:cNvSpPr>
            <a:spLocks noGrp="1"/>
          </p:cNvSpPr>
          <p:nvPr>
            <p:ph type="pic" sz="quarter" idx="13"/>
          </p:nvPr>
        </p:nvSpPr>
        <p:spPr>
          <a:xfrm>
            <a:off x="278608" y="925116"/>
            <a:ext cx="8640365" cy="3725465"/>
          </a:xfrm>
          <a:solidFill>
            <a:schemeClr val="bg1">
              <a:lumMod val="95000"/>
            </a:schemeClr>
          </a:solidFill>
        </p:spPr>
        <p:txBody>
          <a:bodyPr vert="horz" lIns="91440" tIns="45720" rIns="91440" bIns="45720" rtlCol="0">
            <a:normAutofit/>
          </a:bodyPr>
          <a:lstStyle>
            <a:lvl1pPr>
              <a:defRPr lang="en-US" sz="1350">
                <a:latin typeface="Microsoft JhengHei UI" panose="020B0604030504040204" pitchFamily="34" charset="-120"/>
                <a:ea typeface="Microsoft JhengHei UI" panose="020B0604030504040204" pitchFamily="34" charset="-120"/>
              </a:defRPr>
            </a:lvl1pPr>
          </a:lstStyle>
          <a:p>
            <a:pPr marL="0" lvl="0" indent="0" algn="ctr" rtl="0">
              <a:buNone/>
            </a:pPr>
            <a:r>
              <a:rPr lang="zh-TW" altLang="en-US" noProof="0"/>
              <a:t>按一下圖示以新增圖片</a:t>
            </a:r>
          </a:p>
        </p:txBody>
      </p:sp>
      <p:sp>
        <p:nvSpPr>
          <p:cNvPr id="5" name="文字預留位置 4">
            <a:extLst>
              <a:ext uri="{FF2B5EF4-FFF2-40B4-BE49-F238E27FC236}">
                <a16:creationId xmlns:a16="http://schemas.microsoft.com/office/drawing/2014/main" xmlns="" id="{BA2A6524-3EAC-4E27-BF8E-8F87E480F902}"/>
              </a:ext>
            </a:extLst>
          </p:cNvPr>
          <p:cNvSpPr>
            <a:spLocks noGrp="1"/>
          </p:cNvSpPr>
          <p:nvPr>
            <p:ph type="body" sz="quarter" idx="3"/>
          </p:nvPr>
        </p:nvSpPr>
        <p:spPr>
          <a:xfrm>
            <a:off x="4696349" y="2182908"/>
            <a:ext cx="3793500" cy="388843"/>
          </a:xfrm>
        </p:spPr>
        <p:txBody>
          <a:bodyPr rtlCol="0" anchor="ctr">
            <a:normAutofit/>
          </a:bodyPr>
          <a:lstStyle>
            <a:lvl1pPr marL="0" indent="0">
              <a:buNone/>
              <a:defRPr sz="1500" b="1">
                <a:solidFill>
                  <a:schemeClr val="bg1"/>
                </a:solidFill>
                <a:latin typeface="Microsoft JhengHei UI" panose="020B0604030504040204" pitchFamily="34" charset="-120"/>
                <a:ea typeface="Microsoft JhengHei UI" panose="020B0604030504040204" pitchFamily="34" charset="-12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rtl="0"/>
            <a:r>
              <a:rPr lang="zh-TW" altLang="en-US" noProof="0"/>
              <a:t>按一下以編輯母片文字樣式</a:t>
            </a:r>
          </a:p>
        </p:txBody>
      </p:sp>
      <p:sp>
        <p:nvSpPr>
          <p:cNvPr id="6" name="內容預留位置 5">
            <a:extLst>
              <a:ext uri="{FF2B5EF4-FFF2-40B4-BE49-F238E27FC236}">
                <a16:creationId xmlns:a16="http://schemas.microsoft.com/office/drawing/2014/main" xmlns="" id="{61FB94EC-1786-4ACB-B9A8-28216C7AB699}"/>
              </a:ext>
            </a:extLst>
          </p:cNvPr>
          <p:cNvSpPr>
            <a:spLocks noGrp="1"/>
          </p:cNvSpPr>
          <p:nvPr>
            <p:ph sz="quarter" idx="4"/>
          </p:nvPr>
        </p:nvSpPr>
        <p:spPr>
          <a:xfrm>
            <a:off x="4696349" y="2642566"/>
            <a:ext cx="3793500" cy="1636231"/>
          </a:xfrm>
        </p:spPr>
        <p:txBody>
          <a:bodyPr rtlCol="0">
            <a:normAutofit/>
          </a:bodyPr>
          <a:lstStyle>
            <a:lvl1pPr>
              <a:defRPr sz="1200">
                <a:solidFill>
                  <a:schemeClr val="bg1"/>
                </a:solidFill>
                <a:latin typeface="Microsoft JhengHei UI" panose="020B0604030504040204" pitchFamily="34" charset="-120"/>
                <a:ea typeface="Microsoft JhengHei UI" panose="020B0604030504040204" pitchFamily="34" charset="-120"/>
              </a:defRPr>
            </a:lvl1pPr>
            <a:lvl2pPr>
              <a:defRPr sz="1050">
                <a:solidFill>
                  <a:schemeClr val="bg1"/>
                </a:solidFill>
                <a:latin typeface="Microsoft JhengHei UI" panose="020B0604030504040204" pitchFamily="34" charset="-120"/>
                <a:ea typeface="Microsoft JhengHei UI" panose="020B0604030504040204" pitchFamily="34" charset="-120"/>
              </a:defRPr>
            </a:lvl2pPr>
            <a:lvl3pPr>
              <a:defRPr sz="900">
                <a:solidFill>
                  <a:schemeClr val="bg1"/>
                </a:solidFill>
                <a:latin typeface="Microsoft JhengHei UI" panose="020B0604030504040204" pitchFamily="34" charset="-120"/>
                <a:ea typeface="Microsoft JhengHei UI" panose="020B0604030504040204" pitchFamily="34" charset="-120"/>
              </a:defRPr>
            </a:lvl3pPr>
            <a:lvl4pPr>
              <a:defRPr sz="825">
                <a:solidFill>
                  <a:schemeClr val="bg1"/>
                </a:solidFill>
                <a:latin typeface="Microsoft JhengHei UI" panose="020B0604030504040204" pitchFamily="34" charset="-120"/>
                <a:ea typeface="Microsoft JhengHei UI" panose="020B0604030504040204" pitchFamily="34" charset="-120"/>
              </a:defRPr>
            </a:lvl4pPr>
            <a:lvl5pPr>
              <a:defRPr sz="825">
                <a:solidFill>
                  <a:schemeClr val="bg1"/>
                </a:solidFill>
                <a:latin typeface="Microsoft JhengHei UI" panose="020B0604030504040204" pitchFamily="34" charset="-120"/>
                <a:ea typeface="Microsoft JhengHei UI" panose="020B0604030504040204" pitchFamily="34" charset="-120"/>
              </a:defRPr>
            </a:lvl5pPr>
          </a:lstStyle>
          <a:p>
            <a:pPr lvl="0" rtl="0"/>
            <a:r>
              <a:rPr lang="zh-TW" altLang="en-US" noProof="0"/>
              <a:t>按一下以編輯母片文字樣式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
        <p:nvSpPr>
          <p:cNvPr id="3" name="文字版面配置區 2">
            <a:extLst>
              <a:ext uri="{FF2B5EF4-FFF2-40B4-BE49-F238E27FC236}">
                <a16:creationId xmlns:a16="http://schemas.microsoft.com/office/drawing/2014/main" xmlns="" id="{9DA658D4-2F70-44A3-A7C3-BF6A1D7BE2A9}"/>
              </a:ext>
            </a:extLst>
          </p:cNvPr>
          <p:cNvSpPr>
            <a:spLocks noGrp="1"/>
          </p:cNvSpPr>
          <p:nvPr>
            <p:ph type="body" idx="1"/>
          </p:nvPr>
        </p:nvSpPr>
        <p:spPr>
          <a:xfrm>
            <a:off x="671357" y="2182908"/>
            <a:ext cx="3793798" cy="388843"/>
          </a:xfrm>
        </p:spPr>
        <p:txBody>
          <a:bodyPr rtlCol="0" anchor="ctr"/>
          <a:lstStyle>
            <a:lvl1pPr marL="0" indent="0">
              <a:buNone/>
              <a:defRPr sz="1500" b="1">
                <a:solidFill>
                  <a:schemeClr val="bg1"/>
                </a:solidFill>
                <a:latin typeface="Microsoft JhengHei UI" panose="020B0604030504040204" pitchFamily="34" charset="-120"/>
                <a:ea typeface="Microsoft JhengHei UI" panose="020B0604030504040204" pitchFamily="34" charset="-12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rtl="0"/>
            <a:r>
              <a:rPr lang="zh-TW" altLang="en-US" noProof="0"/>
              <a:t>按一下以編輯母片文字樣式</a:t>
            </a:r>
          </a:p>
        </p:txBody>
      </p:sp>
      <p:sp>
        <p:nvSpPr>
          <p:cNvPr id="4" name="內容預留位置 3">
            <a:extLst>
              <a:ext uri="{FF2B5EF4-FFF2-40B4-BE49-F238E27FC236}">
                <a16:creationId xmlns:a16="http://schemas.microsoft.com/office/drawing/2014/main" xmlns="" id="{CDF57B0C-62A3-4053-936D-9841C7D76D8B}"/>
              </a:ext>
            </a:extLst>
          </p:cNvPr>
          <p:cNvSpPr>
            <a:spLocks noGrp="1"/>
          </p:cNvSpPr>
          <p:nvPr>
            <p:ph sz="half" idx="2"/>
          </p:nvPr>
        </p:nvSpPr>
        <p:spPr>
          <a:xfrm>
            <a:off x="671357" y="2642566"/>
            <a:ext cx="3793798" cy="1636231"/>
          </a:xfrm>
        </p:spPr>
        <p:txBody>
          <a:bodyPr rtlCol="0">
            <a:normAutofit/>
          </a:bodyPr>
          <a:lstStyle>
            <a:lvl1pPr>
              <a:defRPr sz="1200">
                <a:solidFill>
                  <a:schemeClr val="bg1"/>
                </a:solidFill>
                <a:latin typeface="Microsoft JhengHei UI" panose="020B0604030504040204" pitchFamily="34" charset="-120"/>
                <a:ea typeface="Microsoft JhengHei UI" panose="020B0604030504040204" pitchFamily="34" charset="-120"/>
              </a:defRPr>
            </a:lvl1pPr>
            <a:lvl2pPr>
              <a:defRPr sz="1050">
                <a:solidFill>
                  <a:schemeClr val="bg1"/>
                </a:solidFill>
                <a:latin typeface="Microsoft JhengHei UI" panose="020B0604030504040204" pitchFamily="34" charset="-120"/>
                <a:ea typeface="Microsoft JhengHei UI" panose="020B0604030504040204" pitchFamily="34" charset="-120"/>
              </a:defRPr>
            </a:lvl2pPr>
            <a:lvl3pPr>
              <a:defRPr sz="900">
                <a:solidFill>
                  <a:schemeClr val="bg1"/>
                </a:solidFill>
                <a:latin typeface="Microsoft JhengHei UI" panose="020B0604030504040204" pitchFamily="34" charset="-120"/>
                <a:ea typeface="Microsoft JhengHei UI" panose="020B0604030504040204" pitchFamily="34" charset="-120"/>
              </a:defRPr>
            </a:lvl3pPr>
            <a:lvl4pPr>
              <a:defRPr sz="825">
                <a:solidFill>
                  <a:schemeClr val="bg1"/>
                </a:solidFill>
                <a:latin typeface="Microsoft JhengHei UI" panose="020B0604030504040204" pitchFamily="34" charset="-120"/>
                <a:ea typeface="Microsoft JhengHei UI" panose="020B0604030504040204" pitchFamily="34" charset="-120"/>
              </a:defRPr>
            </a:lvl4pPr>
            <a:lvl5pPr>
              <a:defRPr sz="825">
                <a:solidFill>
                  <a:schemeClr val="bg1"/>
                </a:solidFill>
                <a:latin typeface="Microsoft JhengHei UI" panose="020B0604030504040204" pitchFamily="34" charset="-120"/>
                <a:ea typeface="Microsoft JhengHei UI" panose="020B0604030504040204" pitchFamily="34" charset="-120"/>
              </a:defRPr>
            </a:lvl5pPr>
          </a:lstStyle>
          <a:p>
            <a:pPr lvl="0" rtl="0"/>
            <a:r>
              <a:rPr lang="zh-TW" altLang="en-US" noProof="0"/>
              <a:t>按一下以編輯母片文字樣式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Tree>
    <p:extLst>
      <p:ext uri="{BB962C8B-B14F-4D97-AF65-F5344CB8AC3E}">
        <p14:creationId xmlns:p14="http://schemas.microsoft.com/office/powerpoint/2010/main" val="36864194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_比較">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xmlns="" id="{4DB43705-0B3F-4F77-A8BB-08EC09D36A56}"/>
              </a:ext>
            </a:extLst>
          </p:cNvPr>
          <p:cNvSpPr/>
          <p:nvPr userDrawn="1"/>
        </p:nvSpPr>
        <p:spPr>
          <a:xfrm>
            <a:off x="0" y="0"/>
            <a:ext cx="9144000" cy="160972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2" name="標題 1">
            <a:extLst>
              <a:ext uri="{FF2B5EF4-FFF2-40B4-BE49-F238E27FC236}">
                <a16:creationId xmlns:a16="http://schemas.microsoft.com/office/drawing/2014/main" xmlns="" id="{9B2BA5B3-8B1C-4C1C-B4EB-C9A8AC24AEDE}"/>
              </a:ext>
            </a:extLst>
          </p:cNvPr>
          <p:cNvSpPr>
            <a:spLocks noGrp="1"/>
          </p:cNvSpPr>
          <p:nvPr>
            <p:ph type="title"/>
          </p:nvPr>
        </p:nvSpPr>
        <p:spPr>
          <a:xfrm>
            <a:off x="278608" y="195264"/>
            <a:ext cx="8640365" cy="566737"/>
          </a:xfrm>
        </p:spPr>
        <p:txBody>
          <a:bodyPr rtlCol="0"/>
          <a:lstStyle>
            <a:lvl1pPr algn="ctr">
              <a:defRPr>
                <a:solidFill>
                  <a:schemeClr val="bg1"/>
                </a:solidFill>
                <a:latin typeface="Microsoft JhengHei UI" panose="020B0604030504040204" pitchFamily="34" charset="-120"/>
                <a:ea typeface="Microsoft JhengHei UI" panose="020B0604030504040204" pitchFamily="34" charset="-120"/>
              </a:defRPr>
            </a:lvl1pPr>
          </a:lstStyle>
          <a:p>
            <a:pPr rtl="0"/>
            <a:r>
              <a:rPr lang="zh-TW" altLang="en-US" noProof="0"/>
              <a:t>按一下以編輯母片標題樣式</a:t>
            </a:r>
          </a:p>
        </p:txBody>
      </p:sp>
      <p:sp>
        <p:nvSpPr>
          <p:cNvPr id="9" name="投影片編號版面配置區 8">
            <a:extLst>
              <a:ext uri="{FF2B5EF4-FFF2-40B4-BE49-F238E27FC236}">
                <a16:creationId xmlns:a16="http://schemas.microsoft.com/office/drawing/2014/main" xmlns="" id="{6B54C622-8EF1-4AE4-AB25-19D71A5C547C}"/>
              </a:ext>
            </a:extLst>
          </p:cNvPr>
          <p:cNvSpPr>
            <a:spLocks noGrp="1"/>
          </p:cNvSpPr>
          <p:nvPr>
            <p:ph type="sldNum" sz="quarter" idx="12"/>
          </p:nvPr>
        </p:nvSpPr>
        <p:spPr/>
        <p:txBody>
          <a:bodyPr rtlCol="0"/>
          <a:lstStyle>
            <a:lvl1pPr>
              <a:defRPr>
                <a:latin typeface="Microsoft JhengHei UI" panose="020B0604030504040204" pitchFamily="34" charset="-120"/>
                <a:ea typeface="Microsoft JhengHei UI" panose="020B0604030504040204" pitchFamily="34" charset="-120"/>
              </a:defRPr>
            </a:lvl1pPr>
          </a:lstStyle>
          <a:p>
            <a:fld id="{03DC2DEF-D2FE-4B45-ABA4-9F153FD1C98A}" type="slidenum">
              <a:rPr lang="en-US" altLang="zh-TW" noProof="0" smtClean="0"/>
              <a:pPr/>
              <a:t>‹#›</a:t>
            </a:fld>
            <a:endParaRPr lang="zh-TW" altLang="en-US" noProof="0"/>
          </a:p>
        </p:txBody>
      </p:sp>
      <p:sp>
        <p:nvSpPr>
          <p:cNvPr id="5" name="文字預留位置 4">
            <a:extLst>
              <a:ext uri="{FF2B5EF4-FFF2-40B4-BE49-F238E27FC236}">
                <a16:creationId xmlns:a16="http://schemas.microsoft.com/office/drawing/2014/main" xmlns="" id="{BA2A6524-3EAC-4E27-BF8E-8F87E480F902}"/>
              </a:ext>
            </a:extLst>
          </p:cNvPr>
          <p:cNvSpPr>
            <a:spLocks noGrp="1"/>
          </p:cNvSpPr>
          <p:nvPr>
            <p:ph type="body" sz="quarter" idx="3"/>
          </p:nvPr>
        </p:nvSpPr>
        <p:spPr>
          <a:xfrm>
            <a:off x="4696348" y="2725833"/>
            <a:ext cx="4222624" cy="388843"/>
          </a:xfrm>
        </p:spPr>
        <p:txBody>
          <a:bodyPr rtlCol="0" anchor="ctr">
            <a:normAutofit/>
          </a:bodyPr>
          <a:lstStyle>
            <a:lvl1pPr marL="0" indent="0">
              <a:buNone/>
              <a:defRPr sz="1500" b="1">
                <a:solidFill>
                  <a:schemeClr val="tx1"/>
                </a:solidFill>
                <a:latin typeface="Microsoft JhengHei UI" panose="020B0604030504040204" pitchFamily="34" charset="-120"/>
                <a:ea typeface="Microsoft JhengHei UI" panose="020B0604030504040204" pitchFamily="34" charset="-12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rtl="0"/>
            <a:r>
              <a:rPr lang="zh-TW" altLang="en-US" noProof="0"/>
              <a:t>按一下以編輯母片文字樣式</a:t>
            </a:r>
          </a:p>
        </p:txBody>
      </p:sp>
      <p:sp>
        <p:nvSpPr>
          <p:cNvPr id="6" name="內容預留位置 5">
            <a:extLst>
              <a:ext uri="{FF2B5EF4-FFF2-40B4-BE49-F238E27FC236}">
                <a16:creationId xmlns:a16="http://schemas.microsoft.com/office/drawing/2014/main" xmlns="" id="{61FB94EC-1786-4ACB-B9A8-28216C7AB699}"/>
              </a:ext>
            </a:extLst>
          </p:cNvPr>
          <p:cNvSpPr>
            <a:spLocks noGrp="1"/>
          </p:cNvSpPr>
          <p:nvPr>
            <p:ph sz="quarter" idx="4"/>
          </p:nvPr>
        </p:nvSpPr>
        <p:spPr>
          <a:xfrm>
            <a:off x="4696348" y="3185491"/>
            <a:ext cx="4222624" cy="1465091"/>
          </a:xfrm>
        </p:spPr>
        <p:txBody>
          <a:bodyPr rtlCol="0">
            <a:normAutofit/>
          </a:bodyPr>
          <a:lstStyle>
            <a:lvl1pPr>
              <a:defRPr sz="1350">
                <a:solidFill>
                  <a:schemeClr val="tx1"/>
                </a:solidFill>
                <a:latin typeface="Microsoft JhengHei UI" panose="020B0604030504040204" pitchFamily="34" charset="-120"/>
                <a:ea typeface="Microsoft JhengHei UI" panose="020B0604030504040204" pitchFamily="34" charset="-120"/>
              </a:defRPr>
            </a:lvl1pPr>
            <a:lvl2pPr>
              <a:defRPr sz="1200">
                <a:solidFill>
                  <a:schemeClr val="tx1"/>
                </a:solidFill>
                <a:latin typeface="Microsoft JhengHei UI" panose="020B0604030504040204" pitchFamily="34" charset="-120"/>
                <a:ea typeface="Microsoft JhengHei UI" panose="020B0604030504040204" pitchFamily="34" charset="-120"/>
              </a:defRPr>
            </a:lvl2pPr>
            <a:lvl3pPr>
              <a:defRPr sz="1050">
                <a:solidFill>
                  <a:schemeClr val="tx1"/>
                </a:solidFill>
                <a:latin typeface="Microsoft JhengHei UI" panose="020B0604030504040204" pitchFamily="34" charset="-120"/>
                <a:ea typeface="Microsoft JhengHei UI" panose="020B0604030504040204" pitchFamily="34" charset="-120"/>
              </a:defRPr>
            </a:lvl3pPr>
            <a:lvl4pPr>
              <a:defRPr sz="900">
                <a:solidFill>
                  <a:schemeClr val="tx1"/>
                </a:solidFill>
                <a:latin typeface="Microsoft JhengHei UI" panose="020B0604030504040204" pitchFamily="34" charset="-120"/>
                <a:ea typeface="Microsoft JhengHei UI" panose="020B0604030504040204" pitchFamily="34" charset="-120"/>
              </a:defRPr>
            </a:lvl4pPr>
            <a:lvl5pPr>
              <a:defRPr sz="900">
                <a:solidFill>
                  <a:schemeClr val="tx1"/>
                </a:solidFill>
                <a:latin typeface="Microsoft JhengHei UI" panose="020B0604030504040204" pitchFamily="34" charset="-120"/>
                <a:ea typeface="Microsoft JhengHei UI" panose="020B0604030504040204" pitchFamily="34" charset="-120"/>
              </a:defRPr>
            </a:lvl5pPr>
          </a:lstStyle>
          <a:p>
            <a:pPr lvl="0" rtl="0"/>
            <a:r>
              <a:rPr lang="zh-TW" altLang="en-US" noProof="0"/>
              <a:t>按一下以編輯母片文字樣式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
        <p:nvSpPr>
          <p:cNvPr id="3" name="文字版面配置區 2">
            <a:extLst>
              <a:ext uri="{FF2B5EF4-FFF2-40B4-BE49-F238E27FC236}">
                <a16:creationId xmlns:a16="http://schemas.microsoft.com/office/drawing/2014/main" xmlns="" id="{9DA658D4-2F70-44A3-A7C3-BF6A1D7BE2A9}"/>
              </a:ext>
            </a:extLst>
          </p:cNvPr>
          <p:cNvSpPr>
            <a:spLocks noGrp="1"/>
          </p:cNvSpPr>
          <p:nvPr>
            <p:ph type="body" idx="1"/>
          </p:nvPr>
        </p:nvSpPr>
        <p:spPr>
          <a:xfrm>
            <a:off x="278607" y="2725833"/>
            <a:ext cx="4186548" cy="388843"/>
          </a:xfrm>
        </p:spPr>
        <p:txBody>
          <a:bodyPr rtlCol="0" anchor="ctr"/>
          <a:lstStyle>
            <a:lvl1pPr marL="0" indent="0">
              <a:buNone/>
              <a:defRPr sz="1500" b="1">
                <a:solidFill>
                  <a:schemeClr val="tx1"/>
                </a:solidFill>
                <a:latin typeface="Microsoft JhengHei UI" panose="020B0604030504040204" pitchFamily="34" charset="-120"/>
                <a:ea typeface="Microsoft JhengHei UI" panose="020B0604030504040204" pitchFamily="34" charset="-12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rtl="0"/>
            <a:r>
              <a:rPr lang="zh-TW" altLang="en-US" noProof="0"/>
              <a:t>按一下以編輯母片文字樣式</a:t>
            </a:r>
          </a:p>
        </p:txBody>
      </p:sp>
      <p:sp>
        <p:nvSpPr>
          <p:cNvPr id="4" name="內容預留位置 3">
            <a:extLst>
              <a:ext uri="{FF2B5EF4-FFF2-40B4-BE49-F238E27FC236}">
                <a16:creationId xmlns:a16="http://schemas.microsoft.com/office/drawing/2014/main" xmlns="" id="{CDF57B0C-62A3-4053-936D-9841C7D76D8B}"/>
              </a:ext>
            </a:extLst>
          </p:cNvPr>
          <p:cNvSpPr>
            <a:spLocks noGrp="1"/>
          </p:cNvSpPr>
          <p:nvPr>
            <p:ph sz="half" idx="2"/>
          </p:nvPr>
        </p:nvSpPr>
        <p:spPr>
          <a:xfrm>
            <a:off x="278607" y="3185491"/>
            <a:ext cx="4186548" cy="1465091"/>
          </a:xfrm>
        </p:spPr>
        <p:txBody>
          <a:bodyPr rtlCol="0">
            <a:normAutofit/>
          </a:bodyPr>
          <a:lstStyle>
            <a:lvl1pPr>
              <a:defRPr sz="1350">
                <a:solidFill>
                  <a:schemeClr val="tx1"/>
                </a:solidFill>
                <a:latin typeface="Microsoft JhengHei UI" panose="020B0604030504040204" pitchFamily="34" charset="-120"/>
                <a:ea typeface="Microsoft JhengHei UI" panose="020B0604030504040204" pitchFamily="34" charset="-120"/>
              </a:defRPr>
            </a:lvl1pPr>
            <a:lvl2pPr>
              <a:defRPr sz="1200">
                <a:solidFill>
                  <a:schemeClr val="tx1"/>
                </a:solidFill>
                <a:latin typeface="Microsoft JhengHei UI" panose="020B0604030504040204" pitchFamily="34" charset="-120"/>
                <a:ea typeface="Microsoft JhengHei UI" panose="020B0604030504040204" pitchFamily="34" charset="-120"/>
              </a:defRPr>
            </a:lvl2pPr>
            <a:lvl3pPr>
              <a:defRPr sz="1050">
                <a:solidFill>
                  <a:schemeClr val="tx1"/>
                </a:solidFill>
                <a:latin typeface="Microsoft JhengHei UI" panose="020B0604030504040204" pitchFamily="34" charset="-120"/>
                <a:ea typeface="Microsoft JhengHei UI" panose="020B0604030504040204" pitchFamily="34" charset="-120"/>
              </a:defRPr>
            </a:lvl3pPr>
            <a:lvl4pPr>
              <a:defRPr sz="900">
                <a:solidFill>
                  <a:schemeClr val="tx1"/>
                </a:solidFill>
                <a:latin typeface="Microsoft JhengHei UI" panose="020B0604030504040204" pitchFamily="34" charset="-120"/>
                <a:ea typeface="Microsoft JhengHei UI" panose="020B0604030504040204" pitchFamily="34" charset="-120"/>
              </a:defRPr>
            </a:lvl4pPr>
            <a:lvl5pPr>
              <a:defRPr sz="900">
                <a:solidFill>
                  <a:schemeClr val="tx1"/>
                </a:solidFill>
                <a:latin typeface="Microsoft JhengHei UI" panose="020B0604030504040204" pitchFamily="34" charset="-120"/>
                <a:ea typeface="Microsoft JhengHei UI" panose="020B0604030504040204" pitchFamily="34" charset="-120"/>
              </a:defRPr>
            </a:lvl5pPr>
          </a:lstStyle>
          <a:p>
            <a:pPr lvl="0" rtl="0"/>
            <a:r>
              <a:rPr lang="zh-TW" altLang="en-US" noProof="0"/>
              <a:t>按一下以編輯母片文字樣式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
        <p:nvSpPr>
          <p:cNvPr id="11" name="圖片版面配置區 6">
            <a:extLst>
              <a:ext uri="{FF2B5EF4-FFF2-40B4-BE49-F238E27FC236}">
                <a16:creationId xmlns:a16="http://schemas.microsoft.com/office/drawing/2014/main" xmlns="" id="{16CD8AAD-701B-4F23-AB47-6FC680787135}"/>
              </a:ext>
            </a:extLst>
          </p:cNvPr>
          <p:cNvSpPr>
            <a:spLocks noGrp="1"/>
          </p:cNvSpPr>
          <p:nvPr>
            <p:ph type="pic" sz="quarter" idx="13"/>
          </p:nvPr>
        </p:nvSpPr>
        <p:spPr>
          <a:xfrm>
            <a:off x="278607" y="1195389"/>
            <a:ext cx="4186548" cy="1447177"/>
          </a:xfrm>
          <a:solidFill>
            <a:schemeClr val="bg1">
              <a:lumMod val="95000"/>
            </a:schemeClr>
          </a:solidFill>
        </p:spPr>
        <p:txBody>
          <a:bodyPr vert="horz" lIns="91440" tIns="45720" rIns="91440" bIns="45720" rtlCol="0">
            <a:normAutofit/>
          </a:bodyPr>
          <a:lstStyle>
            <a:lvl1pPr>
              <a:defRPr lang="en-US" sz="1350">
                <a:latin typeface="Microsoft JhengHei UI" panose="020B0604030504040204" pitchFamily="34" charset="-120"/>
                <a:ea typeface="Microsoft JhengHei UI" panose="020B0604030504040204" pitchFamily="34" charset="-120"/>
              </a:defRPr>
            </a:lvl1pPr>
          </a:lstStyle>
          <a:p>
            <a:pPr marL="0" lvl="0" indent="0" algn="ctr" rtl="0">
              <a:buNone/>
            </a:pPr>
            <a:r>
              <a:rPr lang="zh-TW" altLang="en-US" noProof="0"/>
              <a:t>按一下圖示以新增圖片</a:t>
            </a:r>
          </a:p>
        </p:txBody>
      </p:sp>
      <p:sp>
        <p:nvSpPr>
          <p:cNvPr id="16" name="圖片版面配置區 6">
            <a:extLst>
              <a:ext uri="{FF2B5EF4-FFF2-40B4-BE49-F238E27FC236}">
                <a16:creationId xmlns:a16="http://schemas.microsoft.com/office/drawing/2014/main" xmlns="" id="{2B9551A7-E41A-4D0E-925B-71270CA0F339}"/>
              </a:ext>
            </a:extLst>
          </p:cNvPr>
          <p:cNvSpPr>
            <a:spLocks noGrp="1"/>
          </p:cNvSpPr>
          <p:nvPr>
            <p:ph type="pic" sz="quarter" idx="14"/>
          </p:nvPr>
        </p:nvSpPr>
        <p:spPr>
          <a:xfrm>
            <a:off x="4711304" y="1195389"/>
            <a:ext cx="4186548" cy="1447177"/>
          </a:xfrm>
          <a:solidFill>
            <a:schemeClr val="bg1">
              <a:lumMod val="95000"/>
            </a:schemeClr>
          </a:solidFill>
        </p:spPr>
        <p:txBody>
          <a:bodyPr vert="horz" lIns="91440" tIns="45720" rIns="91440" bIns="45720" rtlCol="0">
            <a:normAutofit/>
          </a:bodyPr>
          <a:lstStyle>
            <a:lvl1pPr>
              <a:defRPr lang="en-US" sz="1350">
                <a:latin typeface="Microsoft JhengHei UI" panose="020B0604030504040204" pitchFamily="34" charset="-120"/>
                <a:ea typeface="Microsoft JhengHei UI" panose="020B0604030504040204" pitchFamily="34" charset="-120"/>
              </a:defRPr>
            </a:lvl1pPr>
          </a:lstStyle>
          <a:p>
            <a:pPr marL="0" lvl="0" indent="0" algn="ctr" rtl="0">
              <a:buNone/>
            </a:pPr>
            <a:r>
              <a:rPr lang="zh-TW" altLang="en-US" noProof="0"/>
              <a:t>按一下圖示以新增圖片</a:t>
            </a:r>
          </a:p>
        </p:txBody>
      </p:sp>
    </p:spTree>
    <p:extLst>
      <p:ext uri="{BB962C8B-B14F-4D97-AF65-F5344CB8AC3E}">
        <p14:creationId xmlns:p14="http://schemas.microsoft.com/office/powerpoint/2010/main" val="381542488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4_比較">
    <p:spTree>
      <p:nvGrpSpPr>
        <p:cNvPr id="1" name=""/>
        <p:cNvGrpSpPr/>
        <p:nvPr/>
      </p:nvGrpSpPr>
      <p:grpSpPr>
        <a:xfrm>
          <a:off x="0" y="0"/>
          <a:ext cx="0" cy="0"/>
          <a:chOff x="0" y="0"/>
          <a:chExt cx="0" cy="0"/>
        </a:xfrm>
      </p:grpSpPr>
      <p:sp>
        <p:nvSpPr>
          <p:cNvPr id="15" name="矩形 14">
            <a:extLst>
              <a:ext uri="{FF2B5EF4-FFF2-40B4-BE49-F238E27FC236}">
                <a16:creationId xmlns:a16="http://schemas.microsoft.com/office/drawing/2014/main" xmlns="" id="{990C1024-E4C7-44C6-ADC4-870B3D482C3F}"/>
              </a:ext>
            </a:extLst>
          </p:cNvPr>
          <p:cNvSpPr/>
          <p:nvPr userDrawn="1"/>
        </p:nvSpPr>
        <p:spPr>
          <a:xfrm>
            <a:off x="4830959" y="2821291"/>
            <a:ext cx="4085100" cy="180071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7" name="矩形 6">
            <a:extLst>
              <a:ext uri="{FF2B5EF4-FFF2-40B4-BE49-F238E27FC236}">
                <a16:creationId xmlns:a16="http://schemas.microsoft.com/office/drawing/2014/main" xmlns="" id="{4DB43705-0B3F-4F77-A8BB-08EC09D36A56}"/>
              </a:ext>
            </a:extLst>
          </p:cNvPr>
          <p:cNvSpPr/>
          <p:nvPr userDrawn="1"/>
        </p:nvSpPr>
        <p:spPr>
          <a:xfrm>
            <a:off x="278606" y="953692"/>
            <a:ext cx="4083844" cy="18007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2" name="標題 1">
            <a:extLst>
              <a:ext uri="{FF2B5EF4-FFF2-40B4-BE49-F238E27FC236}">
                <a16:creationId xmlns:a16="http://schemas.microsoft.com/office/drawing/2014/main" xmlns="" id="{9B2BA5B3-8B1C-4C1C-B4EB-C9A8AC24AEDE}"/>
              </a:ext>
            </a:extLst>
          </p:cNvPr>
          <p:cNvSpPr>
            <a:spLocks noGrp="1"/>
          </p:cNvSpPr>
          <p:nvPr>
            <p:ph type="title"/>
          </p:nvPr>
        </p:nvSpPr>
        <p:spPr>
          <a:xfrm>
            <a:off x="278608" y="195264"/>
            <a:ext cx="8640365" cy="566737"/>
          </a:xfrm>
        </p:spPr>
        <p:txBody>
          <a:bodyPr rtlCol="0"/>
          <a:lstStyle>
            <a:lvl1pPr algn="l">
              <a:defRPr>
                <a:solidFill>
                  <a:schemeClr val="tx1"/>
                </a:solidFill>
                <a:latin typeface="Microsoft JhengHei UI" panose="020B0604030504040204" pitchFamily="34" charset="-120"/>
                <a:ea typeface="Microsoft JhengHei UI" panose="020B0604030504040204" pitchFamily="34" charset="-120"/>
              </a:defRPr>
            </a:lvl1pPr>
          </a:lstStyle>
          <a:p>
            <a:pPr rtl="0"/>
            <a:r>
              <a:rPr lang="zh-TW" altLang="en-US" noProof="0"/>
              <a:t>按一下以編輯母片標題樣式</a:t>
            </a:r>
          </a:p>
        </p:txBody>
      </p:sp>
      <p:sp>
        <p:nvSpPr>
          <p:cNvPr id="9" name="投影片編號版面配置區 8">
            <a:extLst>
              <a:ext uri="{FF2B5EF4-FFF2-40B4-BE49-F238E27FC236}">
                <a16:creationId xmlns:a16="http://schemas.microsoft.com/office/drawing/2014/main" xmlns="" id="{6B54C622-8EF1-4AE4-AB25-19D71A5C547C}"/>
              </a:ext>
            </a:extLst>
          </p:cNvPr>
          <p:cNvSpPr>
            <a:spLocks noGrp="1"/>
          </p:cNvSpPr>
          <p:nvPr>
            <p:ph type="sldNum" sz="quarter" idx="12"/>
          </p:nvPr>
        </p:nvSpPr>
        <p:spPr/>
        <p:txBody>
          <a:bodyPr rtlCol="0"/>
          <a:lstStyle>
            <a:lvl1pPr>
              <a:defRPr>
                <a:latin typeface="Microsoft JhengHei UI" panose="020B0604030504040204" pitchFamily="34" charset="-120"/>
                <a:ea typeface="Microsoft JhengHei UI" panose="020B0604030504040204" pitchFamily="34" charset="-120"/>
              </a:defRPr>
            </a:lvl1pPr>
          </a:lstStyle>
          <a:p>
            <a:fld id="{03DC2DEF-D2FE-4B45-ABA4-9F153FD1C98A}" type="slidenum">
              <a:rPr lang="en-US" altLang="zh-TW" noProof="0" smtClean="0"/>
              <a:pPr/>
              <a:t>‹#›</a:t>
            </a:fld>
            <a:endParaRPr lang="zh-TW" altLang="en-US" noProof="0"/>
          </a:p>
        </p:txBody>
      </p:sp>
      <p:sp>
        <p:nvSpPr>
          <p:cNvPr id="5" name="文字版面配置區 4">
            <a:extLst>
              <a:ext uri="{FF2B5EF4-FFF2-40B4-BE49-F238E27FC236}">
                <a16:creationId xmlns:a16="http://schemas.microsoft.com/office/drawing/2014/main" xmlns="" id="{BA2A6524-3EAC-4E27-BF8E-8F87E480F902}"/>
              </a:ext>
            </a:extLst>
          </p:cNvPr>
          <p:cNvSpPr>
            <a:spLocks noGrp="1"/>
          </p:cNvSpPr>
          <p:nvPr>
            <p:ph type="body" sz="quarter" idx="3"/>
          </p:nvPr>
        </p:nvSpPr>
        <p:spPr>
          <a:xfrm>
            <a:off x="4957627" y="2967531"/>
            <a:ext cx="3831766" cy="388843"/>
          </a:xfrm>
        </p:spPr>
        <p:txBody>
          <a:bodyPr rtlCol="0" anchor="ctr">
            <a:normAutofit/>
          </a:bodyPr>
          <a:lstStyle>
            <a:lvl1pPr marL="0" indent="0">
              <a:buNone/>
              <a:defRPr sz="1500" b="1">
                <a:solidFill>
                  <a:schemeClr val="bg1"/>
                </a:solidFill>
                <a:latin typeface="Microsoft JhengHei UI" panose="020B0604030504040204" pitchFamily="34" charset="-120"/>
                <a:ea typeface="Microsoft JhengHei UI" panose="020B0604030504040204" pitchFamily="34" charset="-12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rtl="0"/>
            <a:r>
              <a:rPr lang="zh-TW" altLang="en-US" noProof="0"/>
              <a:t>按一下以編輯母片文字樣式</a:t>
            </a:r>
          </a:p>
        </p:txBody>
      </p:sp>
      <p:sp>
        <p:nvSpPr>
          <p:cNvPr id="6" name="內容版面配置區 5">
            <a:extLst>
              <a:ext uri="{FF2B5EF4-FFF2-40B4-BE49-F238E27FC236}">
                <a16:creationId xmlns:a16="http://schemas.microsoft.com/office/drawing/2014/main" xmlns="" id="{61FB94EC-1786-4ACB-B9A8-28216C7AB699}"/>
              </a:ext>
            </a:extLst>
          </p:cNvPr>
          <p:cNvSpPr>
            <a:spLocks noGrp="1"/>
          </p:cNvSpPr>
          <p:nvPr>
            <p:ph sz="quarter" idx="4"/>
          </p:nvPr>
        </p:nvSpPr>
        <p:spPr>
          <a:xfrm>
            <a:off x="4957627" y="3427188"/>
            <a:ext cx="3831766" cy="1059088"/>
          </a:xfrm>
        </p:spPr>
        <p:txBody>
          <a:bodyPr rtlCol="0">
            <a:normAutofit/>
          </a:bodyPr>
          <a:lstStyle>
            <a:lvl1pPr>
              <a:defRPr sz="1200">
                <a:solidFill>
                  <a:schemeClr val="bg1"/>
                </a:solidFill>
                <a:latin typeface="Microsoft JhengHei UI" panose="020B0604030504040204" pitchFamily="34" charset="-120"/>
                <a:ea typeface="Microsoft JhengHei UI" panose="020B0604030504040204" pitchFamily="34" charset="-120"/>
              </a:defRPr>
            </a:lvl1pPr>
            <a:lvl2pPr>
              <a:defRPr sz="1050">
                <a:solidFill>
                  <a:schemeClr val="bg1"/>
                </a:solidFill>
                <a:latin typeface="Microsoft JhengHei UI" panose="020B0604030504040204" pitchFamily="34" charset="-120"/>
                <a:ea typeface="Microsoft JhengHei UI" panose="020B0604030504040204" pitchFamily="34" charset="-120"/>
              </a:defRPr>
            </a:lvl2pPr>
            <a:lvl3pPr>
              <a:defRPr sz="900">
                <a:solidFill>
                  <a:schemeClr val="bg1"/>
                </a:solidFill>
                <a:latin typeface="Microsoft JhengHei UI" panose="020B0604030504040204" pitchFamily="34" charset="-120"/>
                <a:ea typeface="Microsoft JhengHei UI" panose="020B0604030504040204" pitchFamily="34" charset="-120"/>
              </a:defRPr>
            </a:lvl3pPr>
            <a:lvl4pPr>
              <a:defRPr sz="825">
                <a:solidFill>
                  <a:schemeClr val="bg1"/>
                </a:solidFill>
                <a:latin typeface="Microsoft JhengHei UI" panose="020B0604030504040204" pitchFamily="34" charset="-120"/>
                <a:ea typeface="Microsoft JhengHei UI" panose="020B0604030504040204" pitchFamily="34" charset="-120"/>
              </a:defRPr>
            </a:lvl4pPr>
            <a:lvl5pPr>
              <a:defRPr sz="825">
                <a:solidFill>
                  <a:schemeClr val="bg1"/>
                </a:solidFill>
                <a:latin typeface="Microsoft JhengHei UI" panose="020B0604030504040204" pitchFamily="34" charset="-120"/>
                <a:ea typeface="Microsoft JhengHei UI" panose="020B0604030504040204" pitchFamily="34" charset="-120"/>
              </a:defRPr>
            </a:lvl5pPr>
          </a:lstStyle>
          <a:p>
            <a:pPr lvl="0" rtl="0"/>
            <a:r>
              <a:rPr lang="zh-TW" altLang="en-US" noProof="0"/>
              <a:t>按一下以編輯母片文字樣式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
        <p:nvSpPr>
          <p:cNvPr id="3" name="文字版面配置區 2">
            <a:extLst>
              <a:ext uri="{FF2B5EF4-FFF2-40B4-BE49-F238E27FC236}">
                <a16:creationId xmlns:a16="http://schemas.microsoft.com/office/drawing/2014/main" xmlns="" id="{9DA658D4-2F70-44A3-A7C3-BF6A1D7BE2A9}"/>
              </a:ext>
            </a:extLst>
          </p:cNvPr>
          <p:cNvSpPr>
            <a:spLocks noGrp="1"/>
          </p:cNvSpPr>
          <p:nvPr>
            <p:ph type="body" idx="1"/>
          </p:nvPr>
        </p:nvSpPr>
        <p:spPr>
          <a:xfrm>
            <a:off x="404877" y="1097058"/>
            <a:ext cx="3831300" cy="388843"/>
          </a:xfrm>
        </p:spPr>
        <p:txBody>
          <a:bodyPr rtlCol="0" anchor="ctr"/>
          <a:lstStyle>
            <a:lvl1pPr marL="0" indent="0">
              <a:buNone/>
              <a:defRPr sz="1500" b="1">
                <a:solidFill>
                  <a:schemeClr val="bg1"/>
                </a:solidFill>
                <a:latin typeface="Microsoft JhengHei UI" panose="020B0604030504040204" pitchFamily="34" charset="-120"/>
                <a:ea typeface="Microsoft JhengHei UI" panose="020B0604030504040204" pitchFamily="34" charset="-12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rtl="0"/>
            <a:r>
              <a:rPr lang="zh-TW" altLang="en-US" noProof="0"/>
              <a:t>按一下以編輯母片文字樣式</a:t>
            </a:r>
          </a:p>
        </p:txBody>
      </p:sp>
      <p:sp>
        <p:nvSpPr>
          <p:cNvPr id="4" name="內容預留位置 3">
            <a:extLst>
              <a:ext uri="{FF2B5EF4-FFF2-40B4-BE49-F238E27FC236}">
                <a16:creationId xmlns:a16="http://schemas.microsoft.com/office/drawing/2014/main" xmlns="" id="{CDF57B0C-62A3-4053-936D-9841C7D76D8B}"/>
              </a:ext>
            </a:extLst>
          </p:cNvPr>
          <p:cNvSpPr>
            <a:spLocks noGrp="1"/>
          </p:cNvSpPr>
          <p:nvPr>
            <p:ph sz="half" idx="2"/>
          </p:nvPr>
        </p:nvSpPr>
        <p:spPr>
          <a:xfrm>
            <a:off x="404877" y="1556716"/>
            <a:ext cx="3831300" cy="1043610"/>
          </a:xfrm>
        </p:spPr>
        <p:txBody>
          <a:bodyPr rtlCol="0">
            <a:normAutofit/>
          </a:bodyPr>
          <a:lstStyle>
            <a:lvl1pPr>
              <a:defRPr sz="1200">
                <a:solidFill>
                  <a:schemeClr val="bg1"/>
                </a:solidFill>
                <a:latin typeface="Microsoft JhengHei UI" panose="020B0604030504040204" pitchFamily="34" charset="-120"/>
                <a:ea typeface="Microsoft JhengHei UI" panose="020B0604030504040204" pitchFamily="34" charset="-120"/>
              </a:defRPr>
            </a:lvl1pPr>
            <a:lvl2pPr>
              <a:defRPr sz="1050">
                <a:solidFill>
                  <a:schemeClr val="bg1"/>
                </a:solidFill>
                <a:latin typeface="Microsoft JhengHei UI" panose="020B0604030504040204" pitchFamily="34" charset="-120"/>
                <a:ea typeface="Microsoft JhengHei UI" panose="020B0604030504040204" pitchFamily="34" charset="-120"/>
              </a:defRPr>
            </a:lvl2pPr>
            <a:lvl3pPr>
              <a:defRPr sz="900">
                <a:solidFill>
                  <a:schemeClr val="bg1"/>
                </a:solidFill>
                <a:latin typeface="Microsoft JhengHei UI" panose="020B0604030504040204" pitchFamily="34" charset="-120"/>
                <a:ea typeface="Microsoft JhengHei UI" panose="020B0604030504040204" pitchFamily="34" charset="-120"/>
              </a:defRPr>
            </a:lvl3pPr>
            <a:lvl4pPr>
              <a:defRPr sz="825">
                <a:solidFill>
                  <a:schemeClr val="bg1"/>
                </a:solidFill>
                <a:latin typeface="Microsoft JhengHei UI" panose="020B0604030504040204" pitchFamily="34" charset="-120"/>
                <a:ea typeface="Microsoft JhengHei UI" panose="020B0604030504040204" pitchFamily="34" charset="-120"/>
              </a:defRPr>
            </a:lvl4pPr>
            <a:lvl5pPr>
              <a:defRPr sz="825">
                <a:solidFill>
                  <a:schemeClr val="bg1"/>
                </a:solidFill>
                <a:latin typeface="Microsoft JhengHei UI" panose="020B0604030504040204" pitchFamily="34" charset="-120"/>
                <a:ea typeface="Microsoft JhengHei UI" panose="020B0604030504040204" pitchFamily="34" charset="-120"/>
              </a:defRPr>
            </a:lvl5pPr>
          </a:lstStyle>
          <a:p>
            <a:pPr lvl="0" rtl="0"/>
            <a:r>
              <a:rPr lang="zh-TW" altLang="en-US" noProof="0"/>
              <a:t>按一下以編輯母片文字樣式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
        <p:nvSpPr>
          <p:cNvPr id="17" name="圖片版面配置區 6">
            <a:extLst>
              <a:ext uri="{FF2B5EF4-FFF2-40B4-BE49-F238E27FC236}">
                <a16:creationId xmlns:a16="http://schemas.microsoft.com/office/drawing/2014/main" xmlns="" id="{9DFBCB44-5019-402B-BEC3-12F7F5526F0E}"/>
              </a:ext>
            </a:extLst>
          </p:cNvPr>
          <p:cNvSpPr>
            <a:spLocks noGrp="1"/>
          </p:cNvSpPr>
          <p:nvPr>
            <p:ph type="pic" sz="quarter" idx="13"/>
          </p:nvPr>
        </p:nvSpPr>
        <p:spPr>
          <a:xfrm>
            <a:off x="4410076" y="953692"/>
            <a:ext cx="4509000" cy="1800716"/>
          </a:xfrm>
          <a:solidFill>
            <a:schemeClr val="bg1">
              <a:lumMod val="95000"/>
            </a:schemeClr>
          </a:solidFill>
        </p:spPr>
        <p:txBody>
          <a:bodyPr vert="horz" lIns="91440" tIns="45720" rIns="91440" bIns="45720" rtlCol="0">
            <a:normAutofit/>
          </a:bodyPr>
          <a:lstStyle>
            <a:lvl1pPr>
              <a:defRPr lang="en-US" sz="1350">
                <a:latin typeface="Microsoft JhengHei UI" panose="020B0604030504040204" pitchFamily="34" charset="-120"/>
                <a:ea typeface="Microsoft JhengHei UI" panose="020B0604030504040204" pitchFamily="34" charset="-120"/>
              </a:defRPr>
            </a:lvl1pPr>
          </a:lstStyle>
          <a:p>
            <a:pPr marL="0" lvl="0" indent="0" algn="ctr" rtl="0">
              <a:buNone/>
            </a:pPr>
            <a:r>
              <a:rPr lang="zh-TW" altLang="en-US" noProof="0"/>
              <a:t>按一下圖示以新增圖片</a:t>
            </a:r>
          </a:p>
        </p:txBody>
      </p:sp>
      <p:sp>
        <p:nvSpPr>
          <p:cNvPr id="18" name="圖片版面配置區 6">
            <a:extLst>
              <a:ext uri="{FF2B5EF4-FFF2-40B4-BE49-F238E27FC236}">
                <a16:creationId xmlns:a16="http://schemas.microsoft.com/office/drawing/2014/main" xmlns="" id="{8CD826C9-080C-4638-B261-376BD8B31622}"/>
              </a:ext>
            </a:extLst>
          </p:cNvPr>
          <p:cNvSpPr>
            <a:spLocks noGrp="1"/>
          </p:cNvSpPr>
          <p:nvPr>
            <p:ph type="pic" sz="quarter" idx="14"/>
          </p:nvPr>
        </p:nvSpPr>
        <p:spPr>
          <a:xfrm>
            <a:off x="278606" y="2818702"/>
            <a:ext cx="4508850" cy="1800716"/>
          </a:xfrm>
          <a:solidFill>
            <a:schemeClr val="bg1">
              <a:lumMod val="95000"/>
            </a:schemeClr>
          </a:solidFill>
        </p:spPr>
        <p:txBody>
          <a:bodyPr vert="horz" lIns="91440" tIns="45720" rIns="91440" bIns="45720" rtlCol="0">
            <a:normAutofit/>
          </a:bodyPr>
          <a:lstStyle>
            <a:lvl1pPr>
              <a:defRPr lang="en-US" sz="1350">
                <a:latin typeface="Microsoft JhengHei UI" panose="020B0604030504040204" pitchFamily="34" charset="-120"/>
                <a:ea typeface="Microsoft JhengHei UI" panose="020B0604030504040204" pitchFamily="34" charset="-120"/>
              </a:defRPr>
            </a:lvl1pPr>
          </a:lstStyle>
          <a:p>
            <a:pPr marL="0" lvl="0" indent="0" algn="ctr" rtl="0">
              <a:buNone/>
            </a:pPr>
            <a:r>
              <a:rPr lang="zh-TW" altLang="en-US" noProof="0"/>
              <a:t>按一下圖示以新增圖片</a:t>
            </a:r>
          </a:p>
        </p:txBody>
      </p:sp>
    </p:spTree>
    <p:extLst>
      <p:ext uri="{BB962C8B-B14F-4D97-AF65-F5344CB8AC3E}">
        <p14:creationId xmlns:p14="http://schemas.microsoft.com/office/powerpoint/2010/main" val="356549031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BADB3C88-F13B-4B5F-920D-B4EFFAA592E5}"/>
              </a:ext>
            </a:extLst>
          </p:cNvPr>
          <p:cNvSpPr>
            <a:spLocks noGrp="1"/>
          </p:cNvSpPr>
          <p:nvPr>
            <p:ph type="title"/>
          </p:nvPr>
        </p:nvSpPr>
        <p:spPr/>
        <p:txBody>
          <a:bodyPr rtlCol="0"/>
          <a:lstStyle>
            <a:lvl1pPr>
              <a:defRPr>
                <a:latin typeface="Microsoft JhengHei UI" panose="020B0604030504040204" pitchFamily="34" charset="-120"/>
                <a:ea typeface="Microsoft JhengHei UI" panose="020B0604030504040204" pitchFamily="34" charset="-120"/>
              </a:defRPr>
            </a:lvl1pPr>
          </a:lstStyle>
          <a:p>
            <a:pPr rtl="0"/>
            <a:r>
              <a:rPr lang="zh-TW" altLang="en-US" noProof="0"/>
              <a:t>按一下以編輯母片標題樣式</a:t>
            </a:r>
          </a:p>
        </p:txBody>
      </p:sp>
      <p:sp>
        <p:nvSpPr>
          <p:cNvPr id="5" name="投影片編號版面配置區 4">
            <a:extLst>
              <a:ext uri="{FF2B5EF4-FFF2-40B4-BE49-F238E27FC236}">
                <a16:creationId xmlns:a16="http://schemas.microsoft.com/office/drawing/2014/main" xmlns="" id="{6E5460C4-49C1-4270-BC58-5EEBC77615CD}"/>
              </a:ext>
            </a:extLst>
          </p:cNvPr>
          <p:cNvSpPr>
            <a:spLocks noGrp="1"/>
          </p:cNvSpPr>
          <p:nvPr>
            <p:ph type="sldNum" sz="quarter" idx="12"/>
          </p:nvPr>
        </p:nvSpPr>
        <p:spPr/>
        <p:txBody>
          <a:bodyPr rtlCol="0"/>
          <a:lstStyle>
            <a:lvl1pPr>
              <a:defRPr>
                <a:latin typeface="Microsoft JhengHei UI" panose="020B0604030504040204" pitchFamily="34" charset="-120"/>
                <a:ea typeface="Microsoft JhengHei UI" panose="020B0604030504040204" pitchFamily="34" charset="-120"/>
              </a:defRPr>
            </a:lvl1pPr>
          </a:lstStyle>
          <a:p>
            <a:fld id="{03DC2DEF-D2FE-4B45-ABA4-9F153FD1C98A}" type="slidenum">
              <a:rPr lang="en-US" altLang="zh-TW" noProof="0" smtClean="0"/>
              <a:pPr/>
              <a:t>‹#›</a:t>
            </a:fld>
            <a:endParaRPr lang="zh-TW" altLang="en-US" noProof="0"/>
          </a:p>
        </p:txBody>
      </p:sp>
      <p:sp>
        <p:nvSpPr>
          <p:cNvPr id="4" name="圖片版面配置區 6">
            <a:extLst>
              <a:ext uri="{FF2B5EF4-FFF2-40B4-BE49-F238E27FC236}">
                <a16:creationId xmlns:a16="http://schemas.microsoft.com/office/drawing/2014/main" xmlns="" id="{7E138685-E3C5-48A4-8460-3BEDDDEDA6AD}"/>
              </a:ext>
            </a:extLst>
          </p:cNvPr>
          <p:cNvSpPr>
            <a:spLocks noGrp="1"/>
          </p:cNvSpPr>
          <p:nvPr>
            <p:ph type="pic" sz="quarter" idx="13"/>
          </p:nvPr>
        </p:nvSpPr>
        <p:spPr>
          <a:xfrm>
            <a:off x="278607" y="925116"/>
            <a:ext cx="4179094" cy="2980134"/>
          </a:xfrm>
          <a:solidFill>
            <a:schemeClr val="bg1">
              <a:lumMod val="95000"/>
            </a:schemeClr>
          </a:solidFill>
        </p:spPr>
        <p:txBody>
          <a:bodyPr vert="horz" lIns="91440" tIns="45720" rIns="91440" bIns="45720" rtlCol="0">
            <a:normAutofit/>
          </a:bodyPr>
          <a:lstStyle>
            <a:lvl1pPr>
              <a:defRPr lang="en-US" sz="1350">
                <a:latin typeface="Microsoft JhengHei UI" panose="020B0604030504040204" pitchFamily="34" charset="-120"/>
                <a:ea typeface="Microsoft JhengHei UI" panose="020B0604030504040204" pitchFamily="34" charset="-120"/>
              </a:defRPr>
            </a:lvl1pPr>
          </a:lstStyle>
          <a:p>
            <a:pPr marL="0" lvl="0" indent="0" algn="ctr" rtl="0">
              <a:buNone/>
            </a:pPr>
            <a:r>
              <a:rPr lang="zh-TW" altLang="en-US" noProof="0"/>
              <a:t>按一下圖示以新增圖片</a:t>
            </a:r>
          </a:p>
        </p:txBody>
      </p:sp>
      <p:sp>
        <p:nvSpPr>
          <p:cNvPr id="6" name="圖片版面配置區 6">
            <a:extLst>
              <a:ext uri="{FF2B5EF4-FFF2-40B4-BE49-F238E27FC236}">
                <a16:creationId xmlns:a16="http://schemas.microsoft.com/office/drawing/2014/main" xmlns="" id="{B6811C8C-D1DA-4EE5-888B-A30D6285BA5D}"/>
              </a:ext>
            </a:extLst>
          </p:cNvPr>
          <p:cNvSpPr>
            <a:spLocks noGrp="1"/>
          </p:cNvSpPr>
          <p:nvPr>
            <p:ph type="pic" sz="quarter" idx="14"/>
          </p:nvPr>
        </p:nvSpPr>
        <p:spPr>
          <a:xfrm>
            <a:off x="4739878" y="1670447"/>
            <a:ext cx="4179094" cy="2980134"/>
          </a:xfrm>
          <a:solidFill>
            <a:schemeClr val="bg1">
              <a:lumMod val="95000"/>
            </a:schemeClr>
          </a:solidFill>
        </p:spPr>
        <p:txBody>
          <a:bodyPr vert="horz" lIns="91440" tIns="45720" rIns="91440" bIns="45720" rtlCol="0">
            <a:normAutofit/>
          </a:bodyPr>
          <a:lstStyle>
            <a:lvl1pPr>
              <a:defRPr lang="en-US" sz="1350">
                <a:latin typeface="Microsoft JhengHei UI" panose="020B0604030504040204" pitchFamily="34" charset="-120"/>
                <a:ea typeface="Microsoft JhengHei UI" panose="020B0604030504040204" pitchFamily="34" charset="-120"/>
              </a:defRPr>
            </a:lvl1pPr>
          </a:lstStyle>
          <a:p>
            <a:pPr marL="0" lvl="0" indent="0" algn="ctr" rtl="0">
              <a:buNone/>
            </a:pPr>
            <a:r>
              <a:rPr lang="zh-TW" altLang="en-US" noProof="0"/>
              <a:t>按一下圖示以新增圖片</a:t>
            </a:r>
          </a:p>
        </p:txBody>
      </p:sp>
      <p:sp>
        <p:nvSpPr>
          <p:cNvPr id="7" name="矩形 6">
            <a:extLst>
              <a:ext uri="{FF2B5EF4-FFF2-40B4-BE49-F238E27FC236}">
                <a16:creationId xmlns:a16="http://schemas.microsoft.com/office/drawing/2014/main" xmlns="" id="{85661614-E5E5-43DF-A12A-7BE84E58EE3B}"/>
              </a:ext>
            </a:extLst>
          </p:cNvPr>
          <p:cNvSpPr/>
          <p:nvPr userDrawn="1"/>
        </p:nvSpPr>
        <p:spPr>
          <a:xfrm>
            <a:off x="278607" y="3953821"/>
            <a:ext cx="4179094" cy="69676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8" name="矩形 7">
            <a:extLst>
              <a:ext uri="{FF2B5EF4-FFF2-40B4-BE49-F238E27FC236}">
                <a16:creationId xmlns:a16="http://schemas.microsoft.com/office/drawing/2014/main" xmlns="" id="{9161B260-71A2-402A-A38D-FE2C484B7F99}"/>
              </a:ext>
            </a:extLst>
          </p:cNvPr>
          <p:cNvSpPr/>
          <p:nvPr userDrawn="1"/>
        </p:nvSpPr>
        <p:spPr>
          <a:xfrm>
            <a:off x="4739877" y="925117"/>
            <a:ext cx="4179094" cy="69676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9" name="文字版面配置區 8">
            <a:extLst>
              <a:ext uri="{FF2B5EF4-FFF2-40B4-BE49-F238E27FC236}">
                <a16:creationId xmlns:a16="http://schemas.microsoft.com/office/drawing/2014/main" xmlns="" id="{B15B70BB-4776-4914-92C9-092579FD6EBE}"/>
              </a:ext>
            </a:extLst>
          </p:cNvPr>
          <p:cNvSpPr>
            <a:spLocks noGrp="1"/>
          </p:cNvSpPr>
          <p:nvPr>
            <p:ph type="body" sz="quarter" idx="15" hasCustomPrompt="1"/>
          </p:nvPr>
        </p:nvSpPr>
        <p:spPr>
          <a:xfrm>
            <a:off x="401241" y="4035500"/>
            <a:ext cx="3933825" cy="533400"/>
          </a:xfrm>
        </p:spPr>
        <p:txBody>
          <a:bodyPr rtlCol="0" anchor="ctr">
            <a:noAutofit/>
          </a:bodyPr>
          <a:lstStyle>
            <a:lvl1pPr marL="0" indent="0" algn="ctr">
              <a:buNone/>
              <a:defRPr sz="1800" b="1">
                <a:solidFill>
                  <a:schemeClr val="bg1"/>
                </a:solidFill>
                <a:latin typeface="Microsoft JhengHei UI" panose="020B0604030504040204" pitchFamily="34" charset="-120"/>
                <a:ea typeface="Microsoft JhengHei UI" panose="020B0604030504040204" pitchFamily="34" charset="-120"/>
              </a:defRPr>
            </a:lvl1pPr>
            <a:lvl2pPr marL="342900" indent="0">
              <a:buNone/>
              <a:defRPr sz="1500"/>
            </a:lvl2pPr>
            <a:lvl3pPr marL="685800" indent="0">
              <a:buNone/>
              <a:defRPr sz="1350"/>
            </a:lvl3pPr>
            <a:lvl4pPr marL="1028700" indent="0">
              <a:buNone/>
              <a:defRPr sz="1200"/>
            </a:lvl4pPr>
            <a:lvl5pPr marL="1371600" indent="0">
              <a:buNone/>
              <a:defRPr sz="1200"/>
            </a:lvl5pPr>
          </a:lstStyle>
          <a:p>
            <a:pPr lvl="0" rtl="0"/>
            <a:r>
              <a:rPr lang="zh-TW" altLang="en-US" noProof="0"/>
              <a:t>在此新增您的文字</a:t>
            </a:r>
          </a:p>
        </p:txBody>
      </p:sp>
      <p:sp>
        <p:nvSpPr>
          <p:cNvPr id="10" name="文字版面配置區 8">
            <a:extLst>
              <a:ext uri="{FF2B5EF4-FFF2-40B4-BE49-F238E27FC236}">
                <a16:creationId xmlns:a16="http://schemas.microsoft.com/office/drawing/2014/main" xmlns="" id="{58899736-796A-4B23-9534-D8784DD9A238}"/>
              </a:ext>
            </a:extLst>
          </p:cNvPr>
          <p:cNvSpPr>
            <a:spLocks noGrp="1"/>
          </p:cNvSpPr>
          <p:nvPr>
            <p:ph type="body" sz="quarter" idx="16" hasCustomPrompt="1"/>
          </p:nvPr>
        </p:nvSpPr>
        <p:spPr>
          <a:xfrm>
            <a:off x="4862512" y="1006796"/>
            <a:ext cx="3933825" cy="533400"/>
          </a:xfrm>
        </p:spPr>
        <p:txBody>
          <a:bodyPr rtlCol="0" anchor="ctr">
            <a:noAutofit/>
          </a:bodyPr>
          <a:lstStyle>
            <a:lvl1pPr marL="0" indent="0" algn="ctr">
              <a:buNone/>
              <a:defRPr sz="1800" b="1">
                <a:solidFill>
                  <a:schemeClr val="bg1"/>
                </a:solidFill>
                <a:latin typeface="Microsoft JhengHei UI" panose="020B0604030504040204" pitchFamily="34" charset="-120"/>
                <a:ea typeface="Microsoft JhengHei UI" panose="020B0604030504040204" pitchFamily="34" charset="-120"/>
              </a:defRPr>
            </a:lvl1pPr>
            <a:lvl2pPr marL="342900" indent="0">
              <a:buNone/>
              <a:defRPr sz="1500"/>
            </a:lvl2pPr>
            <a:lvl3pPr marL="685800" indent="0">
              <a:buNone/>
              <a:defRPr sz="1350"/>
            </a:lvl3pPr>
            <a:lvl4pPr marL="1028700" indent="0">
              <a:buNone/>
              <a:defRPr sz="1200"/>
            </a:lvl4pPr>
            <a:lvl5pPr marL="1371600" indent="0">
              <a:buNone/>
              <a:defRPr sz="1200"/>
            </a:lvl5pPr>
          </a:lstStyle>
          <a:p>
            <a:pPr lvl="0" rtl="0"/>
            <a:r>
              <a:rPr lang="zh-TW" altLang="en-US" noProof="0"/>
              <a:t>在此新增您的文字</a:t>
            </a:r>
          </a:p>
        </p:txBody>
      </p:sp>
    </p:spTree>
    <p:extLst>
      <p:ext uri="{BB962C8B-B14F-4D97-AF65-F5344CB8AC3E}">
        <p14:creationId xmlns:p14="http://schemas.microsoft.com/office/powerpoint/2010/main" val="287864174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只有標題">
    <p:spTree>
      <p:nvGrpSpPr>
        <p:cNvPr id="1" name=""/>
        <p:cNvGrpSpPr/>
        <p:nvPr/>
      </p:nvGrpSpPr>
      <p:grpSpPr>
        <a:xfrm>
          <a:off x="0" y="0"/>
          <a:ext cx="0" cy="0"/>
          <a:chOff x="0" y="0"/>
          <a:chExt cx="0" cy="0"/>
        </a:xfrm>
      </p:grpSpPr>
      <p:sp>
        <p:nvSpPr>
          <p:cNvPr id="11" name="矩形 10">
            <a:extLst>
              <a:ext uri="{FF2B5EF4-FFF2-40B4-BE49-F238E27FC236}">
                <a16:creationId xmlns:a16="http://schemas.microsoft.com/office/drawing/2014/main" xmlns="" id="{0565E0AE-C9AC-4E26-B4A4-DDEE620D8979}"/>
              </a:ext>
            </a:extLst>
          </p:cNvPr>
          <p:cNvSpPr/>
          <p:nvPr userDrawn="1"/>
        </p:nvSpPr>
        <p:spPr>
          <a:xfrm>
            <a:off x="0" y="0"/>
            <a:ext cx="91440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9" name="文字版面配置區 8">
            <a:extLst>
              <a:ext uri="{FF2B5EF4-FFF2-40B4-BE49-F238E27FC236}">
                <a16:creationId xmlns:a16="http://schemas.microsoft.com/office/drawing/2014/main" xmlns="" id="{B15B70BB-4776-4914-92C9-092579FD6EBE}"/>
              </a:ext>
            </a:extLst>
          </p:cNvPr>
          <p:cNvSpPr>
            <a:spLocks noGrp="1"/>
          </p:cNvSpPr>
          <p:nvPr>
            <p:ph type="body" sz="quarter" idx="15" hasCustomPrompt="1"/>
          </p:nvPr>
        </p:nvSpPr>
        <p:spPr>
          <a:xfrm>
            <a:off x="485774" y="3388046"/>
            <a:ext cx="4029072" cy="533400"/>
          </a:xfrm>
        </p:spPr>
        <p:txBody>
          <a:bodyPr rtlCol="0" anchor="ctr">
            <a:noAutofit/>
          </a:bodyPr>
          <a:lstStyle>
            <a:lvl1pPr marL="0" indent="0" algn="ctr">
              <a:buNone/>
              <a:defRPr sz="1800" b="1">
                <a:solidFill>
                  <a:schemeClr val="tx1"/>
                </a:solidFill>
                <a:latin typeface="Microsoft JhengHei UI" panose="020B0604030504040204" pitchFamily="34" charset="-120"/>
                <a:ea typeface="Microsoft JhengHei UI" panose="020B0604030504040204" pitchFamily="34" charset="-120"/>
              </a:defRPr>
            </a:lvl1pPr>
            <a:lvl2pPr marL="342900" indent="0">
              <a:buNone/>
              <a:defRPr sz="1500"/>
            </a:lvl2pPr>
            <a:lvl3pPr marL="685800" indent="0">
              <a:buNone/>
              <a:defRPr sz="1350"/>
            </a:lvl3pPr>
            <a:lvl4pPr marL="1028700" indent="0">
              <a:buNone/>
              <a:defRPr sz="1200"/>
            </a:lvl4pPr>
            <a:lvl5pPr marL="1371600" indent="0">
              <a:buNone/>
              <a:defRPr sz="1200"/>
            </a:lvl5pPr>
          </a:lstStyle>
          <a:p>
            <a:pPr lvl="0" rtl="0"/>
            <a:r>
              <a:rPr lang="zh-TW" altLang="en-US" noProof="0"/>
              <a:t>在此新增您的文字</a:t>
            </a:r>
          </a:p>
        </p:txBody>
      </p:sp>
      <p:sp>
        <p:nvSpPr>
          <p:cNvPr id="10" name="文字版面配置區 8">
            <a:extLst>
              <a:ext uri="{FF2B5EF4-FFF2-40B4-BE49-F238E27FC236}">
                <a16:creationId xmlns:a16="http://schemas.microsoft.com/office/drawing/2014/main" xmlns="" id="{58899736-796A-4B23-9534-D8784DD9A238}"/>
              </a:ext>
            </a:extLst>
          </p:cNvPr>
          <p:cNvSpPr>
            <a:spLocks noGrp="1"/>
          </p:cNvSpPr>
          <p:nvPr>
            <p:ph type="body" sz="quarter" idx="16" hasCustomPrompt="1"/>
          </p:nvPr>
        </p:nvSpPr>
        <p:spPr>
          <a:xfrm>
            <a:off x="4691062" y="1231579"/>
            <a:ext cx="4029072" cy="533400"/>
          </a:xfrm>
        </p:spPr>
        <p:txBody>
          <a:bodyPr rtlCol="0" anchor="ctr">
            <a:noAutofit/>
          </a:bodyPr>
          <a:lstStyle>
            <a:lvl1pPr marL="0" indent="0" algn="ctr">
              <a:buNone/>
              <a:defRPr sz="1800" b="1">
                <a:solidFill>
                  <a:schemeClr val="tx1"/>
                </a:solidFill>
                <a:latin typeface="Microsoft JhengHei UI" panose="020B0604030504040204" pitchFamily="34" charset="-120"/>
                <a:ea typeface="Microsoft JhengHei UI" panose="020B0604030504040204" pitchFamily="34" charset="-120"/>
              </a:defRPr>
            </a:lvl1pPr>
            <a:lvl2pPr marL="342900" indent="0">
              <a:buNone/>
              <a:defRPr sz="1500"/>
            </a:lvl2pPr>
            <a:lvl3pPr marL="685800" indent="0">
              <a:buNone/>
              <a:defRPr sz="1350"/>
            </a:lvl3pPr>
            <a:lvl4pPr marL="1028700" indent="0">
              <a:buNone/>
              <a:defRPr sz="1200"/>
            </a:lvl4pPr>
            <a:lvl5pPr marL="1371600" indent="0">
              <a:buNone/>
              <a:defRPr sz="1200"/>
            </a:lvl5pPr>
          </a:lstStyle>
          <a:p>
            <a:pPr lvl="0" rtl="0"/>
            <a:r>
              <a:rPr lang="zh-TW" altLang="en-US" noProof="0"/>
              <a:t>在此新增您的文字</a:t>
            </a:r>
          </a:p>
        </p:txBody>
      </p:sp>
      <p:sp>
        <p:nvSpPr>
          <p:cNvPr id="12" name="矩形 11">
            <a:extLst>
              <a:ext uri="{FF2B5EF4-FFF2-40B4-BE49-F238E27FC236}">
                <a16:creationId xmlns:a16="http://schemas.microsoft.com/office/drawing/2014/main" xmlns="" id="{6F023CF6-0A85-4867-A5CF-F75DDBC4C20A}"/>
              </a:ext>
            </a:extLst>
          </p:cNvPr>
          <p:cNvSpPr/>
          <p:nvPr userDrawn="1"/>
        </p:nvSpPr>
        <p:spPr>
          <a:xfrm>
            <a:off x="0" y="0"/>
            <a:ext cx="1390649" cy="13144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13" name="矩形 12">
            <a:extLst>
              <a:ext uri="{FF2B5EF4-FFF2-40B4-BE49-F238E27FC236}">
                <a16:creationId xmlns:a16="http://schemas.microsoft.com/office/drawing/2014/main" xmlns="" id="{AF9F3577-4130-4F32-9302-DA8838D30560}"/>
              </a:ext>
            </a:extLst>
          </p:cNvPr>
          <p:cNvSpPr/>
          <p:nvPr userDrawn="1"/>
        </p:nvSpPr>
        <p:spPr>
          <a:xfrm>
            <a:off x="7753352" y="3841911"/>
            <a:ext cx="1390649" cy="13144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4" name="圖片版面配置區 6">
            <a:extLst>
              <a:ext uri="{FF2B5EF4-FFF2-40B4-BE49-F238E27FC236}">
                <a16:creationId xmlns:a16="http://schemas.microsoft.com/office/drawing/2014/main" xmlns="" id="{7E138685-E3C5-48A4-8460-3BEDDDEDA6AD}"/>
              </a:ext>
            </a:extLst>
          </p:cNvPr>
          <p:cNvSpPr>
            <a:spLocks noGrp="1"/>
          </p:cNvSpPr>
          <p:nvPr>
            <p:ph type="pic" sz="quarter" idx="13"/>
          </p:nvPr>
        </p:nvSpPr>
        <p:spPr>
          <a:xfrm>
            <a:off x="485776" y="428626"/>
            <a:ext cx="4029073" cy="2879885"/>
          </a:xfrm>
          <a:solidFill>
            <a:schemeClr val="bg1">
              <a:lumMod val="95000"/>
            </a:schemeClr>
          </a:solidFill>
        </p:spPr>
        <p:txBody>
          <a:bodyPr vert="horz" lIns="91440" tIns="45720" rIns="91440" bIns="45720" rtlCol="0">
            <a:normAutofit/>
          </a:bodyPr>
          <a:lstStyle>
            <a:lvl1pPr>
              <a:defRPr lang="en-US" sz="1350">
                <a:latin typeface="Microsoft JhengHei UI" panose="020B0604030504040204" pitchFamily="34" charset="-120"/>
                <a:ea typeface="Microsoft JhengHei UI" panose="020B0604030504040204" pitchFamily="34" charset="-120"/>
              </a:defRPr>
            </a:lvl1pPr>
          </a:lstStyle>
          <a:p>
            <a:pPr marL="0" lvl="0" indent="0" algn="ctr" rtl="0">
              <a:buNone/>
            </a:pPr>
            <a:r>
              <a:rPr lang="zh-TW" altLang="en-US" noProof="0"/>
              <a:t>按一下圖示以新增圖片</a:t>
            </a:r>
          </a:p>
        </p:txBody>
      </p:sp>
      <p:sp>
        <p:nvSpPr>
          <p:cNvPr id="6" name="圖片版面配置區 6">
            <a:extLst>
              <a:ext uri="{FF2B5EF4-FFF2-40B4-BE49-F238E27FC236}">
                <a16:creationId xmlns:a16="http://schemas.microsoft.com/office/drawing/2014/main" xmlns="" id="{B6811C8C-D1DA-4EE5-888B-A30D6285BA5D}"/>
              </a:ext>
            </a:extLst>
          </p:cNvPr>
          <p:cNvSpPr>
            <a:spLocks noGrp="1"/>
          </p:cNvSpPr>
          <p:nvPr>
            <p:ph type="pic" sz="quarter" idx="14"/>
          </p:nvPr>
        </p:nvSpPr>
        <p:spPr>
          <a:xfrm>
            <a:off x="4691062" y="1822130"/>
            <a:ext cx="4029073" cy="2892746"/>
          </a:xfrm>
          <a:solidFill>
            <a:schemeClr val="bg1">
              <a:lumMod val="95000"/>
            </a:schemeClr>
          </a:solidFill>
        </p:spPr>
        <p:txBody>
          <a:bodyPr vert="horz" lIns="91440" tIns="45720" rIns="91440" bIns="45720" rtlCol="0">
            <a:normAutofit/>
          </a:bodyPr>
          <a:lstStyle>
            <a:lvl1pPr>
              <a:defRPr lang="en-US" sz="1350">
                <a:latin typeface="Microsoft JhengHei UI" panose="020B0604030504040204" pitchFamily="34" charset="-120"/>
                <a:ea typeface="Microsoft JhengHei UI" panose="020B0604030504040204" pitchFamily="34" charset="-120"/>
              </a:defRPr>
            </a:lvl1pPr>
          </a:lstStyle>
          <a:p>
            <a:pPr marL="0" lvl="0" indent="0" algn="ctr" rtl="0">
              <a:buNone/>
            </a:pPr>
            <a:r>
              <a:rPr lang="zh-TW" altLang="en-US" noProof="0"/>
              <a:t>按一下圖示以新增圖片</a:t>
            </a:r>
          </a:p>
        </p:txBody>
      </p:sp>
    </p:spTree>
    <p:extLst>
      <p:ext uri="{BB962C8B-B14F-4D97-AF65-F5344CB8AC3E}">
        <p14:creationId xmlns:p14="http://schemas.microsoft.com/office/powerpoint/2010/main" val="268186982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_只有標題">
    <p:spTree>
      <p:nvGrpSpPr>
        <p:cNvPr id="1" name=""/>
        <p:cNvGrpSpPr/>
        <p:nvPr/>
      </p:nvGrpSpPr>
      <p:grpSpPr>
        <a:xfrm>
          <a:off x="0" y="0"/>
          <a:ext cx="0" cy="0"/>
          <a:chOff x="0" y="0"/>
          <a:chExt cx="0" cy="0"/>
        </a:xfrm>
      </p:grpSpPr>
      <p:sp>
        <p:nvSpPr>
          <p:cNvPr id="11" name="矩形 10">
            <a:extLst>
              <a:ext uri="{FF2B5EF4-FFF2-40B4-BE49-F238E27FC236}">
                <a16:creationId xmlns:a16="http://schemas.microsoft.com/office/drawing/2014/main" xmlns="" id="{0565E0AE-C9AC-4E26-B4A4-DDEE620D8979}"/>
              </a:ext>
            </a:extLst>
          </p:cNvPr>
          <p:cNvSpPr/>
          <p:nvPr userDrawn="1"/>
        </p:nvSpPr>
        <p:spPr>
          <a:xfrm>
            <a:off x="0" y="0"/>
            <a:ext cx="91440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12" name="矩形 11">
            <a:extLst>
              <a:ext uri="{FF2B5EF4-FFF2-40B4-BE49-F238E27FC236}">
                <a16:creationId xmlns:a16="http://schemas.microsoft.com/office/drawing/2014/main" xmlns="" id="{6F023CF6-0A85-4867-A5CF-F75DDBC4C20A}"/>
              </a:ext>
            </a:extLst>
          </p:cNvPr>
          <p:cNvSpPr/>
          <p:nvPr userDrawn="1"/>
        </p:nvSpPr>
        <p:spPr>
          <a:xfrm>
            <a:off x="0" y="1449229"/>
            <a:ext cx="9144000" cy="218789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4" name="圖片版面配置區 6">
            <a:extLst>
              <a:ext uri="{FF2B5EF4-FFF2-40B4-BE49-F238E27FC236}">
                <a16:creationId xmlns:a16="http://schemas.microsoft.com/office/drawing/2014/main" xmlns="" id="{7E138685-E3C5-48A4-8460-3BEDDDEDA6AD}"/>
              </a:ext>
            </a:extLst>
          </p:cNvPr>
          <p:cNvSpPr>
            <a:spLocks noGrp="1"/>
          </p:cNvSpPr>
          <p:nvPr>
            <p:ph type="pic" sz="quarter" idx="13"/>
          </p:nvPr>
        </p:nvSpPr>
        <p:spPr>
          <a:xfrm>
            <a:off x="485776" y="1103234"/>
            <a:ext cx="4029073" cy="2879885"/>
          </a:xfrm>
          <a:solidFill>
            <a:schemeClr val="bg1">
              <a:lumMod val="95000"/>
            </a:schemeClr>
          </a:solidFill>
        </p:spPr>
        <p:txBody>
          <a:bodyPr vert="horz" lIns="91440" tIns="45720" rIns="91440" bIns="45720" rtlCol="0">
            <a:normAutofit/>
          </a:bodyPr>
          <a:lstStyle>
            <a:lvl1pPr>
              <a:defRPr lang="en-US" sz="1350">
                <a:latin typeface="Microsoft JhengHei UI" panose="020B0604030504040204" pitchFamily="34" charset="-120"/>
                <a:ea typeface="Microsoft JhengHei UI" panose="020B0604030504040204" pitchFamily="34" charset="-120"/>
              </a:defRPr>
            </a:lvl1pPr>
          </a:lstStyle>
          <a:p>
            <a:pPr marL="0" lvl="0" indent="0" algn="ctr" rtl="0">
              <a:buNone/>
            </a:pPr>
            <a:r>
              <a:rPr lang="zh-TW" altLang="en-US" noProof="0"/>
              <a:t>按一下圖示以新增圖片</a:t>
            </a:r>
          </a:p>
        </p:txBody>
      </p:sp>
      <p:sp>
        <p:nvSpPr>
          <p:cNvPr id="6" name="圖片版面配置區 6">
            <a:extLst>
              <a:ext uri="{FF2B5EF4-FFF2-40B4-BE49-F238E27FC236}">
                <a16:creationId xmlns:a16="http://schemas.microsoft.com/office/drawing/2014/main" xmlns="" id="{B6811C8C-D1DA-4EE5-888B-A30D6285BA5D}"/>
              </a:ext>
            </a:extLst>
          </p:cNvPr>
          <p:cNvSpPr>
            <a:spLocks noGrp="1"/>
          </p:cNvSpPr>
          <p:nvPr>
            <p:ph type="pic" sz="quarter" idx="14"/>
          </p:nvPr>
        </p:nvSpPr>
        <p:spPr>
          <a:xfrm>
            <a:off x="4691062" y="1096804"/>
            <a:ext cx="4029073" cy="2892746"/>
          </a:xfrm>
          <a:solidFill>
            <a:schemeClr val="bg1">
              <a:lumMod val="95000"/>
            </a:schemeClr>
          </a:solidFill>
        </p:spPr>
        <p:txBody>
          <a:bodyPr vert="horz" lIns="91440" tIns="45720" rIns="91440" bIns="45720" rtlCol="0">
            <a:normAutofit/>
          </a:bodyPr>
          <a:lstStyle>
            <a:lvl1pPr>
              <a:defRPr lang="en-US" sz="1350">
                <a:latin typeface="Microsoft JhengHei UI" panose="020B0604030504040204" pitchFamily="34" charset="-120"/>
                <a:ea typeface="Microsoft JhengHei UI" panose="020B0604030504040204" pitchFamily="34" charset="-120"/>
              </a:defRPr>
            </a:lvl1pPr>
          </a:lstStyle>
          <a:p>
            <a:pPr marL="0" lvl="0" indent="0" algn="ctr" rtl="0">
              <a:buNone/>
            </a:pPr>
            <a:r>
              <a:rPr lang="zh-TW" altLang="en-US" noProof="0"/>
              <a:t>按一下圖示以新增圖片</a:t>
            </a:r>
          </a:p>
        </p:txBody>
      </p:sp>
      <p:sp>
        <p:nvSpPr>
          <p:cNvPr id="9" name="文字版面配置區 8">
            <a:extLst>
              <a:ext uri="{FF2B5EF4-FFF2-40B4-BE49-F238E27FC236}">
                <a16:creationId xmlns:a16="http://schemas.microsoft.com/office/drawing/2014/main" xmlns="" id="{B15B70BB-4776-4914-92C9-092579FD6EBE}"/>
              </a:ext>
            </a:extLst>
          </p:cNvPr>
          <p:cNvSpPr>
            <a:spLocks noGrp="1"/>
          </p:cNvSpPr>
          <p:nvPr>
            <p:ph type="body" sz="quarter" idx="15" hasCustomPrompt="1"/>
          </p:nvPr>
        </p:nvSpPr>
        <p:spPr>
          <a:xfrm>
            <a:off x="485774" y="4088606"/>
            <a:ext cx="4029072" cy="533400"/>
          </a:xfrm>
        </p:spPr>
        <p:txBody>
          <a:bodyPr rtlCol="0" anchor="ctr">
            <a:noAutofit/>
          </a:bodyPr>
          <a:lstStyle>
            <a:lvl1pPr marL="0" indent="0" algn="ctr">
              <a:buNone/>
              <a:defRPr sz="1800" b="1">
                <a:solidFill>
                  <a:schemeClr val="tx1"/>
                </a:solidFill>
                <a:latin typeface="Microsoft JhengHei UI" panose="020B0604030504040204" pitchFamily="34" charset="-120"/>
                <a:ea typeface="Microsoft JhengHei UI" panose="020B0604030504040204" pitchFamily="34" charset="-120"/>
              </a:defRPr>
            </a:lvl1pPr>
            <a:lvl2pPr marL="342900" indent="0">
              <a:buNone/>
              <a:defRPr sz="1500"/>
            </a:lvl2pPr>
            <a:lvl3pPr marL="685800" indent="0">
              <a:buNone/>
              <a:defRPr sz="1350"/>
            </a:lvl3pPr>
            <a:lvl4pPr marL="1028700" indent="0">
              <a:buNone/>
              <a:defRPr sz="1200"/>
            </a:lvl4pPr>
            <a:lvl5pPr marL="1371600" indent="0">
              <a:buNone/>
              <a:defRPr sz="1200"/>
            </a:lvl5pPr>
          </a:lstStyle>
          <a:p>
            <a:pPr lvl="0" rtl="0"/>
            <a:r>
              <a:rPr lang="zh-TW" altLang="en-US" noProof="0"/>
              <a:t>在此新增您的文字</a:t>
            </a:r>
          </a:p>
        </p:txBody>
      </p:sp>
      <p:sp>
        <p:nvSpPr>
          <p:cNvPr id="10" name="文字版面配置區 8">
            <a:extLst>
              <a:ext uri="{FF2B5EF4-FFF2-40B4-BE49-F238E27FC236}">
                <a16:creationId xmlns:a16="http://schemas.microsoft.com/office/drawing/2014/main" xmlns="" id="{58899736-796A-4B23-9534-D8784DD9A238}"/>
              </a:ext>
            </a:extLst>
          </p:cNvPr>
          <p:cNvSpPr>
            <a:spLocks noGrp="1"/>
          </p:cNvSpPr>
          <p:nvPr>
            <p:ph type="body" sz="quarter" idx="16" hasCustomPrompt="1"/>
          </p:nvPr>
        </p:nvSpPr>
        <p:spPr>
          <a:xfrm>
            <a:off x="4691061" y="443627"/>
            <a:ext cx="4029072" cy="533400"/>
          </a:xfrm>
        </p:spPr>
        <p:txBody>
          <a:bodyPr rtlCol="0" anchor="ctr">
            <a:noAutofit/>
          </a:bodyPr>
          <a:lstStyle>
            <a:lvl1pPr marL="0" indent="0" algn="ctr">
              <a:buNone/>
              <a:defRPr sz="1800" b="1">
                <a:solidFill>
                  <a:schemeClr val="tx1"/>
                </a:solidFill>
                <a:latin typeface="Microsoft JhengHei UI" panose="020B0604030504040204" pitchFamily="34" charset="-120"/>
                <a:ea typeface="Microsoft JhengHei UI" panose="020B0604030504040204" pitchFamily="34" charset="-120"/>
              </a:defRPr>
            </a:lvl1pPr>
            <a:lvl2pPr marL="342900" indent="0">
              <a:buNone/>
              <a:defRPr sz="1500"/>
            </a:lvl2pPr>
            <a:lvl3pPr marL="685800" indent="0">
              <a:buNone/>
              <a:defRPr sz="1350"/>
            </a:lvl3pPr>
            <a:lvl4pPr marL="1028700" indent="0">
              <a:buNone/>
              <a:defRPr sz="1200"/>
            </a:lvl4pPr>
            <a:lvl5pPr marL="1371600" indent="0">
              <a:buNone/>
              <a:defRPr sz="1200"/>
            </a:lvl5pPr>
          </a:lstStyle>
          <a:p>
            <a:pPr lvl="0" rtl="0"/>
            <a:r>
              <a:rPr lang="zh-TW" altLang="en-US" noProof="0"/>
              <a:t>在此新增您的文字</a:t>
            </a:r>
          </a:p>
        </p:txBody>
      </p:sp>
      <p:grpSp>
        <p:nvGrpSpPr>
          <p:cNvPr id="14" name="群組 13">
            <a:extLst>
              <a:ext uri="{FF2B5EF4-FFF2-40B4-BE49-F238E27FC236}">
                <a16:creationId xmlns:a16="http://schemas.microsoft.com/office/drawing/2014/main" xmlns="" id="{AF4B4D45-80E3-42F8-B437-4182608210C3}"/>
              </a:ext>
            </a:extLst>
          </p:cNvPr>
          <p:cNvGrpSpPr/>
          <p:nvPr userDrawn="1"/>
        </p:nvGrpSpPr>
        <p:grpSpPr>
          <a:xfrm>
            <a:off x="4040981" y="316825"/>
            <a:ext cx="483394" cy="729854"/>
            <a:chOff x="371475" y="671713"/>
            <a:chExt cx="496540" cy="836738"/>
          </a:xfrm>
          <a:solidFill>
            <a:schemeClr val="accent6"/>
          </a:solidFill>
        </p:grpSpPr>
        <p:sp>
          <p:nvSpPr>
            <p:cNvPr id="15" name="矩形 14">
              <a:extLst>
                <a:ext uri="{FF2B5EF4-FFF2-40B4-BE49-F238E27FC236}">
                  <a16:creationId xmlns:a16="http://schemas.microsoft.com/office/drawing/2014/main" xmlns="" id="{D670E361-AF23-4722-9250-CCF26B3C5884}"/>
                </a:ext>
              </a:extLst>
            </p:cNvPr>
            <p:cNvSpPr/>
            <p:nvPr userDrawn="1"/>
          </p:nvSpPr>
          <p:spPr>
            <a:xfrm>
              <a:off x="371475" y="1011911"/>
              <a:ext cx="496540" cy="4965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16" name="矩形 15">
              <a:extLst>
                <a:ext uri="{FF2B5EF4-FFF2-40B4-BE49-F238E27FC236}">
                  <a16:creationId xmlns:a16="http://schemas.microsoft.com/office/drawing/2014/main" xmlns="" id="{BDE16CED-9FCD-4407-99EF-FFBE689DA9F1}"/>
                </a:ext>
              </a:extLst>
            </p:cNvPr>
            <p:cNvSpPr/>
            <p:nvPr userDrawn="1"/>
          </p:nvSpPr>
          <p:spPr>
            <a:xfrm>
              <a:off x="620587" y="671713"/>
              <a:ext cx="247428" cy="24742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grpSp>
      <p:grpSp>
        <p:nvGrpSpPr>
          <p:cNvPr id="17" name="群組 16">
            <a:extLst>
              <a:ext uri="{FF2B5EF4-FFF2-40B4-BE49-F238E27FC236}">
                <a16:creationId xmlns:a16="http://schemas.microsoft.com/office/drawing/2014/main" xmlns="" id="{FA147081-5AFB-463F-B27C-7A0C4CA0573B}"/>
              </a:ext>
            </a:extLst>
          </p:cNvPr>
          <p:cNvGrpSpPr/>
          <p:nvPr userDrawn="1"/>
        </p:nvGrpSpPr>
        <p:grpSpPr>
          <a:xfrm flipH="1">
            <a:off x="4686301" y="4088606"/>
            <a:ext cx="483394" cy="729854"/>
            <a:chOff x="371475" y="671713"/>
            <a:chExt cx="496540" cy="836738"/>
          </a:xfrm>
          <a:solidFill>
            <a:schemeClr val="accent6"/>
          </a:solidFill>
        </p:grpSpPr>
        <p:sp>
          <p:nvSpPr>
            <p:cNvPr id="18" name="矩形 17">
              <a:extLst>
                <a:ext uri="{FF2B5EF4-FFF2-40B4-BE49-F238E27FC236}">
                  <a16:creationId xmlns:a16="http://schemas.microsoft.com/office/drawing/2014/main" xmlns="" id="{AE24567E-B0AE-4E55-A5FB-3019A9598162}"/>
                </a:ext>
              </a:extLst>
            </p:cNvPr>
            <p:cNvSpPr/>
            <p:nvPr userDrawn="1"/>
          </p:nvSpPr>
          <p:spPr>
            <a:xfrm>
              <a:off x="371475" y="1011911"/>
              <a:ext cx="496540" cy="4965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19" name="矩形 18">
              <a:extLst>
                <a:ext uri="{FF2B5EF4-FFF2-40B4-BE49-F238E27FC236}">
                  <a16:creationId xmlns:a16="http://schemas.microsoft.com/office/drawing/2014/main" xmlns="" id="{4918E6C0-B582-4943-9462-FE9740846585}"/>
                </a:ext>
              </a:extLst>
            </p:cNvPr>
            <p:cNvSpPr/>
            <p:nvPr userDrawn="1"/>
          </p:nvSpPr>
          <p:spPr>
            <a:xfrm>
              <a:off x="620587" y="671713"/>
              <a:ext cx="247428" cy="24742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grpSp>
    </p:spTree>
    <p:extLst>
      <p:ext uri="{BB962C8B-B14F-4D97-AF65-F5344CB8AC3E}">
        <p14:creationId xmlns:p14="http://schemas.microsoft.com/office/powerpoint/2010/main" val="49338826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4_只有標題">
    <p:spTree>
      <p:nvGrpSpPr>
        <p:cNvPr id="1" name=""/>
        <p:cNvGrpSpPr/>
        <p:nvPr/>
      </p:nvGrpSpPr>
      <p:grpSpPr>
        <a:xfrm>
          <a:off x="0" y="0"/>
          <a:ext cx="0" cy="0"/>
          <a:chOff x="0" y="0"/>
          <a:chExt cx="0" cy="0"/>
        </a:xfrm>
      </p:grpSpPr>
      <p:sp>
        <p:nvSpPr>
          <p:cNvPr id="11" name="矩形 10">
            <a:extLst>
              <a:ext uri="{FF2B5EF4-FFF2-40B4-BE49-F238E27FC236}">
                <a16:creationId xmlns:a16="http://schemas.microsoft.com/office/drawing/2014/main" xmlns="" id="{0565E0AE-C9AC-4E26-B4A4-DDEE620D8979}"/>
              </a:ext>
            </a:extLst>
          </p:cNvPr>
          <p:cNvSpPr/>
          <p:nvPr userDrawn="1"/>
        </p:nvSpPr>
        <p:spPr>
          <a:xfrm>
            <a:off x="0" y="0"/>
            <a:ext cx="91440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4" name="圖片版面配置區 6">
            <a:extLst>
              <a:ext uri="{FF2B5EF4-FFF2-40B4-BE49-F238E27FC236}">
                <a16:creationId xmlns:a16="http://schemas.microsoft.com/office/drawing/2014/main" xmlns="" id="{7E138685-E3C5-48A4-8460-3BEDDDEDA6AD}"/>
              </a:ext>
            </a:extLst>
          </p:cNvPr>
          <p:cNvSpPr>
            <a:spLocks noGrp="1"/>
          </p:cNvSpPr>
          <p:nvPr>
            <p:ph type="pic" sz="quarter" idx="13"/>
          </p:nvPr>
        </p:nvSpPr>
        <p:spPr>
          <a:xfrm>
            <a:off x="0" y="0"/>
            <a:ext cx="4514400" cy="5143500"/>
          </a:xfrm>
          <a:solidFill>
            <a:schemeClr val="bg1">
              <a:lumMod val="95000"/>
            </a:schemeClr>
          </a:solidFill>
        </p:spPr>
        <p:txBody>
          <a:bodyPr vert="horz" lIns="91440" tIns="45720" rIns="91440" bIns="45720" rtlCol="0">
            <a:normAutofit/>
          </a:bodyPr>
          <a:lstStyle>
            <a:lvl1pPr>
              <a:defRPr lang="en-US" sz="1350">
                <a:latin typeface="Microsoft JhengHei UI" panose="020B0604030504040204" pitchFamily="34" charset="-120"/>
                <a:ea typeface="Microsoft JhengHei UI" panose="020B0604030504040204" pitchFamily="34" charset="-120"/>
              </a:defRPr>
            </a:lvl1pPr>
          </a:lstStyle>
          <a:p>
            <a:pPr marL="0" lvl="0" indent="0" algn="ctr" rtl="0">
              <a:buNone/>
            </a:pPr>
            <a:r>
              <a:rPr lang="zh-TW" altLang="en-US" noProof="0"/>
              <a:t>按一下圖示以新增圖片</a:t>
            </a:r>
          </a:p>
        </p:txBody>
      </p:sp>
      <p:sp>
        <p:nvSpPr>
          <p:cNvPr id="6" name="圖片版面配置區 6">
            <a:extLst>
              <a:ext uri="{FF2B5EF4-FFF2-40B4-BE49-F238E27FC236}">
                <a16:creationId xmlns:a16="http://schemas.microsoft.com/office/drawing/2014/main" xmlns="" id="{B6811C8C-D1DA-4EE5-888B-A30D6285BA5D}"/>
              </a:ext>
            </a:extLst>
          </p:cNvPr>
          <p:cNvSpPr>
            <a:spLocks noGrp="1"/>
          </p:cNvSpPr>
          <p:nvPr>
            <p:ph type="pic" sz="quarter" idx="14"/>
          </p:nvPr>
        </p:nvSpPr>
        <p:spPr>
          <a:xfrm>
            <a:off x="4629152" y="0"/>
            <a:ext cx="4514849" cy="5143500"/>
          </a:xfrm>
          <a:solidFill>
            <a:schemeClr val="bg1">
              <a:lumMod val="95000"/>
            </a:schemeClr>
          </a:solidFill>
        </p:spPr>
        <p:txBody>
          <a:bodyPr vert="horz" lIns="91440" tIns="45720" rIns="91440" bIns="45720" rtlCol="0">
            <a:normAutofit/>
          </a:bodyPr>
          <a:lstStyle>
            <a:lvl1pPr>
              <a:defRPr lang="en-US" sz="1350">
                <a:latin typeface="Microsoft JhengHei UI" panose="020B0604030504040204" pitchFamily="34" charset="-120"/>
                <a:ea typeface="Microsoft JhengHei UI" panose="020B0604030504040204" pitchFamily="34" charset="-120"/>
              </a:defRPr>
            </a:lvl1pPr>
          </a:lstStyle>
          <a:p>
            <a:pPr marL="0" lvl="0" indent="0" algn="ctr" rtl="0">
              <a:buNone/>
            </a:pPr>
            <a:r>
              <a:rPr lang="zh-TW" altLang="en-US" noProof="0"/>
              <a:t>按一下圖示以新增圖片</a:t>
            </a:r>
          </a:p>
        </p:txBody>
      </p:sp>
      <p:sp>
        <p:nvSpPr>
          <p:cNvPr id="9" name="文字版面配置區 8">
            <a:extLst>
              <a:ext uri="{FF2B5EF4-FFF2-40B4-BE49-F238E27FC236}">
                <a16:creationId xmlns:a16="http://schemas.microsoft.com/office/drawing/2014/main" xmlns="" id="{B15B70BB-4776-4914-92C9-092579FD6EBE}"/>
              </a:ext>
            </a:extLst>
          </p:cNvPr>
          <p:cNvSpPr>
            <a:spLocks noGrp="1"/>
          </p:cNvSpPr>
          <p:nvPr>
            <p:ph type="body" sz="quarter" idx="15" hasCustomPrompt="1"/>
          </p:nvPr>
        </p:nvSpPr>
        <p:spPr>
          <a:xfrm>
            <a:off x="544013" y="3756422"/>
            <a:ext cx="3682800" cy="533400"/>
          </a:xfrm>
        </p:spPr>
        <p:txBody>
          <a:bodyPr rtlCol="0" anchor="ctr">
            <a:noAutofit/>
          </a:bodyPr>
          <a:lstStyle>
            <a:lvl1pPr marL="0" indent="0" algn="ctr">
              <a:buNone/>
              <a:defRPr sz="1800" b="1">
                <a:solidFill>
                  <a:schemeClr val="tx1"/>
                </a:solidFill>
                <a:latin typeface="Microsoft JhengHei UI" panose="020B0604030504040204" pitchFamily="34" charset="-120"/>
                <a:ea typeface="Microsoft JhengHei UI" panose="020B0604030504040204" pitchFamily="34" charset="-120"/>
              </a:defRPr>
            </a:lvl1pPr>
            <a:lvl2pPr marL="342900" indent="0">
              <a:buNone/>
              <a:defRPr sz="1500"/>
            </a:lvl2pPr>
            <a:lvl3pPr marL="685800" indent="0">
              <a:buNone/>
              <a:defRPr sz="1350"/>
            </a:lvl3pPr>
            <a:lvl4pPr marL="1028700" indent="0">
              <a:buNone/>
              <a:defRPr sz="1200"/>
            </a:lvl4pPr>
            <a:lvl5pPr marL="1371600" indent="0">
              <a:buNone/>
              <a:defRPr sz="1200"/>
            </a:lvl5pPr>
          </a:lstStyle>
          <a:p>
            <a:pPr lvl="0" rtl="0"/>
            <a:r>
              <a:rPr lang="zh-TW" altLang="en-US" noProof="0"/>
              <a:t>在此新增您的文字</a:t>
            </a:r>
          </a:p>
        </p:txBody>
      </p:sp>
      <p:sp>
        <p:nvSpPr>
          <p:cNvPr id="10" name="文字版面配置區 8">
            <a:extLst>
              <a:ext uri="{FF2B5EF4-FFF2-40B4-BE49-F238E27FC236}">
                <a16:creationId xmlns:a16="http://schemas.microsoft.com/office/drawing/2014/main" xmlns="" id="{58899736-796A-4B23-9534-D8784DD9A238}"/>
              </a:ext>
            </a:extLst>
          </p:cNvPr>
          <p:cNvSpPr>
            <a:spLocks noGrp="1"/>
          </p:cNvSpPr>
          <p:nvPr>
            <p:ph type="body" sz="quarter" idx="16" hasCustomPrompt="1"/>
          </p:nvPr>
        </p:nvSpPr>
        <p:spPr>
          <a:xfrm>
            <a:off x="4976696" y="3756422"/>
            <a:ext cx="3681531" cy="533400"/>
          </a:xfrm>
        </p:spPr>
        <p:txBody>
          <a:bodyPr rtlCol="0" anchor="ctr">
            <a:noAutofit/>
          </a:bodyPr>
          <a:lstStyle>
            <a:lvl1pPr marL="0" indent="0" algn="ctr">
              <a:buNone/>
              <a:defRPr sz="1800" b="1">
                <a:solidFill>
                  <a:schemeClr val="tx1"/>
                </a:solidFill>
                <a:latin typeface="Microsoft JhengHei UI" panose="020B0604030504040204" pitchFamily="34" charset="-120"/>
                <a:ea typeface="Microsoft JhengHei UI" panose="020B0604030504040204" pitchFamily="34" charset="-120"/>
              </a:defRPr>
            </a:lvl1pPr>
            <a:lvl2pPr marL="342900" indent="0">
              <a:buNone/>
              <a:defRPr sz="1500"/>
            </a:lvl2pPr>
            <a:lvl3pPr marL="685800" indent="0">
              <a:buNone/>
              <a:defRPr sz="1350"/>
            </a:lvl3pPr>
            <a:lvl4pPr marL="1028700" indent="0">
              <a:buNone/>
              <a:defRPr sz="1200"/>
            </a:lvl4pPr>
            <a:lvl5pPr marL="1371600" indent="0">
              <a:buNone/>
              <a:defRPr sz="1200"/>
            </a:lvl5pPr>
          </a:lstStyle>
          <a:p>
            <a:pPr lvl="0" rtl="0"/>
            <a:r>
              <a:rPr lang="zh-TW" altLang="en-US" noProof="0"/>
              <a:t>在此新增您的文字</a:t>
            </a:r>
          </a:p>
        </p:txBody>
      </p:sp>
    </p:spTree>
    <p:extLst>
      <p:ext uri="{BB962C8B-B14F-4D97-AF65-F5344CB8AC3E}">
        <p14:creationId xmlns:p14="http://schemas.microsoft.com/office/powerpoint/2010/main" val="330373224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_只有標題">
    <p:spTree>
      <p:nvGrpSpPr>
        <p:cNvPr id="1" name=""/>
        <p:cNvGrpSpPr/>
        <p:nvPr/>
      </p:nvGrpSpPr>
      <p:grpSpPr>
        <a:xfrm>
          <a:off x="0" y="0"/>
          <a:ext cx="0" cy="0"/>
          <a:chOff x="0" y="0"/>
          <a:chExt cx="0" cy="0"/>
        </a:xfrm>
      </p:grpSpPr>
      <p:sp>
        <p:nvSpPr>
          <p:cNvPr id="11" name="矩形 10">
            <a:extLst>
              <a:ext uri="{FF2B5EF4-FFF2-40B4-BE49-F238E27FC236}">
                <a16:creationId xmlns:a16="http://schemas.microsoft.com/office/drawing/2014/main" xmlns="" id="{0565E0AE-C9AC-4E26-B4A4-DDEE620D8979}"/>
              </a:ext>
            </a:extLst>
          </p:cNvPr>
          <p:cNvSpPr/>
          <p:nvPr userDrawn="1"/>
        </p:nvSpPr>
        <p:spPr>
          <a:xfrm>
            <a:off x="0" y="0"/>
            <a:ext cx="91440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12" name="矩形 11">
            <a:extLst>
              <a:ext uri="{FF2B5EF4-FFF2-40B4-BE49-F238E27FC236}">
                <a16:creationId xmlns:a16="http://schemas.microsoft.com/office/drawing/2014/main" xmlns="" id="{6F023CF6-0A85-4867-A5CF-F75DDBC4C20A}"/>
              </a:ext>
            </a:extLst>
          </p:cNvPr>
          <p:cNvSpPr/>
          <p:nvPr userDrawn="1"/>
        </p:nvSpPr>
        <p:spPr>
          <a:xfrm>
            <a:off x="0" y="1"/>
            <a:ext cx="4029072" cy="51434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4" name="圖片版面配置區 6">
            <a:extLst>
              <a:ext uri="{FF2B5EF4-FFF2-40B4-BE49-F238E27FC236}">
                <a16:creationId xmlns:a16="http://schemas.microsoft.com/office/drawing/2014/main" xmlns="" id="{7E138685-E3C5-48A4-8460-3BEDDDEDA6AD}"/>
              </a:ext>
            </a:extLst>
          </p:cNvPr>
          <p:cNvSpPr>
            <a:spLocks noGrp="1"/>
          </p:cNvSpPr>
          <p:nvPr>
            <p:ph type="pic" sz="quarter" idx="13"/>
          </p:nvPr>
        </p:nvSpPr>
        <p:spPr>
          <a:xfrm>
            <a:off x="278606" y="195264"/>
            <a:ext cx="4213615" cy="4725590"/>
          </a:xfrm>
          <a:solidFill>
            <a:schemeClr val="bg1">
              <a:lumMod val="95000"/>
            </a:schemeClr>
          </a:solidFill>
        </p:spPr>
        <p:txBody>
          <a:bodyPr vert="horz" lIns="91440" tIns="45720" rIns="91440" bIns="45720" rtlCol="0">
            <a:normAutofit/>
          </a:bodyPr>
          <a:lstStyle>
            <a:lvl1pPr>
              <a:defRPr lang="en-US" sz="1350">
                <a:latin typeface="Microsoft JhengHei UI" panose="020B0604030504040204" pitchFamily="34" charset="-120"/>
                <a:ea typeface="Microsoft JhengHei UI" panose="020B0604030504040204" pitchFamily="34" charset="-120"/>
              </a:defRPr>
            </a:lvl1pPr>
          </a:lstStyle>
          <a:p>
            <a:pPr marL="0" lvl="0" indent="0" algn="ctr" rtl="0">
              <a:buNone/>
            </a:pPr>
            <a:r>
              <a:rPr lang="zh-TW" altLang="en-US" noProof="0"/>
              <a:t>按一下圖示以新增圖片</a:t>
            </a:r>
          </a:p>
        </p:txBody>
      </p:sp>
      <p:sp>
        <p:nvSpPr>
          <p:cNvPr id="20" name="矩形 19">
            <a:extLst>
              <a:ext uri="{FF2B5EF4-FFF2-40B4-BE49-F238E27FC236}">
                <a16:creationId xmlns:a16="http://schemas.microsoft.com/office/drawing/2014/main" xmlns="" id="{97E2F46B-C34E-40D3-9D43-BBA43EDFC924}"/>
              </a:ext>
            </a:extLst>
          </p:cNvPr>
          <p:cNvSpPr/>
          <p:nvPr userDrawn="1"/>
        </p:nvSpPr>
        <p:spPr>
          <a:xfrm>
            <a:off x="5114930" y="-13692"/>
            <a:ext cx="4029072" cy="514349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6" name="圖片版面配置區 6">
            <a:extLst>
              <a:ext uri="{FF2B5EF4-FFF2-40B4-BE49-F238E27FC236}">
                <a16:creationId xmlns:a16="http://schemas.microsoft.com/office/drawing/2014/main" xmlns="" id="{B6811C8C-D1DA-4EE5-888B-A30D6285BA5D}"/>
              </a:ext>
            </a:extLst>
          </p:cNvPr>
          <p:cNvSpPr>
            <a:spLocks noGrp="1"/>
          </p:cNvSpPr>
          <p:nvPr>
            <p:ph type="pic" sz="quarter" idx="14"/>
          </p:nvPr>
        </p:nvSpPr>
        <p:spPr>
          <a:xfrm>
            <a:off x="4710110" y="195264"/>
            <a:ext cx="4214700" cy="4725590"/>
          </a:xfrm>
          <a:solidFill>
            <a:schemeClr val="bg1">
              <a:lumMod val="95000"/>
            </a:schemeClr>
          </a:solidFill>
        </p:spPr>
        <p:txBody>
          <a:bodyPr vert="horz" lIns="91440" tIns="45720" rIns="91440" bIns="45720" rtlCol="0">
            <a:normAutofit/>
          </a:bodyPr>
          <a:lstStyle>
            <a:lvl1pPr>
              <a:defRPr lang="en-US" sz="1350">
                <a:latin typeface="Microsoft JhengHei UI" panose="020B0604030504040204" pitchFamily="34" charset="-120"/>
                <a:ea typeface="Microsoft JhengHei UI" panose="020B0604030504040204" pitchFamily="34" charset="-120"/>
              </a:defRPr>
            </a:lvl1pPr>
          </a:lstStyle>
          <a:p>
            <a:pPr marL="0" lvl="0" indent="0" algn="ctr" rtl="0">
              <a:buNone/>
            </a:pPr>
            <a:r>
              <a:rPr lang="zh-TW" altLang="en-US" noProof="0"/>
              <a:t>按一下圖示以新增圖片</a:t>
            </a:r>
          </a:p>
        </p:txBody>
      </p:sp>
      <p:sp>
        <p:nvSpPr>
          <p:cNvPr id="9" name="文字版面配置區 8">
            <a:extLst>
              <a:ext uri="{FF2B5EF4-FFF2-40B4-BE49-F238E27FC236}">
                <a16:creationId xmlns:a16="http://schemas.microsoft.com/office/drawing/2014/main" xmlns="" id="{B15B70BB-4776-4914-92C9-092579FD6EBE}"/>
              </a:ext>
            </a:extLst>
          </p:cNvPr>
          <p:cNvSpPr>
            <a:spLocks noGrp="1"/>
          </p:cNvSpPr>
          <p:nvPr>
            <p:ph type="body" sz="quarter" idx="15" hasCustomPrompt="1"/>
          </p:nvPr>
        </p:nvSpPr>
        <p:spPr>
          <a:xfrm>
            <a:off x="544013" y="3756422"/>
            <a:ext cx="3682800" cy="533400"/>
          </a:xfrm>
        </p:spPr>
        <p:txBody>
          <a:bodyPr rtlCol="0" anchor="ctr">
            <a:noAutofit/>
          </a:bodyPr>
          <a:lstStyle>
            <a:lvl1pPr marL="0" indent="0" algn="ctr">
              <a:buNone/>
              <a:defRPr sz="1800" b="1">
                <a:solidFill>
                  <a:schemeClr val="tx1"/>
                </a:solidFill>
                <a:latin typeface="Microsoft JhengHei UI" panose="020B0604030504040204" pitchFamily="34" charset="-120"/>
                <a:ea typeface="Microsoft JhengHei UI" panose="020B0604030504040204" pitchFamily="34" charset="-120"/>
              </a:defRPr>
            </a:lvl1pPr>
            <a:lvl2pPr marL="342900" indent="0">
              <a:buNone/>
              <a:defRPr sz="1500"/>
            </a:lvl2pPr>
            <a:lvl3pPr marL="685800" indent="0">
              <a:buNone/>
              <a:defRPr sz="1350"/>
            </a:lvl3pPr>
            <a:lvl4pPr marL="1028700" indent="0">
              <a:buNone/>
              <a:defRPr sz="1200"/>
            </a:lvl4pPr>
            <a:lvl5pPr marL="1371600" indent="0">
              <a:buNone/>
              <a:defRPr sz="1200"/>
            </a:lvl5pPr>
          </a:lstStyle>
          <a:p>
            <a:pPr lvl="0" rtl="0"/>
            <a:r>
              <a:rPr lang="zh-TW" altLang="en-US" noProof="0"/>
              <a:t>在此新增您的文字</a:t>
            </a:r>
          </a:p>
        </p:txBody>
      </p:sp>
      <p:sp>
        <p:nvSpPr>
          <p:cNvPr id="10" name="文字版面配置區 8">
            <a:extLst>
              <a:ext uri="{FF2B5EF4-FFF2-40B4-BE49-F238E27FC236}">
                <a16:creationId xmlns:a16="http://schemas.microsoft.com/office/drawing/2014/main" xmlns="" id="{58899736-796A-4B23-9534-D8784DD9A238}"/>
              </a:ext>
            </a:extLst>
          </p:cNvPr>
          <p:cNvSpPr>
            <a:spLocks noGrp="1"/>
          </p:cNvSpPr>
          <p:nvPr>
            <p:ph type="body" sz="quarter" idx="16" hasCustomPrompt="1"/>
          </p:nvPr>
        </p:nvSpPr>
        <p:spPr>
          <a:xfrm>
            <a:off x="4976696" y="3756422"/>
            <a:ext cx="3681531" cy="533400"/>
          </a:xfrm>
        </p:spPr>
        <p:txBody>
          <a:bodyPr rtlCol="0" anchor="ctr">
            <a:noAutofit/>
          </a:bodyPr>
          <a:lstStyle>
            <a:lvl1pPr marL="0" indent="0" algn="ctr">
              <a:buNone/>
              <a:defRPr sz="1800" b="1">
                <a:solidFill>
                  <a:schemeClr val="tx1"/>
                </a:solidFill>
                <a:latin typeface="Microsoft JhengHei UI" panose="020B0604030504040204" pitchFamily="34" charset="-120"/>
                <a:ea typeface="Microsoft JhengHei UI" panose="020B0604030504040204" pitchFamily="34" charset="-120"/>
              </a:defRPr>
            </a:lvl1pPr>
            <a:lvl2pPr marL="342900" indent="0">
              <a:buNone/>
              <a:defRPr sz="1500"/>
            </a:lvl2pPr>
            <a:lvl3pPr marL="685800" indent="0">
              <a:buNone/>
              <a:defRPr sz="1350"/>
            </a:lvl3pPr>
            <a:lvl4pPr marL="1028700" indent="0">
              <a:buNone/>
              <a:defRPr sz="1200"/>
            </a:lvl4pPr>
            <a:lvl5pPr marL="1371600" indent="0">
              <a:buNone/>
              <a:defRPr sz="1200"/>
            </a:lvl5pPr>
          </a:lstStyle>
          <a:p>
            <a:pPr lvl="0" rtl="0"/>
            <a:r>
              <a:rPr lang="zh-TW" altLang="en-US" noProof="0"/>
              <a:t>在此新增您的文字</a:t>
            </a:r>
          </a:p>
        </p:txBody>
      </p:sp>
    </p:spTree>
    <p:extLst>
      <p:ext uri="{BB962C8B-B14F-4D97-AF65-F5344CB8AC3E}">
        <p14:creationId xmlns:p14="http://schemas.microsoft.com/office/powerpoint/2010/main" val="363371013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5_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BADB3C88-F13B-4B5F-920D-B4EFFAA592E5}"/>
              </a:ext>
            </a:extLst>
          </p:cNvPr>
          <p:cNvSpPr>
            <a:spLocks noGrp="1"/>
          </p:cNvSpPr>
          <p:nvPr>
            <p:ph type="title"/>
          </p:nvPr>
        </p:nvSpPr>
        <p:spPr/>
        <p:txBody>
          <a:bodyPr rtlCol="0"/>
          <a:lstStyle>
            <a:lvl1pPr>
              <a:defRPr>
                <a:latin typeface="Microsoft JhengHei UI" panose="020B0604030504040204" pitchFamily="34" charset="-120"/>
                <a:ea typeface="Microsoft JhengHei UI" panose="020B0604030504040204" pitchFamily="34" charset="-120"/>
              </a:defRPr>
            </a:lvl1pPr>
          </a:lstStyle>
          <a:p>
            <a:pPr rtl="0"/>
            <a:r>
              <a:rPr lang="zh-TW" altLang="en-US" noProof="0"/>
              <a:t>按一下以編輯母片標題樣式</a:t>
            </a:r>
          </a:p>
        </p:txBody>
      </p:sp>
      <p:sp>
        <p:nvSpPr>
          <p:cNvPr id="5" name="投影片編號版面配置區 4">
            <a:extLst>
              <a:ext uri="{FF2B5EF4-FFF2-40B4-BE49-F238E27FC236}">
                <a16:creationId xmlns:a16="http://schemas.microsoft.com/office/drawing/2014/main" xmlns="" id="{6E5460C4-49C1-4270-BC58-5EEBC77615CD}"/>
              </a:ext>
            </a:extLst>
          </p:cNvPr>
          <p:cNvSpPr>
            <a:spLocks noGrp="1"/>
          </p:cNvSpPr>
          <p:nvPr>
            <p:ph type="sldNum" sz="quarter" idx="12"/>
          </p:nvPr>
        </p:nvSpPr>
        <p:spPr/>
        <p:txBody>
          <a:bodyPr rtlCol="0"/>
          <a:lstStyle>
            <a:lvl1pPr>
              <a:defRPr>
                <a:latin typeface="Microsoft JhengHei UI" panose="020B0604030504040204" pitchFamily="34" charset="-120"/>
                <a:ea typeface="Microsoft JhengHei UI" panose="020B0604030504040204" pitchFamily="34" charset="-120"/>
              </a:defRPr>
            </a:lvl1pPr>
          </a:lstStyle>
          <a:p>
            <a:fld id="{03DC2DEF-D2FE-4B45-ABA4-9F153FD1C98A}" type="slidenum">
              <a:rPr lang="en-US" altLang="zh-TW" noProof="0" smtClean="0"/>
              <a:pPr/>
              <a:t>‹#›</a:t>
            </a:fld>
            <a:endParaRPr lang="zh-TW" altLang="en-US" noProof="0"/>
          </a:p>
        </p:txBody>
      </p:sp>
      <p:sp>
        <p:nvSpPr>
          <p:cNvPr id="24" name="矩形 23">
            <a:extLst>
              <a:ext uri="{FF2B5EF4-FFF2-40B4-BE49-F238E27FC236}">
                <a16:creationId xmlns:a16="http://schemas.microsoft.com/office/drawing/2014/main" xmlns="" id="{E2950CCA-59F9-4C47-A5BA-294E9EDCBABE}"/>
              </a:ext>
            </a:extLst>
          </p:cNvPr>
          <p:cNvSpPr/>
          <p:nvPr userDrawn="1"/>
        </p:nvSpPr>
        <p:spPr>
          <a:xfrm>
            <a:off x="278606" y="925116"/>
            <a:ext cx="2082266" cy="372546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25" name="矩形 24">
            <a:extLst>
              <a:ext uri="{FF2B5EF4-FFF2-40B4-BE49-F238E27FC236}">
                <a16:creationId xmlns:a16="http://schemas.microsoft.com/office/drawing/2014/main" xmlns="" id="{EB5BF167-B9E6-4F02-9FA8-3CA79D552F0E}"/>
              </a:ext>
            </a:extLst>
          </p:cNvPr>
          <p:cNvSpPr/>
          <p:nvPr userDrawn="1"/>
        </p:nvSpPr>
        <p:spPr>
          <a:xfrm>
            <a:off x="2464639" y="925116"/>
            <a:ext cx="2082266" cy="37254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26" name="矩形 25">
            <a:extLst>
              <a:ext uri="{FF2B5EF4-FFF2-40B4-BE49-F238E27FC236}">
                <a16:creationId xmlns:a16="http://schemas.microsoft.com/office/drawing/2014/main" xmlns="" id="{B48694DE-D82B-49DB-8A45-D1DD4C9BCEF1}"/>
              </a:ext>
            </a:extLst>
          </p:cNvPr>
          <p:cNvSpPr/>
          <p:nvPr userDrawn="1"/>
        </p:nvSpPr>
        <p:spPr>
          <a:xfrm>
            <a:off x="4650673" y="925116"/>
            <a:ext cx="2082266" cy="372546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27" name="矩形 26">
            <a:extLst>
              <a:ext uri="{FF2B5EF4-FFF2-40B4-BE49-F238E27FC236}">
                <a16:creationId xmlns:a16="http://schemas.microsoft.com/office/drawing/2014/main" xmlns="" id="{407C1370-8D38-4641-8D37-30A1218A4372}"/>
              </a:ext>
            </a:extLst>
          </p:cNvPr>
          <p:cNvSpPr/>
          <p:nvPr userDrawn="1"/>
        </p:nvSpPr>
        <p:spPr>
          <a:xfrm>
            <a:off x="6836706" y="934642"/>
            <a:ext cx="2082266" cy="372546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cxnSp>
        <p:nvCxnSpPr>
          <p:cNvPr id="29" name="直線接點​​(S) 28">
            <a:extLst>
              <a:ext uri="{FF2B5EF4-FFF2-40B4-BE49-F238E27FC236}">
                <a16:creationId xmlns:a16="http://schemas.microsoft.com/office/drawing/2014/main" xmlns="" id="{CE3EDDE5-9B23-44D7-8546-0B2365B42B16}"/>
              </a:ext>
            </a:extLst>
          </p:cNvPr>
          <p:cNvCxnSpPr/>
          <p:nvPr userDrawn="1"/>
        </p:nvCxnSpPr>
        <p:spPr>
          <a:xfrm>
            <a:off x="443439" y="2790825"/>
            <a:ext cx="1752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直線接點 29">
            <a:extLst>
              <a:ext uri="{FF2B5EF4-FFF2-40B4-BE49-F238E27FC236}">
                <a16:creationId xmlns:a16="http://schemas.microsoft.com/office/drawing/2014/main" xmlns="" id="{B9D259D5-D3C0-4B60-B2D9-9B6DFFD270D8}"/>
              </a:ext>
            </a:extLst>
          </p:cNvPr>
          <p:cNvCxnSpPr/>
          <p:nvPr userDrawn="1"/>
        </p:nvCxnSpPr>
        <p:spPr>
          <a:xfrm>
            <a:off x="2629472" y="2790825"/>
            <a:ext cx="1752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直線接點 30">
            <a:extLst>
              <a:ext uri="{FF2B5EF4-FFF2-40B4-BE49-F238E27FC236}">
                <a16:creationId xmlns:a16="http://schemas.microsoft.com/office/drawing/2014/main" xmlns="" id="{0710C392-9E34-4640-AC70-210A1B8C47B5}"/>
              </a:ext>
            </a:extLst>
          </p:cNvPr>
          <p:cNvCxnSpPr/>
          <p:nvPr userDrawn="1"/>
        </p:nvCxnSpPr>
        <p:spPr>
          <a:xfrm>
            <a:off x="4815506" y="2790825"/>
            <a:ext cx="1752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直線接點​​(S) 31">
            <a:extLst>
              <a:ext uri="{FF2B5EF4-FFF2-40B4-BE49-F238E27FC236}">
                <a16:creationId xmlns:a16="http://schemas.microsoft.com/office/drawing/2014/main" xmlns="" id="{D7A92E0B-B060-48FA-A650-36894FF4B216}"/>
              </a:ext>
            </a:extLst>
          </p:cNvPr>
          <p:cNvCxnSpPr/>
          <p:nvPr userDrawn="1"/>
        </p:nvCxnSpPr>
        <p:spPr>
          <a:xfrm>
            <a:off x="7001539" y="2790825"/>
            <a:ext cx="1752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圖片版面配置區 33">
            <a:extLst>
              <a:ext uri="{FF2B5EF4-FFF2-40B4-BE49-F238E27FC236}">
                <a16:creationId xmlns:a16="http://schemas.microsoft.com/office/drawing/2014/main" xmlns="" id="{D9056F2B-EAFD-4A57-BB92-D14816C84DDE}"/>
              </a:ext>
            </a:extLst>
          </p:cNvPr>
          <p:cNvSpPr>
            <a:spLocks noGrp="1"/>
          </p:cNvSpPr>
          <p:nvPr>
            <p:ph type="pic" sz="quarter" idx="13"/>
          </p:nvPr>
        </p:nvSpPr>
        <p:spPr>
          <a:xfrm>
            <a:off x="657226" y="1304925"/>
            <a:ext cx="1266825" cy="1047750"/>
          </a:xfrm>
        </p:spPr>
        <p:txBody>
          <a:bodyPr rtlCol="0"/>
          <a:lstStyle>
            <a:lvl1pPr marL="0" indent="0" algn="ctr">
              <a:buNone/>
              <a:defRPr>
                <a:solidFill>
                  <a:schemeClr val="bg1"/>
                </a:solidFill>
                <a:latin typeface="Microsoft JhengHei UI" panose="020B0604030504040204" pitchFamily="34" charset="-120"/>
                <a:ea typeface="Microsoft JhengHei UI" panose="020B0604030504040204" pitchFamily="34" charset="-120"/>
              </a:defRPr>
            </a:lvl1pPr>
          </a:lstStyle>
          <a:p>
            <a:pPr rtl="0"/>
            <a:r>
              <a:rPr lang="zh-TW" altLang="en-US" noProof="0"/>
              <a:t>按一下圖示以新增圖片</a:t>
            </a:r>
          </a:p>
        </p:txBody>
      </p:sp>
      <p:sp>
        <p:nvSpPr>
          <p:cNvPr id="35" name="圖片版面配置區 33">
            <a:extLst>
              <a:ext uri="{FF2B5EF4-FFF2-40B4-BE49-F238E27FC236}">
                <a16:creationId xmlns:a16="http://schemas.microsoft.com/office/drawing/2014/main" xmlns="" id="{E65006DE-F797-4019-BB72-F484F9FE7E58}"/>
              </a:ext>
            </a:extLst>
          </p:cNvPr>
          <p:cNvSpPr>
            <a:spLocks noGrp="1"/>
          </p:cNvSpPr>
          <p:nvPr>
            <p:ph type="pic" sz="quarter" idx="14"/>
          </p:nvPr>
        </p:nvSpPr>
        <p:spPr>
          <a:xfrm>
            <a:off x="2872361" y="3197424"/>
            <a:ext cx="1266825" cy="1047750"/>
          </a:xfrm>
        </p:spPr>
        <p:txBody>
          <a:bodyPr rtlCol="0"/>
          <a:lstStyle>
            <a:lvl1pPr marL="0" indent="0" algn="ctr">
              <a:buNone/>
              <a:defRPr>
                <a:solidFill>
                  <a:schemeClr val="bg1"/>
                </a:solidFill>
                <a:latin typeface="Microsoft JhengHei UI" panose="020B0604030504040204" pitchFamily="34" charset="-120"/>
                <a:ea typeface="Microsoft JhengHei UI" panose="020B0604030504040204" pitchFamily="34" charset="-120"/>
              </a:defRPr>
            </a:lvl1pPr>
          </a:lstStyle>
          <a:p>
            <a:pPr rtl="0"/>
            <a:r>
              <a:rPr lang="zh-TW" altLang="en-US" noProof="0"/>
              <a:t>按一下圖示以新增圖片</a:t>
            </a:r>
          </a:p>
        </p:txBody>
      </p:sp>
      <p:sp>
        <p:nvSpPr>
          <p:cNvPr id="36" name="圖片版面配置區 33">
            <a:extLst>
              <a:ext uri="{FF2B5EF4-FFF2-40B4-BE49-F238E27FC236}">
                <a16:creationId xmlns:a16="http://schemas.microsoft.com/office/drawing/2014/main" xmlns="" id="{0947D252-5545-4406-8764-B7712464DA56}"/>
              </a:ext>
            </a:extLst>
          </p:cNvPr>
          <p:cNvSpPr>
            <a:spLocks noGrp="1"/>
          </p:cNvSpPr>
          <p:nvPr>
            <p:ph type="pic" sz="quarter" idx="15"/>
          </p:nvPr>
        </p:nvSpPr>
        <p:spPr>
          <a:xfrm>
            <a:off x="5058394" y="1304925"/>
            <a:ext cx="1266825" cy="1047750"/>
          </a:xfrm>
        </p:spPr>
        <p:txBody>
          <a:bodyPr rtlCol="0"/>
          <a:lstStyle>
            <a:lvl1pPr marL="0" indent="0" algn="ctr">
              <a:buNone/>
              <a:defRPr>
                <a:solidFill>
                  <a:schemeClr val="bg1"/>
                </a:solidFill>
                <a:latin typeface="Microsoft JhengHei UI" panose="020B0604030504040204" pitchFamily="34" charset="-120"/>
                <a:ea typeface="Microsoft JhengHei UI" panose="020B0604030504040204" pitchFamily="34" charset="-120"/>
              </a:defRPr>
            </a:lvl1pPr>
          </a:lstStyle>
          <a:p>
            <a:pPr rtl="0"/>
            <a:r>
              <a:rPr lang="zh-TW" altLang="en-US" noProof="0"/>
              <a:t>按一下圖示以新增圖片</a:t>
            </a:r>
          </a:p>
        </p:txBody>
      </p:sp>
      <p:sp>
        <p:nvSpPr>
          <p:cNvPr id="38" name="圖片版面配置區 33">
            <a:extLst>
              <a:ext uri="{FF2B5EF4-FFF2-40B4-BE49-F238E27FC236}">
                <a16:creationId xmlns:a16="http://schemas.microsoft.com/office/drawing/2014/main" xmlns="" id="{DD89F80C-C1D7-4F63-BAD2-F4EE1F9A162F}"/>
              </a:ext>
            </a:extLst>
          </p:cNvPr>
          <p:cNvSpPr>
            <a:spLocks noGrp="1"/>
          </p:cNvSpPr>
          <p:nvPr>
            <p:ph type="pic" sz="quarter" idx="17"/>
          </p:nvPr>
        </p:nvSpPr>
        <p:spPr>
          <a:xfrm>
            <a:off x="7244427" y="3197424"/>
            <a:ext cx="1266825" cy="1047750"/>
          </a:xfrm>
        </p:spPr>
        <p:txBody>
          <a:bodyPr rtlCol="0"/>
          <a:lstStyle>
            <a:lvl1pPr marL="0" indent="0" algn="ctr">
              <a:buNone/>
              <a:defRPr>
                <a:solidFill>
                  <a:schemeClr val="bg1"/>
                </a:solidFill>
                <a:latin typeface="Microsoft JhengHei UI" panose="020B0604030504040204" pitchFamily="34" charset="-120"/>
                <a:ea typeface="Microsoft JhengHei UI" panose="020B0604030504040204" pitchFamily="34" charset="-120"/>
              </a:defRPr>
            </a:lvl1pPr>
          </a:lstStyle>
          <a:p>
            <a:pPr rtl="0"/>
            <a:r>
              <a:rPr lang="zh-TW" altLang="en-US" noProof="0"/>
              <a:t>按一下圖示以新增圖片</a:t>
            </a:r>
          </a:p>
        </p:txBody>
      </p:sp>
      <p:sp>
        <p:nvSpPr>
          <p:cNvPr id="40" name="文字版面配置區 39">
            <a:extLst>
              <a:ext uri="{FF2B5EF4-FFF2-40B4-BE49-F238E27FC236}">
                <a16:creationId xmlns:a16="http://schemas.microsoft.com/office/drawing/2014/main" xmlns="" id="{08BBFEC8-B6BE-4768-9284-26D98C06FFC4}"/>
              </a:ext>
            </a:extLst>
          </p:cNvPr>
          <p:cNvSpPr>
            <a:spLocks noGrp="1"/>
          </p:cNvSpPr>
          <p:nvPr>
            <p:ph type="body" sz="quarter" idx="18" hasCustomPrompt="1"/>
          </p:nvPr>
        </p:nvSpPr>
        <p:spPr>
          <a:xfrm>
            <a:off x="442912" y="2962275"/>
            <a:ext cx="1752600" cy="1390650"/>
          </a:xfrm>
        </p:spPr>
        <p:txBody>
          <a:bodyPr rtlCol="0">
            <a:noAutofit/>
          </a:bodyPr>
          <a:lstStyle>
            <a:lvl1pPr marL="0" indent="0" algn="ctr">
              <a:buNone/>
              <a:defRPr sz="1350">
                <a:solidFill>
                  <a:schemeClr val="bg1"/>
                </a:solidFill>
                <a:latin typeface="Microsoft JhengHei UI" panose="020B0604030504040204" pitchFamily="34" charset="-120"/>
                <a:ea typeface="Microsoft JhengHei UI" panose="020B0604030504040204" pitchFamily="34" charset="-120"/>
              </a:defRPr>
            </a:lvl1pPr>
            <a:lvl2pPr marL="342900" indent="0">
              <a:buNone/>
              <a:defRPr sz="1200">
                <a:solidFill>
                  <a:schemeClr val="bg1"/>
                </a:solidFill>
              </a:defRPr>
            </a:lvl2pPr>
            <a:lvl3pPr marL="685800" indent="0">
              <a:buNone/>
              <a:defRPr sz="1050">
                <a:solidFill>
                  <a:schemeClr val="bg1"/>
                </a:solidFill>
              </a:defRPr>
            </a:lvl3pPr>
            <a:lvl4pPr marL="1028700" indent="0">
              <a:buNone/>
              <a:defRPr sz="900">
                <a:solidFill>
                  <a:schemeClr val="bg1"/>
                </a:solidFill>
              </a:defRPr>
            </a:lvl4pPr>
            <a:lvl5pPr marL="1371600" indent="0">
              <a:buNone/>
              <a:defRPr sz="900">
                <a:solidFill>
                  <a:schemeClr val="bg1"/>
                </a:solidFill>
              </a:defRPr>
            </a:lvl5pPr>
          </a:lstStyle>
          <a:p>
            <a:pPr lvl="0" rtl="0"/>
            <a:r>
              <a:rPr lang="zh-TW" altLang="en-US" noProof="0"/>
              <a:t>在此新增您的文字</a:t>
            </a:r>
          </a:p>
        </p:txBody>
      </p:sp>
      <p:sp>
        <p:nvSpPr>
          <p:cNvPr id="41" name="文字版面配置區 39">
            <a:extLst>
              <a:ext uri="{FF2B5EF4-FFF2-40B4-BE49-F238E27FC236}">
                <a16:creationId xmlns:a16="http://schemas.microsoft.com/office/drawing/2014/main" xmlns="" id="{D12C79C2-427D-418B-8FFA-C27D8F2C986B}"/>
              </a:ext>
            </a:extLst>
          </p:cNvPr>
          <p:cNvSpPr>
            <a:spLocks noGrp="1"/>
          </p:cNvSpPr>
          <p:nvPr>
            <p:ph type="body" sz="quarter" idx="19" hasCustomPrompt="1"/>
          </p:nvPr>
        </p:nvSpPr>
        <p:spPr>
          <a:xfrm>
            <a:off x="2629472" y="1196876"/>
            <a:ext cx="1752600" cy="1390650"/>
          </a:xfrm>
        </p:spPr>
        <p:txBody>
          <a:bodyPr rtlCol="0" anchor="b">
            <a:noAutofit/>
          </a:bodyPr>
          <a:lstStyle>
            <a:lvl1pPr marL="0" indent="0" algn="ctr">
              <a:buNone/>
              <a:defRPr sz="1350">
                <a:solidFill>
                  <a:schemeClr val="bg1"/>
                </a:solidFill>
                <a:latin typeface="Microsoft JhengHei UI" panose="020B0604030504040204" pitchFamily="34" charset="-120"/>
                <a:ea typeface="Microsoft JhengHei UI" panose="020B0604030504040204" pitchFamily="34" charset="-120"/>
              </a:defRPr>
            </a:lvl1pPr>
            <a:lvl2pPr marL="342900" indent="0">
              <a:buNone/>
              <a:defRPr sz="1200">
                <a:solidFill>
                  <a:schemeClr val="bg1"/>
                </a:solidFill>
              </a:defRPr>
            </a:lvl2pPr>
            <a:lvl3pPr marL="685800" indent="0">
              <a:buNone/>
              <a:defRPr sz="1050">
                <a:solidFill>
                  <a:schemeClr val="bg1"/>
                </a:solidFill>
              </a:defRPr>
            </a:lvl3pPr>
            <a:lvl4pPr marL="1028700" indent="0">
              <a:buNone/>
              <a:defRPr sz="900">
                <a:solidFill>
                  <a:schemeClr val="bg1"/>
                </a:solidFill>
              </a:defRPr>
            </a:lvl4pPr>
            <a:lvl5pPr marL="1371600" indent="0">
              <a:buNone/>
              <a:defRPr sz="900">
                <a:solidFill>
                  <a:schemeClr val="bg1"/>
                </a:solidFill>
              </a:defRPr>
            </a:lvl5pPr>
          </a:lstStyle>
          <a:p>
            <a:pPr lvl="0" rtl="0"/>
            <a:r>
              <a:rPr lang="zh-TW" altLang="en-US" noProof="0"/>
              <a:t>在此新增您的文字</a:t>
            </a:r>
          </a:p>
        </p:txBody>
      </p:sp>
      <p:sp>
        <p:nvSpPr>
          <p:cNvPr id="42" name="文字版面配置區 39">
            <a:extLst>
              <a:ext uri="{FF2B5EF4-FFF2-40B4-BE49-F238E27FC236}">
                <a16:creationId xmlns:a16="http://schemas.microsoft.com/office/drawing/2014/main" xmlns="" id="{0FD568C4-A06D-4A56-B7D6-AF338F5C329A}"/>
              </a:ext>
            </a:extLst>
          </p:cNvPr>
          <p:cNvSpPr>
            <a:spLocks noGrp="1"/>
          </p:cNvSpPr>
          <p:nvPr>
            <p:ph type="body" sz="quarter" idx="20" hasCustomPrompt="1"/>
          </p:nvPr>
        </p:nvSpPr>
        <p:spPr>
          <a:xfrm>
            <a:off x="4815506" y="2962275"/>
            <a:ext cx="1752600" cy="1390650"/>
          </a:xfrm>
        </p:spPr>
        <p:txBody>
          <a:bodyPr rtlCol="0">
            <a:noAutofit/>
          </a:bodyPr>
          <a:lstStyle>
            <a:lvl1pPr marL="0" indent="0" algn="ctr">
              <a:buNone/>
              <a:defRPr sz="1350">
                <a:solidFill>
                  <a:schemeClr val="bg1"/>
                </a:solidFill>
                <a:latin typeface="Microsoft JhengHei UI" panose="020B0604030504040204" pitchFamily="34" charset="-120"/>
                <a:ea typeface="Microsoft JhengHei UI" panose="020B0604030504040204" pitchFamily="34" charset="-120"/>
              </a:defRPr>
            </a:lvl1pPr>
            <a:lvl2pPr marL="342900" indent="0">
              <a:buNone/>
              <a:defRPr sz="1200">
                <a:solidFill>
                  <a:schemeClr val="bg1"/>
                </a:solidFill>
              </a:defRPr>
            </a:lvl2pPr>
            <a:lvl3pPr marL="685800" indent="0">
              <a:buNone/>
              <a:defRPr sz="1050">
                <a:solidFill>
                  <a:schemeClr val="bg1"/>
                </a:solidFill>
              </a:defRPr>
            </a:lvl3pPr>
            <a:lvl4pPr marL="1028700" indent="0">
              <a:buNone/>
              <a:defRPr sz="900">
                <a:solidFill>
                  <a:schemeClr val="bg1"/>
                </a:solidFill>
              </a:defRPr>
            </a:lvl4pPr>
            <a:lvl5pPr marL="1371600" indent="0">
              <a:buNone/>
              <a:defRPr sz="900">
                <a:solidFill>
                  <a:schemeClr val="bg1"/>
                </a:solidFill>
              </a:defRPr>
            </a:lvl5pPr>
          </a:lstStyle>
          <a:p>
            <a:pPr lvl="0" rtl="0"/>
            <a:r>
              <a:rPr lang="zh-TW" altLang="en-US" noProof="0"/>
              <a:t>在此新增您的文字</a:t>
            </a:r>
          </a:p>
        </p:txBody>
      </p:sp>
      <p:sp>
        <p:nvSpPr>
          <p:cNvPr id="43" name="文字版面配置區 39">
            <a:extLst>
              <a:ext uri="{FF2B5EF4-FFF2-40B4-BE49-F238E27FC236}">
                <a16:creationId xmlns:a16="http://schemas.microsoft.com/office/drawing/2014/main" xmlns="" id="{76B41443-1233-4172-B61C-7CC516D88802}"/>
              </a:ext>
            </a:extLst>
          </p:cNvPr>
          <p:cNvSpPr>
            <a:spLocks noGrp="1"/>
          </p:cNvSpPr>
          <p:nvPr>
            <p:ph type="body" sz="quarter" idx="21" hasCustomPrompt="1"/>
          </p:nvPr>
        </p:nvSpPr>
        <p:spPr>
          <a:xfrm>
            <a:off x="7001539" y="1196876"/>
            <a:ext cx="1752600" cy="1390650"/>
          </a:xfrm>
        </p:spPr>
        <p:txBody>
          <a:bodyPr rtlCol="0" anchor="b">
            <a:noAutofit/>
          </a:bodyPr>
          <a:lstStyle>
            <a:lvl1pPr marL="0" indent="0" algn="ctr">
              <a:buNone/>
              <a:defRPr sz="1350">
                <a:solidFill>
                  <a:schemeClr val="bg1"/>
                </a:solidFill>
                <a:latin typeface="Microsoft JhengHei UI" panose="020B0604030504040204" pitchFamily="34" charset="-120"/>
                <a:ea typeface="Microsoft JhengHei UI" panose="020B0604030504040204" pitchFamily="34" charset="-120"/>
              </a:defRPr>
            </a:lvl1pPr>
            <a:lvl2pPr marL="342900" indent="0">
              <a:buNone/>
              <a:defRPr sz="1200">
                <a:solidFill>
                  <a:schemeClr val="bg1"/>
                </a:solidFill>
              </a:defRPr>
            </a:lvl2pPr>
            <a:lvl3pPr marL="685800" indent="0">
              <a:buNone/>
              <a:defRPr sz="1050">
                <a:solidFill>
                  <a:schemeClr val="bg1"/>
                </a:solidFill>
              </a:defRPr>
            </a:lvl3pPr>
            <a:lvl4pPr marL="1028700" indent="0">
              <a:buNone/>
              <a:defRPr sz="900">
                <a:solidFill>
                  <a:schemeClr val="bg1"/>
                </a:solidFill>
              </a:defRPr>
            </a:lvl4pPr>
            <a:lvl5pPr marL="1371600" indent="0">
              <a:buNone/>
              <a:defRPr sz="900">
                <a:solidFill>
                  <a:schemeClr val="bg1"/>
                </a:solidFill>
              </a:defRPr>
            </a:lvl5pPr>
          </a:lstStyle>
          <a:p>
            <a:pPr lvl="0" rtl="0"/>
            <a:r>
              <a:rPr lang="zh-TW" altLang="en-US" noProof="0"/>
              <a:t>在此新增您的文字</a:t>
            </a:r>
          </a:p>
        </p:txBody>
      </p:sp>
    </p:spTree>
    <p:extLst>
      <p:ext uri="{BB962C8B-B14F-4D97-AF65-F5344CB8AC3E}">
        <p14:creationId xmlns:p14="http://schemas.microsoft.com/office/powerpoint/2010/main" val="210807895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6_只有標題">
    <p:spTree>
      <p:nvGrpSpPr>
        <p:cNvPr id="1" name=""/>
        <p:cNvGrpSpPr/>
        <p:nvPr/>
      </p:nvGrpSpPr>
      <p:grpSpPr>
        <a:xfrm>
          <a:off x="0" y="0"/>
          <a:ext cx="0" cy="0"/>
          <a:chOff x="0" y="0"/>
          <a:chExt cx="0" cy="0"/>
        </a:xfrm>
      </p:grpSpPr>
      <p:sp>
        <p:nvSpPr>
          <p:cNvPr id="21" name="矩形 20">
            <a:extLst>
              <a:ext uri="{FF2B5EF4-FFF2-40B4-BE49-F238E27FC236}">
                <a16:creationId xmlns:a16="http://schemas.microsoft.com/office/drawing/2014/main" xmlns="" id="{6B607F24-5B01-4964-9736-E876BC347E55}"/>
              </a:ext>
            </a:extLst>
          </p:cNvPr>
          <p:cNvSpPr/>
          <p:nvPr userDrawn="1"/>
        </p:nvSpPr>
        <p:spPr>
          <a:xfrm>
            <a:off x="0" y="0"/>
            <a:ext cx="91440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2" name="標題 1">
            <a:extLst>
              <a:ext uri="{FF2B5EF4-FFF2-40B4-BE49-F238E27FC236}">
                <a16:creationId xmlns:a16="http://schemas.microsoft.com/office/drawing/2014/main" xmlns="" id="{BADB3C88-F13B-4B5F-920D-B4EFFAA592E5}"/>
              </a:ext>
            </a:extLst>
          </p:cNvPr>
          <p:cNvSpPr>
            <a:spLocks noGrp="1"/>
          </p:cNvSpPr>
          <p:nvPr>
            <p:ph type="title"/>
          </p:nvPr>
        </p:nvSpPr>
        <p:spPr>
          <a:xfrm>
            <a:off x="278608" y="195263"/>
            <a:ext cx="4626355" cy="569118"/>
          </a:xfrm>
        </p:spPr>
        <p:txBody>
          <a:bodyPr rtlCol="0"/>
          <a:lstStyle>
            <a:lvl1pPr>
              <a:defRPr>
                <a:latin typeface="Microsoft JhengHei UI" panose="020B0604030504040204" pitchFamily="34" charset="-120"/>
                <a:ea typeface="Microsoft JhengHei UI" panose="020B0604030504040204" pitchFamily="34" charset="-120"/>
              </a:defRPr>
            </a:lvl1pPr>
          </a:lstStyle>
          <a:p>
            <a:pPr rtl="0"/>
            <a:r>
              <a:rPr lang="zh-TW" altLang="en-US" noProof="0"/>
              <a:t>按一下以編輯母片標題樣式</a:t>
            </a:r>
          </a:p>
        </p:txBody>
      </p:sp>
      <p:sp>
        <p:nvSpPr>
          <p:cNvPr id="24" name="矩形 23">
            <a:extLst>
              <a:ext uri="{FF2B5EF4-FFF2-40B4-BE49-F238E27FC236}">
                <a16:creationId xmlns:a16="http://schemas.microsoft.com/office/drawing/2014/main" xmlns="" id="{E2950CCA-59F9-4C47-A5BA-294E9EDCBABE}"/>
              </a:ext>
            </a:extLst>
          </p:cNvPr>
          <p:cNvSpPr/>
          <p:nvPr userDrawn="1"/>
        </p:nvSpPr>
        <p:spPr>
          <a:xfrm>
            <a:off x="5076826" y="0"/>
            <a:ext cx="2033312" cy="1714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22" name="矩形 21">
            <a:extLst>
              <a:ext uri="{FF2B5EF4-FFF2-40B4-BE49-F238E27FC236}">
                <a16:creationId xmlns:a16="http://schemas.microsoft.com/office/drawing/2014/main" xmlns="" id="{F44232AA-36A1-4A85-8868-9D12848EB106}"/>
              </a:ext>
            </a:extLst>
          </p:cNvPr>
          <p:cNvSpPr/>
          <p:nvPr userDrawn="1"/>
        </p:nvSpPr>
        <p:spPr>
          <a:xfrm>
            <a:off x="7110688" y="1714500"/>
            <a:ext cx="2033312" cy="1714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23" name="矩形 22">
            <a:extLst>
              <a:ext uri="{FF2B5EF4-FFF2-40B4-BE49-F238E27FC236}">
                <a16:creationId xmlns:a16="http://schemas.microsoft.com/office/drawing/2014/main" xmlns="" id="{0B045D93-056D-486E-A634-890ECB9AF9C2}"/>
              </a:ext>
            </a:extLst>
          </p:cNvPr>
          <p:cNvSpPr/>
          <p:nvPr userDrawn="1"/>
        </p:nvSpPr>
        <p:spPr>
          <a:xfrm>
            <a:off x="5076825" y="3429000"/>
            <a:ext cx="2033312" cy="17145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28" name="矩形 27">
            <a:extLst>
              <a:ext uri="{FF2B5EF4-FFF2-40B4-BE49-F238E27FC236}">
                <a16:creationId xmlns:a16="http://schemas.microsoft.com/office/drawing/2014/main" xmlns="" id="{567CD5E4-19A9-4EFD-BBF1-2B1FBC9BB9BD}"/>
              </a:ext>
            </a:extLst>
          </p:cNvPr>
          <p:cNvSpPr/>
          <p:nvPr userDrawn="1"/>
        </p:nvSpPr>
        <p:spPr>
          <a:xfrm>
            <a:off x="7110688" y="0"/>
            <a:ext cx="2033312" cy="17145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33" name="矩形 32">
            <a:extLst>
              <a:ext uri="{FF2B5EF4-FFF2-40B4-BE49-F238E27FC236}">
                <a16:creationId xmlns:a16="http://schemas.microsoft.com/office/drawing/2014/main" xmlns="" id="{AA533582-AC3E-4F3B-9602-085EB97AD294}"/>
              </a:ext>
            </a:extLst>
          </p:cNvPr>
          <p:cNvSpPr/>
          <p:nvPr userDrawn="1"/>
        </p:nvSpPr>
        <p:spPr>
          <a:xfrm>
            <a:off x="5076273" y="1714500"/>
            <a:ext cx="2033312" cy="17145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37" name="矩形 36">
            <a:extLst>
              <a:ext uri="{FF2B5EF4-FFF2-40B4-BE49-F238E27FC236}">
                <a16:creationId xmlns:a16="http://schemas.microsoft.com/office/drawing/2014/main" xmlns="" id="{CF0B1BD9-4AC2-4549-9001-383664C7F224}"/>
              </a:ext>
            </a:extLst>
          </p:cNvPr>
          <p:cNvSpPr/>
          <p:nvPr userDrawn="1"/>
        </p:nvSpPr>
        <p:spPr>
          <a:xfrm>
            <a:off x="7110688" y="3429000"/>
            <a:ext cx="2033312" cy="17145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4" name="等腰三角形 3">
            <a:extLst>
              <a:ext uri="{FF2B5EF4-FFF2-40B4-BE49-F238E27FC236}">
                <a16:creationId xmlns:a16="http://schemas.microsoft.com/office/drawing/2014/main" xmlns="" id="{32B2DC05-AAD7-458D-B737-BE8CCA1FFA99}"/>
              </a:ext>
            </a:extLst>
          </p:cNvPr>
          <p:cNvSpPr/>
          <p:nvPr userDrawn="1"/>
        </p:nvSpPr>
        <p:spPr>
          <a:xfrm rot="5400000">
            <a:off x="7067240" y="787780"/>
            <a:ext cx="223631" cy="138941"/>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39" name="等腰三角形 38">
            <a:extLst>
              <a:ext uri="{FF2B5EF4-FFF2-40B4-BE49-F238E27FC236}">
                <a16:creationId xmlns:a16="http://schemas.microsoft.com/office/drawing/2014/main" xmlns="" id="{E423C01B-EB10-48EF-8F1C-C2A7E1923E3E}"/>
              </a:ext>
            </a:extLst>
          </p:cNvPr>
          <p:cNvSpPr/>
          <p:nvPr userDrawn="1"/>
        </p:nvSpPr>
        <p:spPr>
          <a:xfrm rot="16200000">
            <a:off x="6928574" y="2502280"/>
            <a:ext cx="223631" cy="138941"/>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44" name="等腰三角形 43">
            <a:extLst>
              <a:ext uri="{FF2B5EF4-FFF2-40B4-BE49-F238E27FC236}">
                <a16:creationId xmlns:a16="http://schemas.microsoft.com/office/drawing/2014/main" xmlns="" id="{BB0D5D5D-BB46-489A-A006-03E52FDA0AB6}"/>
              </a:ext>
            </a:extLst>
          </p:cNvPr>
          <p:cNvSpPr/>
          <p:nvPr userDrawn="1"/>
        </p:nvSpPr>
        <p:spPr>
          <a:xfrm rot="5400000">
            <a:off x="7067240" y="4216780"/>
            <a:ext cx="223631" cy="138941"/>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45" name="圖片版面配置區 33">
            <a:extLst>
              <a:ext uri="{FF2B5EF4-FFF2-40B4-BE49-F238E27FC236}">
                <a16:creationId xmlns:a16="http://schemas.microsoft.com/office/drawing/2014/main" xmlns="" id="{2D0DCA06-9544-45C9-BE22-EBB853AE757C}"/>
              </a:ext>
            </a:extLst>
          </p:cNvPr>
          <p:cNvSpPr>
            <a:spLocks noGrp="1"/>
          </p:cNvSpPr>
          <p:nvPr>
            <p:ph type="pic" sz="quarter" idx="13"/>
          </p:nvPr>
        </p:nvSpPr>
        <p:spPr>
          <a:xfrm>
            <a:off x="7600192" y="421259"/>
            <a:ext cx="1054307" cy="871983"/>
          </a:xfrm>
        </p:spPr>
        <p:txBody>
          <a:bodyPr rtlCol="0">
            <a:normAutofit/>
          </a:bodyPr>
          <a:lstStyle>
            <a:lvl1pPr marL="0" indent="0" algn="ctr">
              <a:buNone/>
              <a:defRPr sz="1500">
                <a:solidFill>
                  <a:schemeClr val="tx1"/>
                </a:solidFill>
                <a:latin typeface="Microsoft JhengHei UI" panose="020B0604030504040204" pitchFamily="34" charset="-120"/>
                <a:ea typeface="Microsoft JhengHei UI" panose="020B0604030504040204" pitchFamily="34" charset="-120"/>
              </a:defRPr>
            </a:lvl1pPr>
          </a:lstStyle>
          <a:p>
            <a:pPr rtl="0"/>
            <a:r>
              <a:rPr lang="zh-TW" altLang="en-US" noProof="0"/>
              <a:t>按一下圖示以新增圖片</a:t>
            </a:r>
          </a:p>
        </p:txBody>
      </p:sp>
      <p:sp>
        <p:nvSpPr>
          <p:cNvPr id="46" name="圖片版面配置區 33">
            <a:extLst>
              <a:ext uri="{FF2B5EF4-FFF2-40B4-BE49-F238E27FC236}">
                <a16:creationId xmlns:a16="http://schemas.microsoft.com/office/drawing/2014/main" xmlns="" id="{21403A13-F195-405D-B352-4B77969E358B}"/>
              </a:ext>
            </a:extLst>
          </p:cNvPr>
          <p:cNvSpPr>
            <a:spLocks noGrp="1"/>
          </p:cNvSpPr>
          <p:nvPr>
            <p:ph type="pic" sz="quarter" idx="14"/>
          </p:nvPr>
        </p:nvSpPr>
        <p:spPr>
          <a:xfrm>
            <a:off x="5565776" y="2135759"/>
            <a:ext cx="1054307" cy="871983"/>
          </a:xfrm>
        </p:spPr>
        <p:txBody>
          <a:bodyPr rtlCol="0">
            <a:normAutofit/>
          </a:bodyPr>
          <a:lstStyle>
            <a:lvl1pPr marL="0" indent="0" algn="ctr">
              <a:buNone/>
              <a:defRPr sz="1500">
                <a:solidFill>
                  <a:schemeClr val="tx1"/>
                </a:solidFill>
                <a:latin typeface="Microsoft JhengHei UI" panose="020B0604030504040204" pitchFamily="34" charset="-120"/>
                <a:ea typeface="Microsoft JhengHei UI" panose="020B0604030504040204" pitchFamily="34" charset="-120"/>
              </a:defRPr>
            </a:lvl1pPr>
          </a:lstStyle>
          <a:p>
            <a:pPr rtl="0"/>
            <a:r>
              <a:rPr lang="zh-TW" altLang="en-US" noProof="0"/>
              <a:t>按一下圖示以新增圖片</a:t>
            </a:r>
          </a:p>
        </p:txBody>
      </p:sp>
      <p:sp>
        <p:nvSpPr>
          <p:cNvPr id="47" name="圖片版面配置區 33">
            <a:extLst>
              <a:ext uri="{FF2B5EF4-FFF2-40B4-BE49-F238E27FC236}">
                <a16:creationId xmlns:a16="http://schemas.microsoft.com/office/drawing/2014/main" xmlns="" id="{390C9BE2-4328-41D9-82FB-F6FEE7026C55}"/>
              </a:ext>
            </a:extLst>
          </p:cNvPr>
          <p:cNvSpPr>
            <a:spLocks noGrp="1"/>
          </p:cNvSpPr>
          <p:nvPr>
            <p:ph type="pic" sz="quarter" idx="15"/>
          </p:nvPr>
        </p:nvSpPr>
        <p:spPr>
          <a:xfrm>
            <a:off x="7600192" y="3850259"/>
            <a:ext cx="1054307" cy="871983"/>
          </a:xfrm>
        </p:spPr>
        <p:txBody>
          <a:bodyPr rtlCol="0">
            <a:normAutofit/>
          </a:bodyPr>
          <a:lstStyle>
            <a:lvl1pPr marL="0" indent="0" algn="ctr">
              <a:buNone/>
              <a:defRPr sz="1500">
                <a:solidFill>
                  <a:schemeClr val="tx1"/>
                </a:solidFill>
                <a:latin typeface="Microsoft JhengHei UI" panose="020B0604030504040204" pitchFamily="34" charset="-120"/>
                <a:ea typeface="Microsoft JhengHei UI" panose="020B0604030504040204" pitchFamily="34" charset="-120"/>
              </a:defRPr>
            </a:lvl1pPr>
          </a:lstStyle>
          <a:p>
            <a:pPr rtl="0"/>
            <a:r>
              <a:rPr lang="zh-TW" altLang="en-US" noProof="0"/>
              <a:t>按一下圖示以新增圖片</a:t>
            </a:r>
          </a:p>
        </p:txBody>
      </p:sp>
      <p:sp>
        <p:nvSpPr>
          <p:cNvPr id="48" name="圖片版面配置區 6">
            <a:extLst>
              <a:ext uri="{FF2B5EF4-FFF2-40B4-BE49-F238E27FC236}">
                <a16:creationId xmlns:a16="http://schemas.microsoft.com/office/drawing/2014/main" xmlns="" id="{7E57D58E-479C-4409-8D5F-7CAC3178A771}"/>
              </a:ext>
            </a:extLst>
          </p:cNvPr>
          <p:cNvSpPr>
            <a:spLocks noGrp="1"/>
          </p:cNvSpPr>
          <p:nvPr>
            <p:ph type="pic" sz="quarter" idx="16"/>
          </p:nvPr>
        </p:nvSpPr>
        <p:spPr>
          <a:xfrm>
            <a:off x="278608" y="925116"/>
            <a:ext cx="4626355" cy="4218384"/>
          </a:xfrm>
          <a:solidFill>
            <a:schemeClr val="bg1">
              <a:lumMod val="95000"/>
            </a:schemeClr>
          </a:solidFill>
        </p:spPr>
        <p:txBody>
          <a:bodyPr vert="horz" lIns="91440" tIns="45720" rIns="91440" bIns="45720" rtlCol="0">
            <a:normAutofit/>
          </a:bodyPr>
          <a:lstStyle>
            <a:lvl1pPr>
              <a:defRPr lang="en-US" sz="1350">
                <a:latin typeface="Microsoft JhengHei UI" panose="020B0604030504040204" pitchFamily="34" charset="-120"/>
                <a:ea typeface="Microsoft JhengHei UI" panose="020B0604030504040204" pitchFamily="34" charset="-120"/>
              </a:defRPr>
            </a:lvl1pPr>
          </a:lstStyle>
          <a:p>
            <a:pPr marL="0" lvl="0" indent="0" algn="ctr" rtl="0">
              <a:buNone/>
            </a:pPr>
            <a:r>
              <a:rPr lang="zh-TW" altLang="en-US" noProof="0"/>
              <a:t>按一下圖示以新增圖片</a:t>
            </a:r>
          </a:p>
        </p:txBody>
      </p:sp>
      <p:sp>
        <p:nvSpPr>
          <p:cNvPr id="17" name="文字版面配置區 39">
            <a:extLst>
              <a:ext uri="{FF2B5EF4-FFF2-40B4-BE49-F238E27FC236}">
                <a16:creationId xmlns:a16="http://schemas.microsoft.com/office/drawing/2014/main" xmlns="" id="{1EE624A7-7FE4-44DC-B710-D995C25C9CEA}"/>
              </a:ext>
            </a:extLst>
          </p:cNvPr>
          <p:cNvSpPr>
            <a:spLocks noGrp="1"/>
          </p:cNvSpPr>
          <p:nvPr>
            <p:ph type="body" sz="quarter" idx="18" hasCustomPrompt="1"/>
          </p:nvPr>
        </p:nvSpPr>
        <p:spPr>
          <a:xfrm>
            <a:off x="5217182" y="161925"/>
            <a:ext cx="1752600" cy="1390650"/>
          </a:xfrm>
        </p:spPr>
        <p:txBody>
          <a:bodyPr rtlCol="0" anchor="ctr">
            <a:noAutofit/>
          </a:bodyPr>
          <a:lstStyle>
            <a:lvl1pPr marL="0" indent="0" algn="ctr">
              <a:buNone/>
              <a:defRPr sz="1350">
                <a:solidFill>
                  <a:schemeClr val="bg1"/>
                </a:solidFill>
                <a:latin typeface="Microsoft JhengHei UI" panose="020B0604030504040204" pitchFamily="34" charset="-120"/>
                <a:ea typeface="Microsoft JhengHei UI" panose="020B0604030504040204" pitchFamily="34" charset="-120"/>
              </a:defRPr>
            </a:lvl1pPr>
            <a:lvl2pPr marL="342900" indent="0">
              <a:buNone/>
              <a:defRPr sz="1200">
                <a:solidFill>
                  <a:schemeClr val="bg1"/>
                </a:solidFill>
              </a:defRPr>
            </a:lvl2pPr>
            <a:lvl3pPr marL="685800" indent="0">
              <a:buNone/>
              <a:defRPr sz="1050">
                <a:solidFill>
                  <a:schemeClr val="bg1"/>
                </a:solidFill>
              </a:defRPr>
            </a:lvl3pPr>
            <a:lvl4pPr marL="1028700" indent="0">
              <a:buNone/>
              <a:defRPr sz="900">
                <a:solidFill>
                  <a:schemeClr val="bg1"/>
                </a:solidFill>
              </a:defRPr>
            </a:lvl4pPr>
            <a:lvl5pPr marL="1371600" indent="0">
              <a:buNone/>
              <a:defRPr sz="900">
                <a:solidFill>
                  <a:schemeClr val="bg1"/>
                </a:solidFill>
              </a:defRPr>
            </a:lvl5pPr>
          </a:lstStyle>
          <a:p>
            <a:pPr lvl="0" rtl="0"/>
            <a:r>
              <a:rPr lang="zh-TW" altLang="en-US" noProof="0"/>
              <a:t>在此新增您的文字</a:t>
            </a:r>
          </a:p>
        </p:txBody>
      </p:sp>
      <p:sp>
        <p:nvSpPr>
          <p:cNvPr id="18" name="文字版面配置區 39">
            <a:extLst>
              <a:ext uri="{FF2B5EF4-FFF2-40B4-BE49-F238E27FC236}">
                <a16:creationId xmlns:a16="http://schemas.microsoft.com/office/drawing/2014/main" xmlns="" id="{34CC27D1-7AB7-4922-81C5-41E9C01BAAE1}"/>
              </a:ext>
            </a:extLst>
          </p:cNvPr>
          <p:cNvSpPr>
            <a:spLocks noGrp="1"/>
          </p:cNvSpPr>
          <p:nvPr>
            <p:ph type="body" sz="quarter" idx="19" hasCustomPrompt="1"/>
          </p:nvPr>
        </p:nvSpPr>
        <p:spPr>
          <a:xfrm>
            <a:off x="7251044" y="1876425"/>
            <a:ext cx="1752600" cy="1390650"/>
          </a:xfrm>
        </p:spPr>
        <p:txBody>
          <a:bodyPr rtlCol="0" anchor="ctr">
            <a:noAutofit/>
          </a:bodyPr>
          <a:lstStyle>
            <a:lvl1pPr marL="0" indent="0" algn="ctr">
              <a:buNone/>
              <a:defRPr sz="1350">
                <a:solidFill>
                  <a:schemeClr val="bg1"/>
                </a:solidFill>
                <a:latin typeface="Microsoft JhengHei UI" panose="020B0604030504040204" pitchFamily="34" charset="-120"/>
                <a:ea typeface="Microsoft JhengHei UI" panose="020B0604030504040204" pitchFamily="34" charset="-120"/>
              </a:defRPr>
            </a:lvl1pPr>
            <a:lvl2pPr marL="342900" indent="0">
              <a:buNone/>
              <a:defRPr sz="1200">
                <a:solidFill>
                  <a:schemeClr val="bg1"/>
                </a:solidFill>
              </a:defRPr>
            </a:lvl2pPr>
            <a:lvl3pPr marL="685800" indent="0">
              <a:buNone/>
              <a:defRPr sz="1050">
                <a:solidFill>
                  <a:schemeClr val="bg1"/>
                </a:solidFill>
              </a:defRPr>
            </a:lvl3pPr>
            <a:lvl4pPr marL="1028700" indent="0">
              <a:buNone/>
              <a:defRPr sz="900">
                <a:solidFill>
                  <a:schemeClr val="bg1"/>
                </a:solidFill>
              </a:defRPr>
            </a:lvl4pPr>
            <a:lvl5pPr marL="1371600" indent="0">
              <a:buNone/>
              <a:defRPr sz="900">
                <a:solidFill>
                  <a:schemeClr val="bg1"/>
                </a:solidFill>
              </a:defRPr>
            </a:lvl5pPr>
          </a:lstStyle>
          <a:p>
            <a:pPr lvl="0" rtl="0"/>
            <a:r>
              <a:rPr lang="zh-TW" altLang="en-US" noProof="0"/>
              <a:t>在此新增您的文字</a:t>
            </a:r>
          </a:p>
        </p:txBody>
      </p:sp>
      <p:sp>
        <p:nvSpPr>
          <p:cNvPr id="19" name="文字版面配置區 39">
            <a:extLst>
              <a:ext uri="{FF2B5EF4-FFF2-40B4-BE49-F238E27FC236}">
                <a16:creationId xmlns:a16="http://schemas.microsoft.com/office/drawing/2014/main" xmlns="" id="{03F0CFEB-33B8-47FE-BC44-44AF273543D5}"/>
              </a:ext>
            </a:extLst>
          </p:cNvPr>
          <p:cNvSpPr>
            <a:spLocks noGrp="1"/>
          </p:cNvSpPr>
          <p:nvPr>
            <p:ph type="body" sz="quarter" idx="20" hasCustomPrompt="1"/>
          </p:nvPr>
        </p:nvSpPr>
        <p:spPr>
          <a:xfrm>
            <a:off x="5217181" y="3590925"/>
            <a:ext cx="1752600" cy="1390650"/>
          </a:xfrm>
        </p:spPr>
        <p:txBody>
          <a:bodyPr rtlCol="0" anchor="ctr">
            <a:noAutofit/>
          </a:bodyPr>
          <a:lstStyle>
            <a:lvl1pPr marL="0" indent="0" algn="ctr">
              <a:buNone/>
              <a:defRPr sz="1350">
                <a:solidFill>
                  <a:schemeClr val="bg1"/>
                </a:solidFill>
                <a:latin typeface="Microsoft JhengHei UI" panose="020B0604030504040204" pitchFamily="34" charset="-120"/>
                <a:ea typeface="Microsoft JhengHei UI" panose="020B0604030504040204" pitchFamily="34" charset="-120"/>
              </a:defRPr>
            </a:lvl1pPr>
            <a:lvl2pPr marL="342900" indent="0">
              <a:buNone/>
              <a:defRPr sz="1200">
                <a:solidFill>
                  <a:schemeClr val="bg1"/>
                </a:solidFill>
              </a:defRPr>
            </a:lvl2pPr>
            <a:lvl3pPr marL="685800" indent="0">
              <a:buNone/>
              <a:defRPr sz="1050">
                <a:solidFill>
                  <a:schemeClr val="bg1"/>
                </a:solidFill>
              </a:defRPr>
            </a:lvl3pPr>
            <a:lvl4pPr marL="1028700" indent="0">
              <a:buNone/>
              <a:defRPr sz="900">
                <a:solidFill>
                  <a:schemeClr val="bg1"/>
                </a:solidFill>
              </a:defRPr>
            </a:lvl4pPr>
            <a:lvl5pPr marL="1371600" indent="0">
              <a:buNone/>
              <a:defRPr sz="900">
                <a:solidFill>
                  <a:schemeClr val="bg1"/>
                </a:solidFill>
              </a:defRPr>
            </a:lvl5pPr>
          </a:lstStyle>
          <a:p>
            <a:pPr lvl="0" rtl="0"/>
            <a:r>
              <a:rPr lang="zh-TW" altLang="en-US" noProof="0"/>
              <a:t>在此新增您的文字</a:t>
            </a:r>
          </a:p>
        </p:txBody>
      </p:sp>
    </p:spTree>
    <p:extLst>
      <p:ext uri="{BB962C8B-B14F-4D97-AF65-F5344CB8AC3E}">
        <p14:creationId xmlns:p14="http://schemas.microsoft.com/office/powerpoint/2010/main" val="2014259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標題投影片">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xmlns="" id="{76607FB0-0FB2-41FD-B334-74C7B05B8CEE}"/>
              </a:ext>
            </a:extLst>
          </p:cNvPr>
          <p:cNvSpPr/>
          <p:nvPr userDrawn="1"/>
        </p:nvSpPr>
        <p:spPr>
          <a:xfrm>
            <a:off x="0" y="0"/>
            <a:ext cx="91440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4" name="矩形 3">
            <a:extLst>
              <a:ext uri="{FF2B5EF4-FFF2-40B4-BE49-F238E27FC236}">
                <a16:creationId xmlns:a16="http://schemas.microsoft.com/office/drawing/2014/main" xmlns="" id="{D1A59197-7C21-44E6-8A97-DE0ABD1E6909}"/>
              </a:ext>
            </a:extLst>
          </p:cNvPr>
          <p:cNvSpPr/>
          <p:nvPr userDrawn="1"/>
        </p:nvSpPr>
        <p:spPr>
          <a:xfrm>
            <a:off x="1" y="0"/>
            <a:ext cx="4810125" cy="51435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9" name="圖片版面配置區 8">
            <a:extLst>
              <a:ext uri="{FF2B5EF4-FFF2-40B4-BE49-F238E27FC236}">
                <a16:creationId xmlns:a16="http://schemas.microsoft.com/office/drawing/2014/main" xmlns="" id="{2D02598E-521E-41CD-B068-134834CFF4FF}"/>
              </a:ext>
            </a:extLst>
          </p:cNvPr>
          <p:cNvSpPr>
            <a:spLocks noGrp="1"/>
          </p:cNvSpPr>
          <p:nvPr>
            <p:ph type="pic" sz="quarter" idx="10"/>
          </p:nvPr>
        </p:nvSpPr>
        <p:spPr>
          <a:xfrm>
            <a:off x="3762376" y="354212"/>
            <a:ext cx="5381625" cy="4435079"/>
          </a:xfrm>
          <a:solidFill>
            <a:schemeClr val="bg1">
              <a:lumMod val="95000"/>
            </a:schemeClr>
          </a:solidFill>
        </p:spPr>
        <p:txBody>
          <a:bodyPr rtlCol="0">
            <a:normAutofit/>
          </a:bodyPr>
          <a:lstStyle>
            <a:lvl1pPr marL="0" indent="0" algn="ctr">
              <a:buNone/>
              <a:defRPr sz="1350">
                <a:latin typeface="Microsoft JhengHei UI" panose="020B0604030504040204" pitchFamily="34" charset="-120"/>
                <a:ea typeface="Microsoft JhengHei UI" panose="020B0604030504040204" pitchFamily="34" charset="-120"/>
              </a:defRPr>
            </a:lvl1pPr>
          </a:lstStyle>
          <a:p>
            <a:pPr rtl="0"/>
            <a:r>
              <a:rPr lang="zh-TW" altLang="en-US" noProof="0"/>
              <a:t>按一下圖示以新增圖片</a:t>
            </a:r>
          </a:p>
        </p:txBody>
      </p:sp>
      <p:sp>
        <p:nvSpPr>
          <p:cNvPr id="2" name="標題 1">
            <a:extLst>
              <a:ext uri="{FF2B5EF4-FFF2-40B4-BE49-F238E27FC236}">
                <a16:creationId xmlns:a16="http://schemas.microsoft.com/office/drawing/2014/main" xmlns="" id="{4E8B51C6-9166-4F67-995A-396809E6533C}"/>
              </a:ext>
            </a:extLst>
          </p:cNvPr>
          <p:cNvSpPr>
            <a:spLocks noGrp="1"/>
          </p:cNvSpPr>
          <p:nvPr>
            <p:ph type="ctrTitle"/>
          </p:nvPr>
        </p:nvSpPr>
        <p:spPr>
          <a:xfrm>
            <a:off x="278607" y="1334693"/>
            <a:ext cx="3312318" cy="1637108"/>
          </a:xfrm>
        </p:spPr>
        <p:txBody>
          <a:bodyPr rtlCol="0" anchor="b">
            <a:normAutofit/>
          </a:bodyPr>
          <a:lstStyle>
            <a:lvl1pPr algn="l">
              <a:defRPr sz="4050">
                <a:solidFill>
                  <a:schemeClr val="bg1"/>
                </a:solidFill>
                <a:latin typeface="Microsoft JhengHei UI" panose="020B0604030504040204" pitchFamily="34" charset="-120"/>
                <a:ea typeface="Microsoft JhengHei UI" panose="020B0604030504040204" pitchFamily="34" charset="-120"/>
              </a:defRPr>
            </a:lvl1pPr>
          </a:lstStyle>
          <a:p>
            <a:pPr rtl="0"/>
            <a:r>
              <a:rPr lang="zh-TW" altLang="en-US" noProof="0"/>
              <a:t>按一下以編輯母片標題樣式</a:t>
            </a:r>
          </a:p>
        </p:txBody>
      </p:sp>
      <p:sp>
        <p:nvSpPr>
          <p:cNvPr id="3" name="副標題 2">
            <a:extLst>
              <a:ext uri="{FF2B5EF4-FFF2-40B4-BE49-F238E27FC236}">
                <a16:creationId xmlns:a16="http://schemas.microsoft.com/office/drawing/2014/main" xmlns="" id="{A951C9A4-8764-4CB3-AC26-C957C0E84BCD}"/>
              </a:ext>
            </a:extLst>
          </p:cNvPr>
          <p:cNvSpPr>
            <a:spLocks noGrp="1"/>
          </p:cNvSpPr>
          <p:nvPr>
            <p:ph type="subTitle" idx="1" hasCustomPrompt="1"/>
          </p:nvPr>
        </p:nvSpPr>
        <p:spPr>
          <a:xfrm>
            <a:off x="278607" y="3059314"/>
            <a:ext cx="3312318" cy="732233"/>
          </a:xfrm>
        </p:spPr>
        <p:txBody>
          <a:bodyPr rtlCol="0"/>
          <a:lstStyle>
            <a:lvl1pPr marL="0" indent="0" algn="l">
              <a:buNone/>
              <a:defRPr sz="1800">
                <a:solidFill>
                  <a:schemeClr val="bg1"/>
                </a:solidFill>
                <a:latin typeface="Microsoft JhengHei UI" panose="020B0604030504040204" pitchFamily="34" charset="-120"/>
                <a:ea typeface="Microsoft JhengHei UI" panose="020B0604030504040204" pitchFamily="34" charset="-12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rtl="0"/>
            <a:r>
              <a:rPr lang="zh-TW" altLang="en-US" noProof="0"/>
              <a:t>按一下以編輯母片副標題樣式</a:t>
            </a:r>
          </a:p>
        </p:txBody>
      </p:sp>
      <p:sp>
        <p:nvSpPr>
          <p:cNvPr id="8" name="矩形 7">
            <a:extLst>
              <a:ext uri="{FF2B5EF4-FFF2-40B4-BE49-F238E27FC236}">
                <a16:creationId xmlns:a16="http://schemas.microsoft.com/office/drawing/2014/main" xmlns="" id="{C1626B81-8882-4179-8C3A-BEA9BBEF2A62}"/>
              </a:ext>
            </a:extLst>
          </p:cNvPr>
          <p:cNvSpPr/>
          <p:nvPr userDrawn="1"/>
        </p:nvSpPr>
        <p:spPr>
          <a:xfrm>
            <a:off x="3765947" y="276225"/>
            <a:ext cx="2369820" cy="8751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Tree>
    <p:extLst>
      <p:ext uri="{BB962C8B-B14F-4D97-AF65-F5344CB8AC3E}">
        <p14:creationId xmlns:p14="http://schemas.microsoft.com/office/powerpoint/2010/main" val="272483641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7_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BADB3C88-F13B-4B5F-920D-B4EFFAA592E5}"/>
              </a:ext>
            </a:extLst>
          </p:cNvPr>
          <p:cNvSpPr>
            <a:spLocks noGrp="1"/>
          </p:cNvSpPr>
          <p:nvPr>
            <p:ph type="title"/>
          </p:nvPr>
        </p:nvSpPr>
        <p:spPr>
          <a:xfrm>
            <a:off x="278606" y="195263"/>
            <a:ext cx="8640366" cy="569118"/>
          </a:xfrm>
        </p:spPr>
        <p:txBody>
          <a:bodyPr rtlCol="0"/>
          <a:lstStyle>
            <a:lvl1pPr>
              <a:defRPr>
                <a:latin typeface="Microsoft JhengHei UI" panose="020B0604030504040204" pitchFamily="34" charset="-120"/>
                <a:ea typeface="Microsoft JhengHei UI" panose="020B0604030504040204" pitchFamily="34" charset="-120"/>
              </a:defRPr>
            </a:lvl1pPr>
          </a:lstStyle>
          <a:p>
            <a:pPr rtl="0"/>
            <a:r>
              <a:rPr lang="zh-TW" altLang="en-US" noProof="0"/>
              <a:t>按一下以編輯母片標題樣式</a:t>
            </a:r>
          </a:p>
        </p:txBody>
      </p:sp>
      <p:sp>
        <p:nvSpPr>
          <p:cNvPr id="48" name="圖片版面配置區 6">
            <a:extLst>
              <a:ext uri="{FF2B5EF4-FFF2-40B4-BE49-F238E27FC236}">
                <a16:creationId xmlns:a16="http://schemas.microsoft.com/office/drawing/2014/main" xmlns="" id="{7E57D58E-479C-4409-8D5F-7CAC3178A771}"/>
              </a:ext>
            </a:extLst>
          </p:cNvPr>
          <p:cNvSpPr>
            <a:spLocks noGrp="1"/>
          </p:cNvSpPr>
          <p:nvPr>
            <p:ph type="pic" sz="quarter" idx="16"/>
          </p:nvPr>
        </p:nvSpPr>
        <p:spPr>
          <a:xfrm>
            <a:off x="278608" y="925116"/>
            <a:ext cx="8640365" cy="2287316"/>
          </a:xfrm>
          <a:solidFill>
            <a:schemeClr val="bg1">
              <a:lumMod val="95000"/>
            </a:schemeClr>
          </a:solidFill>
        </p:spPr>
        <p:txBody>
          <a:bodyPr vert="horz" lIns="91440" tIns="45720" rIns="91440" bIns="45720" rtlCol="0">
            <a:normAutofit/>
          </a:bodyPr>
          <a:lstStyle>
            <a:lvl1pPr>
              <a:defRPr lang="en-US" sz="1350">
                <a:latin typeface="Microsoft JhengHei UI" panose="020B0604030504040204" pitchFamily="34" charset="-120"/>
                <a:ea typeface="Microsoft JhengHei UI" panose="020B0604030504040204" pitchFamily="34" charset="-120"/>
              </a:defRPr>
            </a:lvl1pPr>
          </a:lstStyle>
          <a:p>
            <a:pPr marL="0" lvl="0" indent="0" algn="ctr" rtl="0">
              <a:buNone/>
            </a:pPr>
            <a:r>
              <a:rPr lang="zh-TW" altLang="en-US" noProof="0"/>
              <a:t>按一下圖示以新增圖片</a:t>
            </a:r>
          </a:p>
        </p:txBody>
      </p:sp>
      <p:sp>
        <p:nvSpPr>
          <p:cNvPr id="17" name="投影片編號版面配置區 4">
            <a:extLst>
              <a:ext uri="{FF2B5EF4-FFF2-40B4-BE49-F238E27FC236}">
                <a16:creationId xmlns:a16="http://schemas.microsoft.com/office/drawing/2014/main" xmlns="" id="{76336E3A-55EE-4423-B1AA-7489CA988813}"/>
              </a:ext>
            </a:extLst>
          </p:cNvPr>
          <p:cNvSpPr>
            <a:spLocks noGrp="1"/>
          </p:cNvSpPr>
          <p:nvPr>
            <p:ph type="sldNum" sz="quarter" idx="12"/>
          </p:nvPr>
        </p:nvSpPr>
        <p:spPr>
          <a:xfrm>
            <a:off x="8639176" y="4936484"/>
            <a:ext cx="279797" cy="154578"/>
          </a:xfrm>
        </p:spPr>
        <p:txBody>
          <a:bodyPr rtlCol="0"/>
          <a:lstStyle>
            <a:lvl1pPr>
              <a:defRPr>
                <a:latin typeface="Microsoft JhengHei UI" panose="020B0604030504040204" pitchFamily="34" charset="-120"/>
                <a:ea typeface="Microsoft JhengHei UI" panose="020B0604030504040204" pitchFamily="34" charset="-120"/>
              </a:defRPr>
            </a:lvl1pPr>
          </a:lstStyle>
          <a:p>
            <a:fld id="{03DC2DEF-D2FE-4B45-ABA4-9F153FD1C98A}" type="slidenum">
              <a:rPr lang="en-US" altLang="zh-TW" noProof="0" smtClean="0"/>
              <a:pPr/>
              <a:t>‹#›</a:t>
            </a:fld>
            <a:endParaRPr lang="zh-TW" altLang="en-US" noProof="0"/>
          </a:p>
        </p:txBody>
      </p:sp>
      <p:sp>
        <p:nvSpPr>
          <p:cNvPr id="20" name="圖片版面配置區 33">
            <a:extLst>
              <a:ext uri="{FF2B5EF4-FFF2-40B4-BE49-F238E27FC236}">
                <a16:creationId xmlns:a16="http://schemas.microsoft.com/office/drawing/2014/main" xmlns="" id="{917F3183-F8DC-409E-BDAF-E3190E5CC10A}"/>
              </a:ext>
            </a:extLst>
          </p:cNvPr>
          <p:cNvSpPr>
            <a:spLocks noGrp="1"/>
          </p:cNvSpPr>
          <p:nvPr>
            <p:ph type="pic" sz="quarter" idx="13"/>
          </p:nvPr>
        </p:nvSpPr>
        <p:spPr>
          <a:xfrm>
            <a:off x="1100034" y="2249798"/>
            <a:ext cx="1054307" cy="871983"/>
          </a:xfrm>
        </p:spPr>
        <p:txBody>
          <a:bodyPr rtlCol="0">
            <a:normAutofit/>
          </a:bodyPr>
          <a:lstStyle>
            <a:lvl1pPr marL="0" indent="0" algn="ctr">
              <a:buNone/>
              <a:defRPr sz="1500">
                <a:solidFill>
                  <a:schemeClr val="tx1"/>
                </a:solidFill>
                <a:latin typeface="Microsoft JhengHei UI" panose="020B0604030504040204" pitchFamily="34" charset="-120"/>
                <a:ea typeface="Microsoft JhengHei UI" panose="020B0604030504040204" pitchFamily="34" charset="-120"/>
              </a:defRPr>
            </a:lvl1pPr>
          </a:lstStyle>
          <a:p>
            <a:pPr rtl="0"/>
            <a:r>
              <a:rPr lang="zh-TW" altLang="en-US" noProof="0"/>
              <a:t>按一下圖示以新增圖片</a:t>
            </a:r>
          </a:p>
        </p:txBody>
      </p:sp>
      <p:sp>
        <p:nvSpPr>
          <p:cNvPr id="25" name="圖片版面配置區 33">
            <a:extLst>
              <a:ext uri="{FF2B5EF4-FFF2-40B4-BE49-F238E27FC236}">
                <a16:creationId xmlns:a16="http://schemas.microsoft.com/office/drawing/2014/main" xmlns="" id="{8DCF90EE-8A0F-46BB-A8EC-27CB7826EB0D}"/>
              </a:ext>
            </a:extLst>
          </p:cNvPr>
          <p:cNvSpPr>
            <a:spLocks noGrp="1"/>
          </p:cNvSpPr>
          <p:nvPr>
            <p:ph type="pic" sz="quarter" idx="17"/>
          </p:nvPr>
        </p:nvSpPr>
        <p:spPr>
          <a:xfrm>
            <a:off x="3081102" y="2249798"/>
            <a:ext cx="1054307" cy="871983"/>
          </a:xfrm>
        </p:spPr>
        <p:txBody>
          <a:bodyPr rtlCol="0">
            <a:normAutofit/>
          </a:bodyPr>
          <a:lstStyle>
            <a:lvl1pPr marL="0" indent="0" algn="ctr">
              <a:buNone/>
              <a:defRPr sz="1500">
                <a:solidFill>
                  <a:schemeClr val="tx1"/>
                </a:solidFill>
                <a:latin typeface="Microsoft JhengHei UI" panose="020B0604030504040204" pitchFamily="34" charset="-120"/>
                <a:ea typeface="Microsoft JhengHei UI" panose="020B0604030504040204" pitchFamily="34" charset="-120"/>
              </a:defRPr>
            </a:lvl1pPr>
          </a:lstStyle>
          <a:p>
            <a:pPr rtl="0"/>
            <a:r>
              <a:rPr lang="zh-TW" altLang="en-US" noProof="0"/>
              <a:t>按一下圖示以新增圖片</a:t>
            </a:r>
          </a:p>
        </p:txBody>
      </p:sp>
      <p:sp>
        <p:nvSpPr>
          <p:cNvPr id="26" name="圖片版面配置區 33">
            <a:extLst>
              <a:ext uri="{FF2B5EF4-FFF2-40B4-BE49-F238E27FC236}">
                <a16:creationId xmlns:a16="http://schemas.microsoft.com/office/drawing/2014/main" xmlns="" id="{4B6BCE84-A7A7-4701-966F-9F969C523C51}"/>
              </a:ext>
            </a:extLst>
          </p:cNvPr>
          <p:cNvSpPr>
            <a:spLocks noGrp="1"/>
          </p:cNvSpPr>
          <p:nvPr>
            <p:ph type="pic" sz="quarter" idx="18"/>
          </p:nvPr>
        </p:nvSpPr>
        <p:spPr>
          <a:xfrm>
            <a:off x="5062169" y="2249798"/>
            <a:ext cx="1054307" cy="871983"/>
          </a:xfrm>
        </p:spPr>
        <p:txBody>
          <a:bodyPr rtlCol="0">
            <a:normAutofit/>
          </a:bodyPr>
          <a:lstStyle>
            <a:lvl1pPr marL="0" indent="0" algn="ctr">
              <a:buNone/>
              <a:defRPr sz="1500">
                <a:solidFill>
                  <a:schemeClr val="tx1"/>
                </a:solidFill>
                <a:latin typeface="Microsoft JhengHei UI" panose="020B0604030504040204" pitchFamily="34" charset="-120"/>
                <a:ea typeface="Microsoft JhengHei UI" panose="020B0604030504040204" pitchFamily="34" charset="-120"/>
              </a:defRPr>
            </a:lvl1pPr>
          </a:lstStyle>
          <a:p>
            <a:pPr rtl="0"/>
            <a:r>
              <a:rPr lang="zh-TW" altLang="en-US" noProof="0"/>
              <a:t>按一下圖示以新增圖片</a:t>
            </a:r>
          </a:p>
        </p:txBody>
      </p:sp>
      <p:sp>
        <p:nvSpPr>
          <p:cNvPr id="27" name="圖片版面配置區 33">
            <a:extLst>
              <a:ext uri="{FF2B5EF4-FFF2-40B4-BE49-F238E27FC236}">
                <a16:creationId xmlns:a16="http://schemas.microsoft.com/office/drawing/2014/main" xmlns="" id="{2F810615-16AA-4D3F-93BB-1074BABE1234}"/>
              </a:ext>
            </a:extLst>
          </p:cNvPr>
          <p:cNvSpPr>
            <a:spLocks noGrp="1"/>
          </p:cNvSpPr>
          <p:nvPr>
            <p:ph type="pic" sz="quarter" idx="19"/>
          </p:nvPr>
        </p:nvSpPr>
        <p:spPr>
          <a:xfrm>
            <a:off x="7076317" y="2249798"/>
            <a:ext cx="1054307" cy="871983"/>
          </a:xfrm>
        </p:spPr>
        <p:txBody>
          <a:bodyPr rtlCol="0">
            <a:normAutofit/>
          </a:bodyPr>
          <a:lstStyle>
            <a:lvl1pPr marL="0" indent="0" algn="ctr">
              <a:buNone/>
              <a:defRPr sz="1500">
                <a:solidFill>
                  <a:schemeClr val="tx1"/>
                </a:solidFill>
                <a:latin typeface="Microsoft JhengHei UI" panose="020B0604030504040204" pitchFamily="34" charset="-120"/>
                <a:ea typeface="Microsoft JhengHei UI" panose="020B0604030504040204" pitchFamily="34" charset="-120"/>
              </a:defRPr>
            </a:lvl1pPr>
          </a:lstStyle>
          <a:p>
            <a:pPr rtl="0"/>
            <a:r>
              <a:rPr lang="zh-TW" altLang="en-US" noProof="0"/>
              <a:t>按一下圖示以新增圖片</a:t>
            </a:r>
          </a:p>
        </p:txBody>
      </p:sp>
      <p:sp>
        <p:nvSpPr>
          <p:cNvPr id="32" name="矩形 31">
            <a:extLst>
              <a:ext uri="{FF2B5EF4-FFF2-40B4-BE49-F238E27FC236}">
                <a16:creationId xmlns:a16="http://schemas.microsoft.com/office/drawing/2014/main" xmlns="" id="{E9E999B4-BC91-4EF5-915C-59E58E141134}"/>
              </a:ext>
            </a:extLst>
          </p:cNvPr>
          <p:cNvSpPr/>
          <p:nvPr userDrawn="1"/>
        </p:nvSpPr>
        <p:spPr>
          <a:xfrm>
            <a:off x="734940" y="3385686"/>
            <a:ext cx="1784494" cy="12648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34" name="矩形 33">
            <a:extLst>
              <a:ext uri="{FF2B5EF4-FFF2-40B4-BE49-F238E27FC236}">
                <a16:creationId xmlns:a16="http://schemas.microsoft.com/office/drawing/2014/main" xmlns="" id="{8E3D72D1-545E-4FA9-B18F-DBE257DA9472}"/>
              </a:ext>
            </a:extLst>
          </p:cNvPr>
          <p:cNvSpPr/>
          <p:nvPr userDrawn="1"/>
        </p:nvSpPr>
        <p:spPr>
          <a:xfrm>
            <a:off x="2716008" y="3385686"/>
            <a:ext cx="1784494" cy="12648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35" name="矩形 34">
            <a:extLst>
              <a:ext uri="{FF2B5EF4-FFF2-40B4-BE49-F238E27FC236}">
                <a16:creationId xmlns:a16="http://schemas.microsoft.com/office/drawing/2014/main" xmlns="" id="{A1FF2C74-7F94-4D15-9530-4844CA0ABABA}"/>
              </a:ext>
            </a:extLst>
          </p:cNvPr>
          <p:cNvSpPr/>
          <p:nvPr userDrawn="1"/>
        </p:nvSpPr>
        <p:spPr>
          <a:xfrm>
            <a:off x="4697075" y="3385686"/>
            <a:ext cx="1784494" cy="12648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36" name="矩形 35">
            <a:extLst>
              <a:ext uri="{FF2B5EF4-FFF2-40B4-BE49-F238E27FC236}">
                <a16:creationId xmlns:a16="http://schemas.microsoft.com/office/drawing/2014/main" xmlns="" id="{D65048BF-5755-467D-94DA-799CD1A9ED70}"/>
              </a:ext>
            </a:extLst>
          </p:cNvPr>
          <p:cNvSpPr/>
          <p:nvPr userDrawn="1"/>
        </p:nvSpPr>
        <p:spPr>
          <a:xfrm>
            <a:off x="6678141" y="3385686"/>
            <a:ext cx="1784494" cy="126489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38" name="文字版面配置區 39">
            <a:extLst>
              <a:ext uri="{FF2B5EF4-FFF2-40B4-BE49-F238E27FC236}">
                <a16:creationId xmlns:a16="http://schemas.microsoft.com/office/drawing/2014/main" xmlns="" id="{3C8488B4-AC1B-43A6-A416-3F5BC72456F9}"/>
              </a:ext>
            </a:extLst>
          </p:cNvPr>
          <p:cNvSpPr>
            <a:spLocks noGrp="1"/>
          </p:cNvSpPr>
          <p:nvPr>
            <p:ph type="body" sz="quarter" idx="20" hasCustomPrompt="1"/>
          </p:nvPr>
        </p:nvSpPr>
        <p:spPr>
          <a:xfrm>
            <a:off x="818599" y="3448637"/>
            <a:ext cx="1617176" cy="997827"/>
          </a:xfrm>
        </p:spPr>
        <p:txBody>
          <a:bodyPr rtlCol="0">
            <a:noAutofit/>
          </a:bodyPr>
          <a:lstStyle>
            <a:lvl1pPr marL="0" indent="0" algn="ctr">
              <a:buNone/>
              <a:defRPr sz="1350">
                <a:solidFill>
                  <a:schemeClr val="bg1"/>
                </a:solidFill>
                <a:latin typeface="Microsoft JhengHei UI" panose="020B0604030504040204" pitchFamily="34" charset="-120"/>
                <a:ea typeface="Microsoft JhengHei UI" panose="020B0604030504040204" pitchFamily="34" charset="-120"/>
              </a:defRPr>
            </a:lvl1pPr>
            <a:lvl2pPr marL="342900" indent="0">
              <a:buNone/>
              <a:defRPr sz="1200">
                <a:solidFill>
                  <a:schemeClr val="bg1"/>
                </a:solidFill>
              </a:defRPr>
            </a:lvl2pPr>
            <a:lvl3pPr marL="685800" indent="0">
              <a:buNone/>
              <a:defRPr sz="1050">
                <a:solidFill>
                  <a:schemeClr val="bg1"/>
                </a:solidFill>
              </a:defRPr>
            </a:lvl3pPr>
            <a:lvl4pPr marL="1028700" indent="0">
              <a:buNone/>
              <a:defRPr sz="900">
                <a:solidFill>
                  <a:schemeClr val="bg1"/>
                </a:solidFill>
              </a:defRPr>
            </a:lvl4pPr>
            <a:lvl5pPr marL="1371600" indent="0">
              <a:buNone/>
              <a:defRPr sz="900">
                <a:solidFill>
                  <a:schemeClr val="bg1"/>
                </a:solidFill>
              </a:defRPr>
            </a:lvl5pPr>
          </a:lstStyle>
          <a:p>
            <a:pPr lvl="0" rtl="0"/>
            <a:r>
              <a:rPr lang="zh-TW" altLang="en-US" noProof="0"/>
              <a:t>在此新增您的文字</a:t>
            </a:r>
          </a:p>
        </p:txBody>
      </p:sp>
      <p:sp>
        <p:nvSpPr>
          <p:cNvPr id="40" name="文字版面配置區 39">
            <a:extLst>
              <a:ext uri="{FF2B5EF4-FFF2-40B4-BE49-F238E27FC236}">
                <a16:creationId xmlns:a16="http://schemas.microsoft.com/office/drawing/2014/main" xmlns="" id="{950DB978-3832-472D-9958-42D6A712EA6B}"/>
              </a:ext>
            </a:extLst>
          </p:cNvPr>
          <p:cNvSpPr>
            <a:spLocks noGrp="1"/>
          </p:cNvSpPr>
          <p:nvPr>
            <p:ph type="body" sz="quarter" idx="21" hasCustomPrompt="1"/>
          </p:nvPr>
        </p:nvSpPr>
        <p:spPr>
          <a:xfrm>
            <a:off x="2799666" y="3448637"/>
            <a:ext cx="1617176" cy="997827"/>
          </a:xfrm>
        </p:spPr>
        <p:txBody>
          <a:bodyPr rtlCol="0">
            <a:noAutofit/>
          </a:bodyPr>
          <a:lstStyle>
            <a:lvl1pPr marL="0" indent="0" algn="ctr">
              <a:buNone/>
              <a:defRPr sz="1350">
                <a:solidFill>
                  <a:schemeClr val="bg1"/>
                </a:solidFill>
                <a:latin typeface="Microsoft JhengHei UI" panose="020B0604030504040204" pitchFamily="34" charset="-120"/>
                <a:ea typeface="Microsoft JhengHei UI" panose="020B0604030504040204" pitchFamily="34" charset="-120"/>
              </a:defRPr>
            </a:lvl1pPr>
            <a:lvl2pPr marL="342900" indent="0">
              <a:buNone/>
              <a:defRPr sz="1200">
                <a:solidFill>
                  <a:schemeClr val="bg1"/>
                </a:solidFill>
              </a:defRPr>
            </a:lvl2pPr>
            <a:lvl3pPr marL="685800" indent="0">
              <a:buNone/>
              <a:defRPr sz="1050">
                <a:solidFill>
                  <a:schemeClr val="bg1"/>
                </a:solidFill>
              </a:defRPr>
            </a:lvl3pPr>
            <a:lvl4pPr marL="1028700" indent="0">
              <a:buNone/>
              <a:defRPr sz="900">
                <a:solidFill>
                  <a:schemeClr val="bg1"/>
                </a:solidFill>
              </a:defRPr>
            </a:lvl4pPr>
            <a:lvl5pPr marL="1371600" indent="0">
              <a:buNone/>
              <a:defRPr sz="900">
                <a:solidFill>
                  <a:schemeClr val="bg1"/>
                </a:solidFill>
              </a:defRPr>
            </a:lvl5pPr>
          </a:lstStyle>
          <a:p>
            <a:pPr lvl="0" rtl="0"/>
            <a:r>
              <a:rPr lang="zh-TW" altLang="en-US" noProof="0"/>
              <a:t>在此新增您的文字</a:t>
            </a:r>
          </a:p>
        </p:txBody>
      </p:sp>
      <p:sp>
        <p:nvSpPr>
          <p:cNvPr id="41" name="文字版面配置區 39">
            <a:extLst>
              <a:ext uri="{FF2B5EF4-FFF2-40B4-BE49-F238E27FC236}">
                <a16:creationId xmlns:a16="http://schemas.microsoft.com/office/drawing/2014/main" xmlns="" id="{7A9C8821-D3DD-40C3-83BD-38D190405711}"/>
              </a:ext>
            </a:extLst>
          </p:cNvPr>
          <p:cNvSpPr>
            <a:spLocks noGrp="1"/>
          </p:cNvSpPr>
          <p:nvPr>
            <p:ph type="body" sz="quarter" idx="22" hasCustomPrompt="1"/>
          </p:nvPr>
        </p:nvSpPr>
        <p:spPr>
          <a:xfrm>
            <a:off x="4780733" y="3448637"/>
            <a:ext cx="1617176" cy="997827"/>
          </a:xfrm>
        </p:spPr>
        <p:txBody>
          <a:bodyPr rtlCol="0">
            <a:noAutofit/>
          </a:bodyPr>
          <a:lstStyle>
            <a:lvl1pPr marL="0" indent="0" algn="ctr">
              <a:buNone/>
              <a:defRPr sz="1350">
                <a:solidFill>
                  <a:schemeClr val="bg1"/>
                </a:solidFill>
                <a:latin typeface="Microsoft JhengHei UI" panose="020B0604030504040204" pitchFamily="34" charset="-120"/>
                <a:ea typeface="Microsoft JhengHei UI" panose="020B0604030504040204" pitchFamily="34" charset="-120"/>
              </a:defRPr>
            </a:lvl1pPr>
            <a:lvl2pPr marL="342900" indent="0">
              <a:buNone/>
              <a:defRPr sz="1200">
                <a:solidFill>
                  <a:schemeClr val="bg1"/>
                </a:solidFill>
              </a:defRPr>
            </a:lvl2pPr>
            <a:lvl3pPr marL="685800" indent="0">
              <a:buNone/>
              <a:defRPr sz="1050">
                <a:solidFill>
                  <a:schemeClr val="bg1"/>
                </a:solidFill>
              </a:defRPr>
            </a:lvl3pPr>
            <a:lvl4pPr marL="1028700" indent="0">
              <a:buNone/>
              <a:defRPr sz="900">
                <a:solidFill>
                  <a:schemeClr val="bg1"/>
                </a:solidFill>
              </a:defRPr>
            </a:lvl4pPr>
            <a:lvl5pPr marL="1371600" indent="0">
              <a:buNone/>
              <a:defRPr sz="900">
                <a:solidFill>
                  <a:schemeClr val="bg1"/>
                </a:solidFill>
              </a:defRPr>
            </a:lvl5pPr>
          </a:lstStyle>
          <a:p>
            <a:pPr lvl="0" rtl="0"/>
            <a:r>
              <a:rPr lang="zh-TW" altLang="en-US" noProof="0"/>
              <a:t>在此新增您的文字</a:t>
            </a:r>
          </a:p>
        </p:txBody>
      </p:sp>
      <p:sp>
        <p:nvSpPr>
          <p:cNvPr id="42" name="文字版面配置區 39">
            <a:extLst>
              <a:ext uri="{FF2B5EF4-FFF2-40B4-BE49-F238E27FC236}">
                <a16:creationId xmlns:a16="http://schemas.microsoft.com/office/drawing/2014/main" xmlns="" id="{C3FC554A-BF67-40BD-BD4F-B2EA17BBDBC1}"/>
              </a:ext>
            </a:extLst>
          </p:cNvPr>
          <p:cNvSpPr>
            <a:spLocks noGrp="1"/>
          </p:cNvSpPr>
          <p:nvPr>
            <p:ph type="body" sz="quarter" idx="23" hasCustomPrompt="1"/>
          </p:nvPr>
        </p:nvSpPr>
        <p:spPr>
          <a:xfrm>
            <a:off x="6761800" y="3448637"/>
            <a:ext cx="1617176" cy="997827"/>
          </a:xfrm>
        </p:spPr>
        <p:txBody>
          <a:bodyPr rtlCol="0">
            <a:noAutofit/>
          </a:bodyPr>
          <a:lstStyle>
            <a:lvl1pPr marL="0" indent="0" algn="ctr">
              <a:buNone/>
              <a:defRPr sz="1350">
                <a:solidFill>
                  <a:schemeClr val="bg1"/>
                </a:solidFill>
                <a:latin typeface="Microsoft JhengHei UI" panose="020B0604030504040204" pitchFamily="34" charset="-120"/>
                <a:ea typeface="Microsoft JhengHei UI" panose="020B0604030504040204" pitchFamily="34" charset="-120"/>
              </a:defRPr>
            </a:lvl1pPr>
            <a:lvl2pPr marL="342900" indent="0">
              <a:buNone/>
              <a:defRPr sz="1200">
                <a:solidFill>
                  <a:schemeClr val="bg1"/>
                </a:solidFill>
              </a:defRPr>
            </a:lvl2pPr>
            <a:lvl3pPr marL="685800" indent="0">
              <a:buNone/>
              <a:defRPr sz="1050">
                <a:solidFill>
                  <a:schemeClr val="bg1"/>
                </a:solidFill>
              </a:defRPr>
            </a:lvl3pPr>
            <a:lvl4pPr marL="1028700" indent="0">
              <a:buNone/>
              <a:defRPr sz="900">
                <a:solidFill>
                  <a:schemeClr val="bg1"/>
                </a:solidFill>
              </a:defRPr>
            </a:lvl4pPr>
            <a:lvl5pPr marL="1371600" indent="0">
              <a:buNone/>
              <a:defRPr sz="900">
                <a:solidFill>
                  <a:schemeClr val="bg1"/>
                </a:solidFill>
              </a:defRPr>
            </a:lvl5pPr>
          </a:lstStyle>
          <a:p>
            <a:pPr lvl="0" rtl="0"/>
            <a:r>
              <a:rPr lang="zh-TW" altLang="en-US" noProof="0"/>
              <a:t>在此新增您的文字</a:t>
            </a:r>
          </a:p>
        </p:txBody>
      </p:sp>
      <p:cxnSp>
        <p:nvCxnSpPr>
          <p:cNvPr id="6" name="直線接點​​(S) 5">
            <a:extLst>
              <a:ext uri="{FF2B5EF4-FFF2-40B4-BE49-F238E27FC236}">
                <a16:creationId xmlns:a16="http://schemas.microsoft.com/office/drawing/2014/main" xmlns="" id="{62ECF54D-C7AE-4FFE-A9FA-ECD663CD2A09}"/>
              </a:ext>
            </a:extLst>
          </p:cNvPr>
          <p:cNvCxnSpPr>
            <a:cxnSpLocks/>
          </p:cNvCxnSpPr>
          <p:nvPr userDrawn="1"/>
        </p:nvCxnSpPr>
        <p:spPr>
          <a:xfrm>
            <a:off x="734940" y="3268378"/>
            <a:ext cx="1784494"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直線接點​​(S) 28">
            <a:extLst>
              <a:ext uri="{FF2B5EF4-FFF2-40B4-BE49-F238E27FC236}">
                <a16:creationId xmlns:a16="http://schemas.microsoft.com/office/drawing/2014/main" xmlns="" id="{7FB84BED-8481-4D23-AE06-31529215FE6C}"/>
              </a:ext>
            </a:extLst>
          </p:cNvPr>
          <p:cNvCxnSpPr>
            <a:cxnSpLocks/>
          </p:cNvCxnSpPr>
          <p:nvPr userDrawn="1"/>
        </p:nvCxnSpPr>
        <p:spPr>
          <a:xfrm>
            <a:off x="2716008" y="3268378"/>
            <a:ext cx="1784494"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0" name="直線接點 29">
            <a:extLst>
              <a:ext uri="{FF2B5EF4-FFF2-40B4-BE49-F238E27FC236}">
                <a16:creationId xmlns:a16="http://schemas.microsoft.com/office/drawing/2014/main" xmlns="" id="{4A09D405-9228-4697-A91F-4E5A2B5B6512}"/>
              </a:ext>
            </a:extLst>
          </p:cNvPr>
          <p:cNvCxnSpPr>
            <a:cxnSpLocks/>
          </p:cNvCxnSpPr>
          <p:nvPr userDrawn="1"/>
        </p:nvCxnSpPr>
        <p:spPr>
          <a:xfrm>
            <a:off x="4697076" y="3268378"/>
            <a:ext cx="1784494"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31" name="直線接點​​(S) 30">
            <a:extLst>
              <a:ext uri="{FF2B5EF4-FFF2-40B4-BE49-F238E27FC236}">
                <a16:creationId xmlns:a16="http://schemas.microsoft.com/office/drawing/2014/main" xmlns="" id="{9645748A-37E1-4661-B50F-D1FCAF7F3088}"/>
              </a:ext>
            </a:extLst>
          </p:cNvPr>
          <p:cNvCxnSpPr>
            <a:cxnSpLocks/>
          </p:cNvCxnSpPr>
          <p:nvPr userDrawn="1"/>
        </p:nvCxnSpPr>
        <p:spPr>
          <a:xfrm>
            <a:off x="6678143" y="3268378"/>
            <a:ext cx="1784494"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087214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8_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BADB3C88-F13B-4B5F-920D-B4EFFAA592E5}"/>
              </a:ext>
            </a:extLst>
          </p:cNvPr>
          <p:cNvSpPr>
            <a:spLocks noGrp="1"/>
          </p:cNvSpPr>
          <p:nvPr>
            <p:ph type="title"/>
          </p:nvPr>
        </p:nvSpPr>
        <p:spPr>
          <a:xfrm>
            <a:off x="278606" y="195263"/>
            <a:ext cx="8640366" cy="569118"/>
          </a:xfrm>
        </p:spPr>
        <p:txBody>
          <a:bodyPr rtlCol="0"/>
          <a:lstStyle>
            <a:lvl1pPr>
              <a:defRPr>
                <a:latin typeface="Microsoft JhengHei UI" panose="020B0604030504040204" pitchFamily="34" charset="-120"/>
                <a:ea typeface="Microsoft JhengHei UI" panose="020B0604030504040204" pitchFamily="34" charset="-120"/>
              </a:defRPr>
            </a:lvl1pPr>
          </a:lstStyle>
          <a:p>
            <a:pPr rtl="0"/>
            <a:r>
              <a:rPr lang="zh-TW" altLang="en-US" noProof="0"/>
              <a:t>按一下以編輯母片標題樣式</a:t>
            </a:r>
          </a:p>
        </p:txBody>
      </p:sp>
      <p:sp>
        <p:nvSpPr>
          <p:cNvPr id="48" name="圖片版面配置區 6">
            <a:extLst>
              <a:ext uri="{FF2B5EF4-FFF2-40B4-BE49-F238E27FC236}">
                <a16:creationId xmlns:a16="http://schemas.microsoft.com/office/drawing/2014/main" xmlns="" id="{7E57D58E-479C-4409-8D5F-7CAC3178A771}"/>
              </a:ext>
            </a:extLst>
          </p:cNvPr>
          <p:cNvSpPr>
            <a:spLocks noGrp="1"/>
          </p:cNvSpPr>
          <p:nvPr>
            <p:ph type="pic" sz="quarter" idx="16"/>
          </p:nvPr>
        </p:nvSpPr>
        <p:spPr>
          <a:xfrm>
            <a:off x="278607" y="925116"/>
            <a:ext cx="3105668" cy="3861197"/>
          </a:xfrm>
          <a:solidFill>
            <a:schemeClr val="bg1">
              <a:lumMod val="95000"/>
            </a:schemeClr>
          </a:solidFill>
        </p:spPr>
        <p:txBody>
          <a:bodyPr vert="horz" lIns="91440" tIns="45720" rIns="91440" bIns="45720" rtlCol="0">
            <a:normAutofit/>
          </a:bodyPr>
          <a:lstStyle>
            <a:lvl1pPr>
              <a:defRPr lang="en-US" sz="1350">
                <a:latin typeface="Microsoft JhengHei UI" panose="020B0604030504040204" pitchFamily="34" charset="-120"/>
                <a:ea typeface="Microsoft JhengHei UI" panose="020B0604030504040204" pitchFamily="34" charset="-120"/>
              </a:defRPr>
            </a:lvl1pPr>
          </a:lstStyle>
          <a:p>
            <a:pPr marL="0" lvl="0" indent="0" algn="ctr" rtl="0">
              <a:buNone/>
            </a:pPr>
            <a:r>
              <a:rPr lang="zh-TW" altLang="en-US" noProof="0"/>
              <a:t>按一下圖示以新增圖片</a:t>
            </a:r>
          </a:p>
        </p:txBody>
      </p:sp>
      <p:sp>
        <p:nvSpPr>
          <p:cNvPr id="17" name="投影片編號版面配置區 4">
            <a:extLst>
              <a:ext uri="{FF2B5EF4-FFF2-40B4-BE49-F238E27FC236}">
                <a16:creationId xmlns:a16="http://schemas.microsoft.com/office/drawing/2014/main" xmlns="" id="{76336E3A-55EE-4423-B1AA-7489CA988813}"/>
              </a:ext>
            </a:extLst>
          </p:cNvPr>
          <p:cNvSpPr>
            <a:spLocks noGrp="1"/>
          </p:cNvSpPr>
          <p:nvPr>
            <p:ph type="sldNum" sz="quarter" idx="12"/>
          </p:nvPr>
        </p:nvSpPr>
        <p:spPr>
          <a:xfrm>
            <a:off x="8639176" y="4936484"/>
            <a:ext cx="279797" cy="154578"/>
          </a:xfrm>
        </p:spPr>
        <p:txBody>
          <a:bodyPr rtlCol="0"/>
          <a:lstStyle>
            <a:lvl1pPr>
              <a:defRPr>
                <a:latin typeface="Microsoft JhengHei UI" panose="020B0604030504040204" pitchFamily="34" charset="-120"/>
                <a:ea typeface="Microsoft JhengHei UI" panose="020B0604030504040204" pitchFamily="34" charset="-120"/>
              </a:defRPr>
            </a:lvl1pPr>
          </a:lstStyle>
          <a:p>
            <a:fld id="{03DC2DEF-D2FE-4B45-ABA4-9F153FD1C98A}" type="slidenum">
              <a:rPr lang="en-US" altLang="zh-TW" noProof="0" smtClean="0"/>
              <a:pPr/>
              <a:t>‹#›</a:t>
            </a:fld>
            <a:endParaRPr lang="zh-TW" altLang="en-US" noProof="0"/>
          </a:p>
        </p:txBody>
      </p:sp>
      <p:sp>
        <p:nvSpPr>
          <p:cNvPr id="18" name="矩形 17">
            <a:extLst>
              <a:ext uri="{FF2B5EF4-FFF2-40B4-BE49-F238E27FC236}">
                <a16:creationId xmlns:a16="http://schemas.microsoft.com/office/drawing/2014/main" xmlns="" id="{1DD2DC66-11E4-4714-A8DE-E8AC34D49655}"/>
              </a:ext>
            </a:extLst>
          </p:cNvPr>
          <p:cNvSpPr/>
          <p:nvPr userDrawn="1"/>
        </p:nvSpPr>
        <p:spPr>
          <a:xfrm>
            <a:off x="3461443" y="925117"/>
            <a:ext cx="1778964" cy="386119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grpSp>
        <p:nvGrpSpPr>
          <p:cNvPr id="5" name="群組 4">
            <a:extLst>
              <a:ext uri="{FF2B5EF4-FFF2-40B4-BE49-F238E27FC236}">
                <a16:creationId xmlns:a16="http://schemas.microsoft.com/office/drawing/2014/main" xmlns="" id="{B6748F93-9B1D-4874-A164-A654BF7D6C8C}"/>
              </a:ext>
            </a:extLst>
          </p:cNvPr>
          <p:cNvGrpSpPr/>
          <p:nvPr userDrawn="1"/>
        </p:nvGrpSpPr>
        <p:grpSpPr>
          <a:xfrm>
            <a:off x="3631581" y="1847165"/>
            <a:ext cx="1438689" cy="2017101"/>
            <a:chOff x="4790661" y="2266122"/>
            <a:chExt cx="1918252" cy="2852530"/>
          </a:xfrm>
        </p:grpSpPr>
        <p:cxnSp>
          <p:nvCxnSpPr>
            <p:cNvPr id="4" name="直線接點​​(S) 3">
              <a:extLst>
                <a:ext uri="{FF2B5EF4-FFF2-40B4-BE49-F238E27FC236}">
                  <a16:creationId xmlns:a16="http://schemas.microsoft.com/office/drawing/2014/main" xmlns="" id="{4AEF10CE-C943-4C6B-9DBF-5A0E63CDC89B}"/>
                </a:ext>
              </a:extLst>
            </p:cNvPr>
            <p:cNvCxnSpPr/>
            <p:nvPr userDrawn="1"/>
          </p:nvCxnSpPr>
          <p:spPr>
            <a:xfrm>
              <a:off x="4790661" y="2266122"/>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直線接點​​(S) 20">
              <a:extLst>
                <a:ext uri="{FF2B5EF4-FFF2-40B4-BE49-F238E27FC236}">
                  <a16:creationId xmlns:a16="http://schemas.microsoft.com/office/drawing/2014/main" xmlns="" id="{3428B198-0637-4F15-900F-6709BFE4BDEA}"/>
                </a:ext>
              </a:extLst>
            </p:cNvPr>
            <p:cNvCxnSpPr/>
            <p:nvPr userDrawn="1"/>
          </p:nvCxnSpPr>
          <p:spPr>
            <a:xfrm>
              <a:off x="4790661" y="3692387"/>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直線接點​​(S) 21">
              <a:extLst>
                <a:ext uri="{FF2B5EF4-FFF2-40B4-BE49-F238E27FC236}">
                  <a16:creationId xmlns:a16="http://schemas.microsoft.com/office/drawing/2014/main" xmlns="" id="{7F29A1B0-F4AB-4243-979A-50FADE3330EA}"/>
                </a:ext>
              </a:extLst>
            </p:cNvPr>
            <p:cNvCxnSpPr/>
            <p:nvPr userDrawn="1"/>
          </p:nvCxnSpPr>
          <p:spPr>
            <a:xfrm>
              <a:off x="4790661" y="5118652"/>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24" name="直線接點​​(S) 23">
            <a:extLst>
              <a:ext uri="{FF2B5EF4-FFF2-40B4-BE49-F238E27FC236}">
                <a16:creationId xmlns:a16="http://schemas.microsoft.com/office/drawing/2014/main" xmlns="" id="{0C61EA57-B8EA-4589-A9DD-E25F300D5AFD}"/>
              </a:ext>
            </a:extLst>
          </p:cNvPr>
          <p:cNvCxnSpPr/>
          <p:nvPr userDrawn="1"/>
        </p:nvCxnSpPr>
        <p:spPr>
          <a:xfrm>
            <a:off x="3592997" y="5188226"/>
            <a:ext cx="143868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8" name="群組 27">
            <a:extLst>
              <a:ext uri="{FF2B5EF4-FFF2-40B4-BE49-F238E27FC236}">
                <a16:creationId xmlns:a16="http://schemas.microsoft.com/office/drawing/2014/main" xmlns="" id="{F894F998-0FDF-4CA2-802E-4FCFA7674171}"/>
              </a:ext>
            </a:extLst>
          </p:cNvPr>
          <p:cNvGrpSpPr/>
          <p:nvPr userDrawn="1"/>
        </p:nvGrpSpPr>
        <p:grpSpPr>
          <a:xfrm>
            <a:off x="5317576" y="1847165"/>
            <a:ext cx="3601397" cy="2017101"/>
            <a:chOff x="4790661" y="2266122"/>
            <a:chExt cx="1918252" cy="2852530"/>
          </a:xfrm>
        </p:grpSpPr>
        <p:cxnSp>
          <p:nvCxnSpPr>
            <p:cNvPr id="33" name="直線接點​​(S) 32">
              <a:extLst>
                <a:ext uri="{FF2B5EF4-FFF2-40B4-BE49-F238E27FC236}">
                  <a16:creationId xmlns:a16="http://schemas.microsoft.com/office/drawing/2014/main" xmlns="" id="{C1F0C0C8-87C4-49FB-B35B-E937E9D0BEC5}"/>
                </a:ext>
              </a:extLst>
            </p:cNvPr>
            <p:cNvCxnSpPr/>
            <p:nvPr userDrawn="1"/>
          </p:nvCxnSpPr>
          <p:spPr>
            <a:xfrm>
              <a:off x="4790661" y="2266122"/>
              <a:ext cx="191825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7" name="直線接點​​(S) 36">
              <a:extLst>
                <a:ext uri="{FF2B5EF4-FFF2-40B4-BE49-F238E27FC236}">
                  <a16:creationId xmlns:a16="http://schemas.microsoft.com/office/drawing/2014/main" xmlns="" id="{4857C5D3-7E33-4894-8AC3-0FD1BEB12F40}"/>
                </a:ext>
              </a:extLst>
            </p:cNvPr>
            <p:cNvCxnSpPr/>
            <p:nvPr userDrawn="1"/>
          </p:nvCxnSpPr>
          <p:spPr>
            <a:xfrm>
              <a:off x="4790661" y="3692387"/>
              <a:ext cx="191825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 name="直線接點​​(S) 37">
              <a:extLst>
                <a:ext uri="{FF2B5EF4-FFF2-40B4-BE49-F238E27FC236}">
                  <a16:creationId xmlns:a16="http://schemas.microsoft.com/office/drawing/2014/main" xmlns="" id="{100BA9F8-92BF-42F0-BD46-D9B7E7422F75}"/>
                </a:ext>
              </a:extLst>
            </p:cNvPr>
            <p:cNvCxnSpPr/>
            <p:nvPr userDrawn="1"/>
          </p:nvCxnSpPr>
          <p:spPr>
            <a:xfrm>
              <a:off x="4790661" y="5118652"/>
              <a:ext cx="191825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39" name="文字版面配置區 39">
            <a:extLst>
              <a:ext uri="{FF2B5EF4-FFF2-40B4-BE49-F238E27FC236}">
                <a16:creationId xmlns:a16="http://schemas.microsoft.com/office/drawing/2014/main" xmlns="" id="{9760B601-DCBC-47C8-95BE-A5DFCCBAD096}"/>
              </a:ext>
            </a:extLst>
          </p:cNvPr>
          <p:cNvSpPr>
            <a:spLocks noGrp="1"/>
          </p:cNvSpPr>
          <p:nvPr>
            <p:ph type="body" sz="quarter" idx="20" hasCustomPrompt="1"/>
          </p:nvPr>
        </p:nvSpPr>
        <p:spPr>
          <a:xfrm>
            <a:off x="5374882" y="1097732"/>
            <a:ext cx="3544091" cy="569117"/>
          </a:xfrm>
        </p:spPr>
        <p:txBody>
          <a:bodyPr rtlCol="0" anchor="ctr">
            <a:noAutofit/>
          </a:bodyPr>
          <a:lstStyle>
            <a:lvl1pPr marL="0" indent="0" algn="l">
              <a:buNone/>
              <a:defRPr sz="1350">
                <a:solidFill>
                  <a:schemeClr val="tx1"/>
                </a:solidFill>
                <a:latin typeface="Microsoft JhengHei UI" panose="020B0604030504040204" pitchFamily="34" charset="-120"/>
                <a:ea typeface="Microsoft JhengHei UI" panose="020B0604030504040204" pitchFamily="34" charset="-120"/>
              </a:defRPr>
            </a:lvl1pPr>
            <a:lvl2pPr marL="342900" indent="0">
              <a:buNone/>
              <a:defRPr sz="1200">
                <a:solidFill>
                  <a:schemeClr val="bg1"/>
                </a:solidFill>
              </a:defRPr>
            </a:lvl2pPr>
            <a:lvl3pPr marL="685800" indent="0">
              <a:buNone/>
              <a:defRPr sz="1050">
                <a:solidFill>
                  <a:schemeClr val="bg1"/>
                </a:solidFill>
              </a:defRPr>
            </a:lvl3pPr>
            <a:lvl4pPr marL="1028700" indent="0">
              <a:buNone/>
              <a:defRPr sz="900">
                <a:solidFill>
                  <a:schemeClr val="bg1"/>
                </a:solidFill>
              </a:defRPr>
            </a:lvl4pPr>
            <a:lvl5pPr marL="1371600" indent="0">
              <a:buNone/>
              <a:defRPr sz="900">
                <a:solidFill>
                  <a:schemeClr val="bg1"/>
                </a:solidFill>
              </a:defRPr>
            </a:lvl5pPr>
          </a:lstStyle>
          <a:p>
            <a:pPr lvl="0" rtl="0"/>
            <a:r>
              <a:rPr lang="zh-TW" altLang="en-US" noProof="0"/>
              <a:t>在此新增您的文字</a:t>
            </a:r>
          </a:p>
        </p:txBody>
      </p:sp>
      <p:sp>
        <p:nvSpPr>
          <p:cNvPr id="40" name="文字版面配置區 39">
            <a:extLst>
              <a:ext uri="{FF2B5EF4-FFF2-40B4-BE49-F238E27FC236}">
                <a16:creationId xmlns:a16="http://schemas.microsoft.com/office/drawing/2014/main" xmlns="" id="{179CBA0C-6465-4209-AF3F-548A57F20CE8}"/>
              </a:ext>
            </a:extLst>
          </p:cNvPr>
          <p:cNvSpPr>
            <a:spLocks noGrp="1"/>
          </p:cNvSpPr>
          <p:nvPr>
            <p:ph type="body" sz="quarter" idx="21" hasCustomPrompt="1"/>
          </p:nvPr>
        </p:nvSpPr>
        <p:spPr>
          <a:xfrm>
            <a:off x="5374882" y="2056316"/>
            <a:ext cx="3544091" cy="569117"/>
          </a:xfrm>
        </p:spPr>
        <p:txBody>
          <a:bodyPr rtlCol="0" anchor="ctr">
            <a:noAutofit/>
          </a:bodyPr>
          <a:lstStyle>
            <a:lvl1pPr marL="0" indent="0" algn="l">
              <a:buNone/>
              <a:defRPr sz="1350">
                <a:solidFill>
                  <a:schemeClr val="tx1"/>
                </a:solidFill>
                <a:latin typeface="Microsoft JhengHei UI" panose="020B0604030504040204" pitchFamily="34" charset="-120"/>
                <a:ea typeface="Microsoft JhengHei UI" panose="020B0604030504040204" pitchFamily="34" charset="-120"/>
              </a:defRPr>
            </a:lvl1pPr>
            <a:lvl2pPr marL="342900" indent="0">
              <a:buNone/>
              <a:defRPr sz="1200">
                <a:solidFill>
                  <a:schemeClr val="bg1"/>
                </a:solidFill>
              </a:defRPr>
            </a:lvl2pPr>
            <a:lvl3pPr marL="685800" indent="0">
              <a:buNone/>
              <a:defRPr sz="1050">
                <a:solidFill>
                  <a:schemeClr val="bg1"/>
                </a:solidFill>
              </a:defRPr>
            </a:lvl3pPr>
            <a:lvl4pPr marL="1028700" indent="0">
              <a:buNone/>
              <a:defRPr sz="900">
                <a:solidFill>
                  <a:schemeClr val="bg1"/>
                </a:solidFill>
              </a:defRPr>
            </a:lvl4pPr>
            <a:lvl5pPr marL="1371600" indent="0">
              <a:buNone/>
              <a:defRPr sz="900">
                <a:solidFill>
                  <a:schemeClr val="bg1"/>
                </a:solidFill>
              </a:defRPr>
            </a:lvl5pPr>
          </a:lstStyle>
          <a:p>
            <a:pPr lvl="0" rtl="0"/>
            <a:r>
              <a:rPr lang="zh-TW" altLang="en-US" noProof="0"/>
              <a:t>在此新增您的文字</a:t>
            </a:r>
          </a:p>
        </p:txBody>
      </p:sp>
      <p:sp>
        <p:nvSpPr>
          <p:cNvPr id="41" name="文字版面配置區 39">
            <a:extLst>
              <a:ext uri="{FF2B5EF4-FFF2-40B4-BE49-F238E27FC236}">
                <a16:creationId xmlns:a16="http://schemas.microsoft.com/office/drawing/2014/main" xmlns="" id="{99852211-6BD9-4B69-BBC9-F2181F272D23}"/>
              </a:ext>
            </a:extLst>
          </p:cNvPr>
          <p:cNvSpPr>
            <a:spLocks noGrp="1"/>
          </p:cNvSpPr>
          <p:nvPr>
            <p:ph type="body" sz="quarter" idx="22" hasCustomPrompt="1"/>
          </p:nvPr>
        </p:nvSpPr>
        <p:spPr>
          <a:xfrm>
            <a:off x="5374882" y="3052498"/>
            <a:ext cx="3544091" cy="569117"/>
          </a:xfrm>
        </p:spPr>
        <p:txBody>
          <a:bodyPr rtlCol="0" anchor="ctr">
            <a:noAutofit/>
          </a:bodyPr>
          <a:lstStyle>
            <a:lvl1pPr marL="0" indent="0" algn="l">
              <a:buNone/>
              <a:defRPr sz="1350">
                <a:solidFill>
                  <a:schemeClr val="tx1"/>
                </a:solidFill>
                <a:latin typeface="Microsoft JhengHei UI" panose="020B0604030504040204" pitchFamily="34" charset="-120"/>
                <a:ea typeface="Microsoft JhengHei UI" panose="020B0604030504040204" pitchFamily="34" charset="-120"/>
              </a:defRPr>
            </a:lvl1pPr>
            <a:lvl2pPr marL="342900" indent="0">
              <a:buNone/>
              <a:defRPr sz="1200">
                <a:solidFill>
                  <a:schemeClr val="bg1"/>
                </a:solidFill>
              </a:defRPr>
            </a:lvl2pPr>
            <a:lvl3pPr marL="685800" indent="0">
              <a:buNone/>
              <a:defRPr sz="1050">
                <a:solidFill>
                  <a:schemeClr val="bg1"/>
                </a:solidFill>
              </a:defRPr>
            </a:lvl3pPr>
            <a:lvl4pPr marL="1028700" indent="0">
              <a:buNone/>
              <a:defRPr sz="900">
                <a:solidFill>
                  <a:schemeClr val="bg1"/>
                </a:solidFill>
              </a:defRPr>
            </a:lvl4pPr>
            <a:lvl5pPr marL="1371600" indent="0">
              <a:buNone/>
              <a:defRPr sz="900">
                <a:solidFill>
                  <a:schemeClr val="bg1"/>
                </a:solidFill>
              </a:defRPr>
            </a:lvl5pPr>
          </a:lstStyle>
          <a:p>
            <a:pPr lvl="0" rtl="0"/>
            <a:r>
              <a:rPr lang="zh-TW" altLang="en-US" noProof="0"/>
              <a:t>在此新增您的文字</a:t>
            </a:r>
          </a:p>
        </p:txBody>
      </p:sp>
      <p:sp>
        <p:nvSpPr>
          <p:cNvPr id="42" name="文字版面配置區 39">
            <a:extLst>
              <a:ext uri="{FF2B5EF4-FFF2-40B4-BE49-F238E27FC236}">
                <a16:creationId xmlns:a16="http://schemas.microsoft.com/office/drawing/2014/main" xmlns="" id="{EEF11D65-7095-41D2-9630-E2EB44552E58}"/>
              </a:ext>
            </a:extLst>
          </p:cNvPr>
          <p:cNvSpPr>
            <a:spLocks noGrp="1"/>
          </p:cNvSpPr>
          <p:nvPr>
            <p:ph type="body" sz="quarter" idx="23" hasCustomPrompt="1"/>
          </p:nvPr>
        </p:nvSpPr>
        <p:spPr>
          <a:xfrm>
            <a:off x="5374882" y="4045766"/>
            <a:ext cx="3544091" cy="569117"/>
          </a:xfrm>
        </p:spPr>
        <p:txBody>
          <a:bodyPr rtlCol="0" anchor="ctr">
            <a:noAutofit/>
          </a:bodyPr>
          <a:lstStyle>
            <a:lvl1pPr marL="0" indent="0" algn="l">
              <a:buNone/>
              <a:defRPr sz="1350">
                <a:solidFill>
                  <a:schemeClr val="tx1"/>
                </a:solidFill>
                <a:latin typeface="Microsoft JhengHei UI" panose="020B0604030504040204" pitchFamily="34" charset="-120"/>
                <a:ea typeface="Microsoft JhengHei UI" panose="020B0604030504040204" pitchFamily="34" charset="-120"/>
              </a:defRPr>
            </a:lvl1pPr>
            <a:lvl2pPr marL="342900" indent="0">
              <a:buNone/>
              <a:defRPr sz="1200">
                <a:solidFill>
                  <a:schemeClr val="bg1"/>
                </a:solidFill>
              </a:defRPr>
            </a:lvl2pPr>
            <a:lvl3pPr marL="685800" indent="0">
              <a:buNone/>
              <a:defRPr sz="1050">
                <a:solidFill>
                  <a:schemeClr val="bg1"/>
                </a:solidFill>
              </a:defRPr>
            </a:lvl3pPr>
            <a:lvl4pPr marL="1028700" indent="0">
              <a:buNone/>
              <a:defRPr sz="900">
                <a:solidFill>
                  <a:schemeClr val="bg1"/>
                </a:solidFill>
              </a:defRPr>
            </a:lvl4pPr>
            <a:lvl5pPr marL="1371600" indent="0">
              <a:buNone/>
              <a:defRPr sz="900">
                <a:solidFill>
                  <a:schemeClr val="bg1"/>
                </a:solidFill>
              </a:defRPr>
            </a:lvl5pPr>
          </a:lstStyle>
          <a:p>
            <a:pPr lvl="0" rtl="0"/>
            <a:r>
              <a:rPr lang="zh-TW" altLang="en-US" noProof="0"/>
              <a:t>在此新增您的文字</a:t>
            </a:r>
          </a:p>
        </p:txBody>
      </p:sp>
      <p:sp>
        <p:nvSpPr>
          <p:cNvPr id="43" name="圖片版面配置區 33">
            <a:extLst>
              <a:ext uri="{FF2B5EF4-FFF2-40B4-BE49-F238E27FC236}">
                <a16:creationId xmlns:a16="http://schemas.microsoft.com/office/drawing/2014/main" xmlns="" id="{1644FD94-AD03-4C4F-A1A5-085DD8F56646}"/>
              </a:ext>
            </a:extLst>
          </p:cNvPr>
          <p:cNvSpPr>
            <a:spLocks noGrp="1"/>
          </p:cNvSpPr>
          <p:nvPr>
            <p:ph type="pic" sz="quarter" idx="13"/>
          </p:nvPr>
        </p:nvSpPr>
        <p:spPr>
          <a:xfrm>
            <a:off x="3920679" y="1078155"/>
            <a:ext cx="860494" cy="608275"/>
          </a:xfrm>
        </p:spPr>
        <p:txBody>
          <a:bodyPr rtlCol="0">
            <a:normAutofit/>
          </a:bodyPr>
          <a:lstStyle>
            <a:lvl1pPr marL="0" indent="0" algn="ctr">
              <a:buNone/>
              <a:defRPr sz="1200">
                <a:solidFill>
                  <a:schemeClr val="bg1"/>
                </a:solidFill>
                <a:latin typeface="Microsoft JhengHei UI" panose="020B0604030504040204" pitchFamily="34" charset="-120"/>
                <a:ea typeface="Microsoft JhengHei UI" panose="020B0604030504040204" pitchFamily="34" charset="-120"/>
              </a:defRPr>
            </a:lvl1pPr>
          </a:lstStyle>
          <a:p>
            <a:pPr rtl="0"/>
            <a:r>
              <a:rPr lang="zh-TW" altLang="en-US" noProof="0"/>
              <a:t>按一下圖示以新增圖片</a:t>
            </a:r>
          </a:p>
        </p:txBody>
      </p:sp>
      <p:sp>
        <p:nvSpPr>
          <p:cNvPr id="44" name="圖片版面配置區 33">
            <a:extLst>
              <a:ext uri="{FF2B5EF4-FFF2-40B4-BE49-F238E27FC236}">
                <a16:creationId xmlns:a16="http://schemas.microsoft.com/office/drawing/2014/main" xmlns="" id="{9A1BE0BE-1FFD-445C-B6BA-E4A602D22112}"/>
              </a:ext>
            </a:extLst>
          </p:cNvPr>
          <p:cNvSpPr>
            <a:spLocks noGrp="1"/>
          </p:cNvSpPr>
          <p:nvPr>
            <p:ph type="pic" sz="quarter" idx="24"/>
          </p:nvPr>
        </p:nvSpPr>
        <p:spPr>
          <a:xfrm>
            <a:off x="3920679" y="2036739"/>
            <a:ext cx="860494" cy="608275"/>
          </a:xfrm>
        </p:spPr>
        <p:txBody>
          <a:bodyPr rtlCol="0">
            <a:normAutofit/>
          </a:bodyPr>
          <a:lstStyle>
            <a:lvl1pPr marL="0" indent="0" algn="ctr">
              <a:buNone/>
              <a:defRPr sz="1200">
                <a:solidFill>
                  <a:schemeClr val="bg1"/>
                </a:solidFill>
                <a:latin typeface="Microsoft JhengHei UI" panose="020B0604030504040204" pitchFamily="34" charset="-120"/>
                <a:ea typeface="Microsoft JhengHei UI" panose="020B0604030504040204" pitchFamily="34" charset="-120"/>
              </a:defRPr>
            </a:lvl1pPr>
          </a:lstStyle>
          <a:p>
            <a:pPr rtl="0"/>
            <a:r>
              <a:rPr lang="zh-TW" altLang="en-US" noProof="0"/>
              <a:t>按一下圖示以新增圖片</a:t>
            </a:r>
          </a:p>
        </p:txBody>
      </p:sp>
      <p:sp>
        <p:nvSpPr>
          <p:cNvPr id="45" name="圖片版面配置區 33">
            <a:extLst>
              <a:ext uri="{FF2B5EF4-FFF2-40B4-BE49-F238E27FC236}">
                <a16:creationId xmlns:a16="http://schemas.microsoft.com/office/drawing/2014/main" xmlns="" id="{B577AF17-6C7E-48B9-B267-0874B232A710}"/>
              </a:ext>
            </a:extLst>
          </p:cNvPr>
          <p:cNvSpPr>
            <a:spLocks noGrp="1"/>
          </p:cNvSpPr>
          <p:nvPr>
            <p:ph type="pic" sz="quarter" idx="25"/>
          </p:nvPr>
        </p:nvSpPr>
        <p:spPr>
          <a:xfrm>
            <a:off x="3920679" y="3032920"/>
            <a:ext cx="860494" cy="608275"/>
          </a:xfrm>
        </p:spPr>
        <p:txBody>
          <a:bodyPr rtlCol="0">
            <a:normAutofit/>
          </a:bodyPr>
          <a:lstStyle>
            <a:lvl1pPr marL="0" indent="0" algn="ctr">
              <a:buNone/>
              <a:defRPr sz="1200">
                <a:solidFill>
                  <a:schemeClr val="bg1"/>
                </a:solidFill>
                <a:latin typeface="Microsoft JhengHei UI" panose="020B0604030504040204" pitchFamily="34" charset="-120"/>
                <a:ea typeface="Microsoft JhengHei UI" panose="020B0604030504040204" pitchFamily="34" charset="-120"/>
              </a:defRPr>
            </a:lvl1pPr>
          </a:lstStyle>
          <a:p>
            <a:pPr rtl="0"/>
            <a:r>
              <a:rPr lang="zh-TW" altLang="en-US" noProof="0"/>
              <a:t>按一下圖示以新增圖片</a:t>
            </a:r>
          </a:p>
        </p:txBody>
      </p:sp>
      <p:sp>
        <p:nvSpPr>
          <p:cNvPr id="46" name="圖片版面配置區 33">
            <a:extLst>
              <a:ext uri="{FF2B5EF4-FFF2-40B4-BE49-F238E27FC236}">
                <a16:creationId xmlns:a16="http://schemas.microsoft.com/office/drawing/2014/main" xmlns="" id="{98A01AB1-3434-46C7-B1B3-90AFD4B1799F}"/>
              </a:ext>
            </a:extLst>
          </p:cNvPr>
          <p:cNvSpPr>
            <a:spLocks noGrp="1"/>
          </p:cNvSpPr>
          <p:nvPr>
            <p:ph type="pic" sz="quarter" idx="26"/>
          </p:nvPr>
        </p:nvSpPr>
        <p:spPr>
          <a:xfrm>
            <a:off x="3920679" y="4026189"/>
            <a:ext cx="860494" cy="608275"/>
          </a:xfrm>
        </p:spPr>
        <p:txBody>
          <a:bodyPr rtlCol="0">
            <a:normAutofit/>
          </a:bodyPr>
          <a:lstStyle>
            <a:lvl1pPr marL="0" indent="0" algn="ctr">
              <a:buNone/>
              <a:defRPr sz="1200">
                <a:solidFill>
                  <a:schemeClr val="bg1"/>
                </a:solidFill>
                <a:latin typeface="Microsoft JhengHei UI" panose="020B0604030504040204" pitchFamily="34" charset="-120"/>
                <a:ea typeface="Microsoft JhengHei UI" panose="020B0604030504040204" pitchFamily="34" charset="-120"/>
              </a:defRPr>
            </a:lvl1pPr>
          </a:lstStyle>
          <a:p>
            <a:pPr rtl="0"/>
            <a:r>
              <a:rPr lang="zh-TW" altLang="en-US" noProof="0"/>
              <a:t>按一下圖示以新增圖片</a:t>
            </a:r>
          </a:p>
        </p:txBody>
      </p:sp>
    </p:spTree>
    <p:extLst>
      <p:ext uri="{BB962C8B-B14F-4D97-AF65-F5344CB8AC3E}">
        <p14:creationId xmlns:p14="http://schemas.microsoft.com/office/powerpoint/2010/main" val="272809251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9_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BADB3C88-F13B-4B5F-920D-B4EFFAA592E5}"/>
              </a:ext>
            </a:extLst>
          </p:cNvPr>
          <p:cNvSpPr>
            <a:spLocks noGrp="1"/>
          </p:cNvSpPr>
          <p:nvPr>
            <p:ph type="title"/>
          </p:nvPr>
        </p:nvSpPr>
        <p:spPr>
          <a:xfrm>
            <a:off x="278606" y="195263"/>
            <a:ext cx="8640366" cy="569118"/>
          </a:xfrm>
        </p:spPr>
        <p:txBody>
          <a:bodyPr rtlCol="0"/>
          <a:lstStyle>
            <a:lvl1pPr>
              <a:defRPr>
                <a:latin typeface="Microsoft JhengHei UI" panose="020B0604030504040204" pitchFamily="34" charset="-120"/>
                <a:ea typeface="Microsoft JhengHei UI" panose="020B0604030504040204" pitchFamily="34" charset="-120"/>
              </a:defRPr>
            </a:lvl1pPr>
          </a:lstStyle>
          <a:p>
            <a:pPr rtl="0"/>
            <a:r>
              <a:rPr lang="zh-TW" altLang="en-US" noProof="0"/>
              <a:t>按一下以編輯母片標題樣式</a:t>
            </a:r>
          </a:p>
        </p:txBody>
      </p:sp>
      <p:sp>
        <p:nvSpPr>
          <p:cNvPr id="17" name="投影片編號版面配置區 4">
            <a:extLst>
              <a:ext uri="{FF2B5EF4-FFF2-40B4-BE49-F238E27FC236}">
                <a16:creationId xmlns:a16="http://schemas.microsoft.com/office/drawing/2014/main" xmlns="" id="{76336E3A-55EE-4423-B1AA-7489CA988813}"/>
              </a:ext>
            </a:extLst>
          </p:cNvPr>
          <p:cNvSpPr>
            <a:spLocks noGrp="1"/>
          </p:cNvSpPr>
          <p:nvPr>
            <p:ph type="sldNum" sz="quarter" idx="12"/>
          </p:nvPr>
        </p:nvSpPr>
        <p:spPr>
          <a:xfrm>
            <a:off x="8639176" y="4936484"/>
            <a:ext cx="279797" cy="154578"/>
          </a:xfrm>
        </p:spPr>
        <p:txBody>
          <a:bodyPr rtlCol="0"/>
          <a:lstStyle>
            <a:lvl1pPr>
              <a:defRPr>
                <a:latin typeface="Microsoft JhengHei UI" panose="020B0604030504040204" pitchFamily="34" charset="-120"/>
                <a:ea typeface="Microsoft JhengHei UI" panose="020B0604030504040204" pitchFamily="34" charset="-120"/>
              </a:defRPr>
            </a:lvl1pPr>
          </a:lstStyle>
          <a:p>
            <a:fld id="{03DC2DEF-D2FE-4B45-ABA4-9F153FD1C98A}" type="slidenum">
              <a:rPr lang="en-US" altLang="zh-TW" noProof="0" smtClean="0"/>
              <a:pPr/>
              <a:t>‹#›</a:t>
            </a:fld>
            <a:endParaRPr lang="zh-TW" altLang="en-US" noProof="0"/>
          </a:p>
        </p:txBody>
      </p:sp>
      <p:cxnSp>
        <p:nvCxnSpPr>
          <p:cNvPr id="24" name="直線接點​​(S) 23">
            <a:extLst>
              <a:ext uri="{FF2B5EF4-FFF2-40B4-BE49-F238E27FC236}">
                <a16:creationId xmlns:a16="http://schemas.microsoft.com/office/drawing/2014/main" xmlns="" id="{0C61EA57-B8EA-4589-A9DD-E25F300D5AFD}"/>
              </a:ext>
            </a:extLst>
          </p:cNvPr>
          <p:cNvCxnSpPr/>
          <p:nvPr userDrawn="1"/>
        </p:nvCxnSpPr>
        <p:spPr>
          <a:xfrm>
            <a:off x="3592997" y="5188226"/>
            <a:ext cx="143868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矩形 17">
            <a:extLst>
              <a:ext uri="{FF2B5EF4-FFF2-40B4-BE49-F238E27FC236}">
                <a16:creationId xmlns:a16="http://schemas.microsoft.com/office/drawing/2014/main" xmlns="" id="{1DD2DC66-11E4-4714-A8DE-E8AC34D49655}"/>
              </a:ext>
            </a:extLst>
          </p:cNvPr>
          <p:cNvSpPr/>
          <p:nvPr userDrawn="1"/>
        </p:nvSpPr>
        <p:spPr>
          <a:xfrm>
            <a:off x="278606" y="925117"/>
            <a:ext cx="1719900" cy="18207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23" name="矩形 22">
            <a:extLst>
              <a:ext uri="{FF2B5EF4-FFF2-40B4-BE49-F238E27FC236}">
                <a16:creationId xmlns:a16="http://schemas.microsoft.com/office/drawing/2014/main" xmlns="" id="{EAF541B1-4F4B-40BC-BF0B-B80864399D0C}"/>
              </a:ext>
            </a:extLst>
          </p:cNvPr>
          <p:cNvSpPr/>
          <p:nvPr userDrawn="1"/>
        </p:nvSpPr>
        <p:spPr>
          <a:xfrm>
            <a:off x="278606" y="2829880"/>
            <a:ext cx="1719900" cy="18207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26" name="矩形 25">
            <a:extLst>
              <a:ext uri="{FF2B5EF4-FFF2-40B4-BE49-F238E27FC236}">
                <a16:creationId xmlns:a16="http://schemas.microsoft.com/office/drawing/2014/main" xmlns="" id="{DB837A4A-8DA3-4F45-9468-2C7DE5B35803}"/>
              </a:ext>
            </a:extLst>
          </p:cNvPr>
          <p:cNvSpPr/>
          <p:nvPr userDrawn="1"/>
        </p:nvSpPr>
        <p:spPr>
          <a:xfrm>
            <a:off x="4627977" y="925116"/>
            <a:ext cx="1720678" cy="182070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27" name="矩形 26">
            <a:extLst>
              <a:ext uri="{FF2B5EF4-FFF2-40B4-BE49-F238E27FC236}">
                <a16:creationId xmlns:a16="http://schemas.microsoft.com/office/drawing/2014/main" xmlns="" id="{39CA034F-F360-4CF5-B944-C16768254C5A}"/>
              </a:ext>
            </a:extLst>
          </p:cNvPr>
          <p:cNvSpPr/>
          <p:nvPr userDrawn="1"/>
        </p:nvSpPr>
        <p:spPr>
          <a:xfrm>
            <a:off x="4627977" y="2829879"/>
            <a:ext cx="1720678" cy="182070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43" name="圖片版面配置區 33">
            <a:extLst>
              <a:ext uri="{FF2B5EF4-FFF2-40B4-BE49-F238E27FC236}">
                <a16:creationId xmlns:a16="http://schemas.microsoft.com/office/drawing/2014/main" xmlns="" id="{1644FD94-AD03-4C4F-A1A5-085DD8F56646}"/>
              </a:ext>
            </a:extLst>
          </p:cNvPr>
          <p:cNvSpPr>
            <a:spLocks noGrp="1"/>
          </p:cNvSpPr>
          <p:nvPr>
            <p:ph type="pic" sz="quarter" idx="13"/>
          </p:nvPr>
        </p:nvSpPr>
        <p:spPr>
          <a:xfrm>
            <a:off x="461606" y="1285466"/>
            <a:ext cx="1353903" cy="1100000"/>
          </a:xfrm>
        </p:spPr>
        <p:txBody>
          <a:bodyPr rtlCol="0">
            <a:normAutofit/>
          </a:bodyPr>
          <a:lstStyle>
            <a:lvl1pPr marL="0" indent="0" algn="ctr">
              <a:buNone/>
              <a:defRPr sz="1200">
                <a:solidFill>
                  <a:schemeClr val="bg1"/>
                </a:solidFill>
                <a:latin typeface="Microsoft JhengHei UI" panose="020B0604030504040204" pitchFamily="34" charset="-120"/>
                <a:ea typeface="Microsoft JhengHei UI" panose="020B0604030504040204" pitchFamily="34" charset="-120"/>
              </a:defRPr>
            </a:lvl1pPr>
          </a:lstStyle>
          <a:p>
            <a:pPr rtl="0"/>
            <a:r>
              <a:rPr lang="zh-TW" altLang="en-US" noProof="0"/>
              <a:t>按一下圖示以新增圖片</a:t>
            </a:r>
          </a:p>
        </p:txBody>
      </p:sp>
      <p:sp>
        <p:nvSpPr>
          <p:cNvPr id="32" name="矩形 31">
            <a:extLst>
              <a:ext uri="{FF2B5EF4-FFF2-40B4-BE49-F238E27FC236}">
                <a16:creationId xmlns:a16="http://schemas.microsoft.com/office/drawing/2014/main" xmlns="" id="{ECA01639-D8FA-4F18-8FE5-E923F5A1BB48}"/>
              </a:ext>
            </a:extLst>
          </p:cNvPr>
          <p:cNvSpPr/>
          <p:nvPr userDrawn="1"/>
        </p:nvSpPr>
        <p:spPr>
          <a:xfrm>
            <a:off x="2047921" y="925117"/>
            <a:ext cx="2506686" cy="18207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34" name="矩形 33">
            <a:extLst>
              <a:ext uri="{FF2B5EF4-FFF2-40B4-BE49-F238E27FC236}">
                <a16:creationId xmlns:a16="http://schemas.microsoft.com/office/drawing/2014/main" xmlns="" id="{AF02D09E-3C25-405E-BF24-A884A07C224A}"/>
              </a:ext>
            </a:extLst>
          </p:cNvPr>
          <p:cNvSpPr/>
          <p:nvPr userDrawn="1"/>
        </p:nvSpPr>
        <p:spPr>
          <a:xfrm>
            <a:off x="2047921" y="2829879"/>
            <a:ext cx="2506686" cy="18207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39" name="文字版面配置區 39">
            <a:extLst>
              <a:ext uri="{FF2B5EF4-FFF2-40B4-BE49-F238E27FC236}">
                <a16:creationId xmlns:a16="http://schemas.microsoft.com/office/drawing/2014/main" xmlns="" id="{9760B601-DCBC-47C8-95BE-A5DFCCBAD096}"/>
              </a:ext>
            </a:extLst>
          </p:cNvPr>
          <p:cNvSpPr>
            <a:spLocks noGrp="1"/>
          </p:cNvSpPr>
          <p:nvPr>
            <p:ph type="body" sz="quarter" idx="20" hasCustomPrompt="1"/>
          </p:nvPr>
        </p:nvSpPr>
        <p:spPr>
          <a:xfrm>
            <a:off x="2175184" y="1095095"/>
            <a:ext cx="2252160" cy="1480743"/>
          </a:xfrm>
        </p:spPr>
        <p:txBody>
          <a:bodyPr rtlCol="0" anchor="ctr">
            <a:noAutofit/>
          </a:bodyPr>
          <a:lstStyle>
            <a:lvl1pPr marL="0" indent="0" algn="l">
              <a:buNone/>
              <a:defRPr sz="1350">
                <a:solidFill>
                  <a:schemeClr val="tx1"/>
                </a:solidFill>
                <a:latin typeface="Microsoft JhengHei UI" panose="020B0604030504040204" pitchFamily="34" charset="-120"/>
                <a:ea typeface="Microsoft JhengHei UI" panose="020B0604030504040204" pitchFamily="34" charset="-120"/>
              </a:defRPr>
            </a:lvl1pPr>
            <a:lvl2pPr marL="342900" indent="0">
              <a:buNone/>
              <a:defRPr sz="1200">
                <a:solidFill>
                  <a:schemeClr val="bg1"/>
                </a:solidFill>
              </a:defRPr>
            </a:lvl2pPr>
            <a:lvl3pPr marL="685800" indent="0">
              <a:buNone/>
              <a:defRPr sz="1050">
                <a:solidFill>
                  <a:schemeClr val="bg1"/>
                </a:solidFill>
              </a:defRPr>
            </a:lvl3pPr>
            <a:lvl4pPr marL="1028700" indent="0">
              <a:buNone/>
              <a:defRPr sz="900">
                <a:solidFill>
                  <a:schemeClr val="bg1"/>
                </a:solidFill>
              </a:defRPr>
            </a:lvl4pPr>
            <a:lvl5pPr marL="1371600" indent="0">
              <a:buNone/>
              <a:defRPr sz="900">
                <a:solidFill>
                  <a:schemeClr val="bg1"/>
                </a:solidFill>
              </a:defRPr>
            </a:lvl5pPr>
          </a:lstStyle>
          <a:p>
            <a:pPr lvl="0" rtl="0"/>
            <a:r>
              <a:rPr lang="zh-TW" altLang="en-US" noProof="0"/>
              <a:t>在此新增您的文字</a:t>
            </a:r>
          </a:p>
        </p:txBody>
      </p:sp>
      <p:sp>
        <p:nvSpPr>
          <p:cNvPr id="35" name="文字版面配置區 39">
            <a:extLst>
              <a:ext uri="{FF2B5EF4-FFF2-40B4-BE49-F238E27FC236}">
                <a16:creationId xmlns:a16="http://schemas.microsoft.com/office/drawing/2014/main" xmlns="" id="{33BDF68D-A417-4526-95BD-83DC0A4FA5B1}"/>
              </a:ext>
            </a:extLst>
          </p:cNvPr>
          <p:cNvSpPr>
            <a:spLocks noGrp="1"/>
          </p:cNvSpPr>
          <p:nvPr>
            <p:ph type="body" sz="quarter" idx="27" hasCustomPrompt="1"/>
          </p:nvPr>
        </p:nvSpPr>
        <p:spPr>
          <a:xfrm>
            <a:off x="2175184" y="2999857"/>
            <a:ext cx="2252160" cy="1480743"/>
          </a:xfrm>
        </p:spPr>
        <p:txBody>
          <a:bodyPr rtlCol="0" anchor="ctr">
            <a:noAutofit/>
          </a:bodyPr>
          <a:lstStyle>
            <a:lvl1pPr marL="0" indent="0" algn="l">
              <a:buNone/>
              <a:defRPr sz="1350">
                <a:solidFill>
                  <a:schemeClr val="tx1"/>
                </a:solidFill>
                <a:latin typeface="Microsoft JhengHei UI" panose="020B0604030504040204" pitchFamily="34" charset="-120"/>
                <a:ea typeface="Microsoft JhengHei UI" panose="020B0604030504040204" pitchFamily="34" charset="-120"/>
              </a:defRPr>
            </a:lvl1pPr>
            <a:lvl2pPr marL="342900" indent="0">
              <a:buNone/>
              <a:defRPr sz="1200">
                <a:solidFill>
                  <a:schemeClr val="bg1"/>
                </a:solidFill>
              </a:defRPr>
            </a:lvl2pPr>
            <a:lvl3pPr marL="685800" indent="0">
              <a:buNone/>
              <a:defRPr sz="1050">
                <a:solidFill>
                  <a:schemeClr val="bg1"/>
                </a:solidFill>
              </a:defRPr>
            </a:lvl3pPr>
            <a:lvl4pPr marL="1028700" indent="0">
              <a:buNone/>
              <a:defRPr sz="900">
                <a:solidFill>
                  <a:schemeClr val="bg1"/>
                </a:solidFill>
              </a:defRPr>
            </a:lvl4pPr>
            <a:lvl5pPr marL="1371600" indent="0">
              <a:buNone/>
              <a:defRPr sz="900">
                <a:solidFill>
                  <a:schemeClr val="bg1"/>
                </a:solidFill>
              </a:defRPr>
            </a:lvl5pPr>
          </a:lstStyle>
          <a:p>
            <a:pPr lvl="0" rtl="0"/>
            <a:r>
              <a:rPr lang="zh-TW" altLang="en-US" noProof="0"/>
              <a:t>在此新增您的文字</a:t>
            </a:r>
          </a:p>
        </p:txBody>
      </p:sp>
      <p:sp>
        <p:nvSpPr>
          <p:cNvPr id="36" name="矩形 35">
            <a:extLst>
              <a:ext uri="{FF2B5EF4-FFF2-40B4-BE49-F238E27FC236}">
                <a16:creationId xmlns:a16="http://schemas.microsoft.com/office/drawing/2014/main" xmlns="" id="{1C6F0F84-9668-4EA8-A3F5-3AD5AED3EFDD}"/>
              </a:ext>
            </a:extLst>
          </p:cNvPr>
          <p:cNvSpPr/>
          <p:nvPr userDrawn="1"/>
        </p:nvSpPr>
        <p:spPr>
          <a:xfrm>
            <a:off x="6412286" y="925117"/>
            <a:ext cx="2506686" cy="18207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47" name="矩形 46">
            <a:extLst>
              <a:ext uri="{FF2B5EF4-FFF2-40B4-BE49-F238E27FC236}">
                <a16:creationId xmlns:a16="http://schemas.microsoft.com/office/drawing/2014/main" xmlns="" id="{19CCCFCB-4EAD-47A3-8F4A-307EE022DD53}"/>
              </a:ext>
            </a:extLst>
          </p:cNvPr>
          <p:cNvSpPr/>
          <p:nvPr userDrawn="1"/>
        </p:nvSpPr>
        <p:spPr>
          <a:xfrm>
            <a:off x="6412286" y="2829879"/>
            <a:ext cx="2506686" cy="18207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49" name="文字版面配置區 39">
            <a:extLst>
              <a:ext uri="{FF2B5EF4-FFF2-40B4-BE49-F238E27FC236}">
                <a16:creationId xmlns:a16="http://schemas.microsoft.com/office/drawing/2014/main" xmlns="" id="{058CD71F-A7E3-4F68-ADE3-4E6B1BAE3129}"/>
              </a:ext>
            </a:extLst>
          </p:cNvPr>
          <p:cNvSpPr>
            <a:spLocks noGrp="1"/>
          </p:cNvSpPr>
          <p:nvPr>
            <p:ph type="body" sz="quarter" idx="28" hasCustomPrompt="1"/>
          </p:nvPr>
        </p:nvSpPr>
        <p:spPr>
          <a:xfrm>
            <a:off x="6539549" y="1095095"/>
            <a:ext cx="2252160" cy="1480743"/>
          </a:xfrm>
        </p:spPr>
        <p:txBody>
          <a:bodyPr rtlCol="0" anchor="ctr">
            <a:noAutofit/>
          </a:bodyPr>
          <a:lstStyle>
            <a:lvl1pPr marL="0" indent="0" algn="l">
              <a:buNone/>
              <a:defRPr sz="1350">
                <a:solidFill>
                  <a:schemeClr val="tx1"/>
                </a:solidFill>
                <a:latin typeface="Microsoft JhengHei UI" panose="020B0604030504040204" pitchFamily="34" charset="-120"/>
                <a:ea typeface="Microsoft JhengHei UI" panose="020B0604030504040204" pitchFamily="34" charset="-120"/>
              </a:defRPr>
            </a:lvl1pPr>
            <a:lvl2pPr marL="342900" indent="0">
              <a:buNone/>
              <a:defRPr sz="1200">
                <a:solidFill>
                  <a:schemeClr val="bg1"/>
                </a:solidFill>
              </a:defRPr>
            </a:lvl2pPr>
            <a:lvl3pPr marL="685800" indent="0">
              <a:buNone/>
              <a:defRPr sz="1050">
                <a:solidFill>
                  <a:schemeClr val="bg1"/>
                </a:solidFill>
              </a:defRPr>
            </a:lvl3pPr>
            <a:lvl4pPr marL="1028700" indent="0">
              <a:buNone/>
              <a:defRPr sz="900">
                <a:solidFill>
                  <a:schemeClr val="bg1"/>
                </a:solidFill>
              </a:defRPr>
            </a:lvl4pPr>
            <a:lvl5pPr marL="1371600" indent="0">
              <a:buNone/>
              <a:defRPr sz="900">
                <a:solidFill>
                  <a:schemeClr val="bg1"/>
                </a:solidFill>
              </a:defRPr>
            </a:lvl5pPr>
          </a:lstStyle>
          <a:p>
            <a:pPr lvl="0" rtl="0"/>
            <a:r>
              <a:rPr lang="zh-TW" altLang="en-US" noProof="0"/>
              <a:t>在此新增您的文字</a:t>
            </a:r>
          </a:p>
        </p:txBody>
      </p:sp>
      <p:sp>
        <p:nvSpPr>
          <p:cNvPr id="50" name="文字版面配置區 39">
            <a:extLst>
              <a:ext uri="{FF2B5EF4-FFF2-40B4-BE49-F238E27FC236}">
                <a16:creationId xmlns:a16="http://schemas.microsoft.com/office/drawing/2014/main" xmlns="" id="{6EC40EC2-3775-4AF2-965D-0235107D8342}"/>
              </a:ext>
            </a:extLst>
          </p:cNvPr>
          <p:cNvSpPr>
            <a:spLocks noGrp="1"/>
          </p:cNvSpPr>
          <p:nvPr>
            <p:ph type="body" sz="quarter" idx="29" hasCustomPrompt="1"/>
          </p:nvPr>
        </p:nvSpPr>
        <p:spPr>
          <a:xfrm>
            <a:off x="6539549" y="2999857"/>
            <a:ext cx="2252160" cy="1480743"/>
          </a:xfrm>
        </p:spPr>
        <p:txBody>
          <a:bodyPr rtlCol="0" anchor="ctr">
            <a:noAutofit/>
          </a:bodyPr>
          <a:lstStyle>
            <a:lvl1pPr marL="0" indent="0" algn="l">
              <a:buNone/>
              <a:defRPr sz="1350">
                <a:solidFill>
                  <a:schemeClr val="tx1"/>
                </a:solidFill>
                <a:latin typeface="Microsoft JhengHei UI" panose="020B0604030504040204" pitchFamily="34" charset="-120"/>
                <a:ea typeface="Microsoft JhengHei UI" panose="020B0604030504040204" pitchFamily="34" charset="-120"/>
              </a:defRPr>
            </a:lvl1pPr>
            <a:lvl2pPr marL="342900" indent="0">
              <a:buNone/>
              <a:defRPr sz="1200">
                <a:solidFill>
                  <a:schemeClr val="bg1"/>
                </a:solidFill>
              </a:defRPr>
            </a:lvl2pPr>
            <a:lvl3pPr marL="685800" indent="0">
              <a:buNone/>
              <a:defRPr sz="1050">
                <a:solidFill>
                  <a:schemeClr val="bg1"/>
                </a:solidFill>
              </a:defRPr>
            </a:lvl3pPr>
            <a:lvl4pPr marL="1028700" indent="0">
              <a:buNone/>
              <a:defRPr sz="900">
                <a:solidFill>
                  <a:schemeClr val="bg1"/>
                </a:solidFill>
              </a:defRPr>
            </a:lvl4pPr>
            <a:lvl5pPr marL="1371600" indent="0">
              <a:buNone/>
              <a:defRPr sz="900">
                <a:solidFill>
                  <a:schemeClr val="bg1"/>
                </a:solidFill>
              </a:defRPr>
            </a:lvl5pPr>
          </a:lstStyle>
          <a:p>
            <a:pPr lvl="0" rtl="0"/>
            <a:r>
              <a:rPr lang="zh-TW" altLang="en-US" noProof="0"/>
              <a:t>在此新增您的文字</a:t>
            </a:r>
          </a:p>
        </p:txBody>
      </p:sp>
      <p:sp>
        <p:nvSpPr>
          <p:cNvPr id="51" name="圖片版面配置區 33">
            <a:extLst>
              <a:ext uri="{FF2B5EF4-FFF2-40B4-BE49-F238E27FC236}">
                <a16:creationId xmlns:a16="http://schemas.microsoft.com/office/drawing/2014/main" xmlns="" id="{F196EA03-E36C-4E2A-A82F-8FA76EC2DBFC}"/>
              </a:ext>
            </a:extLst>
          </p:cNvPr>
          <p:cNvSpPr>
            <a:spLocks noGrp="1"/>
          </p:cNvSpPr>
          <p:nvPr>
            <p:ph type="pic" sz="quarter" idx="30"/>
          </p:nvPr>
        </p:nvSpPr>
        <p:spPr>
          <a:xfrm>
            <a:off x="461606" y="3190228"/>
            <a:ext cx="1353903" cy="1100000"/>
          </a:xfrm>
        </p:spPr>
        <p:txBody>
          <a:bodyPr rtlCol="0">
            <a:normAutofit/>
          </a:bodyPr>
          <a:lstStyle>
            <a:lvl1pPr marL="0" indent="0" algn="ctr">
              <a:buNone/>
              <a:defRPr sz="1200">
                <a:solidFill>
                  <a:schemeClr val="bg1"/>
                </a:solidFill>
                <a:latin typeface="Microsoft JhengHei UI" panose="020B0604030504040204" pitchFamily="34" charset="-120"/>
                <a:ea typeface="Microsoft JhengHei UI" panose="020B0604030504040204" pitchFamily="34" charset="-120"/>
              </a:defRPr>
            </a:lvl1pPr>
          </a:lstStyle>
          <a:p>
            <a:pPr rtl="0"/>
            <a:r>
              <a:rPr lang="zh-TW" altLang="en-US" noProof="0"/>
              <a:t>按一下圖示以新增圖片</a:t>
            </a:r>
          </a:p>
        </p:txBody>
      </p:sp>
      <p:sp>
        <p:nvSpPr>
          <p:cNvPr id="52" name="圖片版面配置區 33">
            <a:extLst>
              <a:ext uri="{FF2B5EF4-FFF2-40B4-BE49-F238E27FC236}">
                <a16:creationId xmlns:a16="http://schemas.microsoft.com/office/drawing/2014/main" xmlns="" id="{9A754FAD-4B3A-4A76-9F0D-84DA72FD822B}"/>
              </a:ext>
            </a:extLst>
          </p:cNvPr>
          <p:cNvSpPr>
            <a:spLocks noGrp="1"/>
          </p:cNvSpPr>
          <p:nvPr>
            <p:ph type="pic" sz="quarter" idx="31"/>
          </p:nvPr>
        </p:nvSpPr>
        <p:spPr>
          <a:xfrm>
            <a:off x="4811364" y="3190228"/>
            <a:ext cx="1353903" cy="1100000"/>
          </a:xfrm>
        </p:spPr>
        <p:txBody>
          <a:bodyPr rtlCol="0">
            <a:normAutofit/>
          </a:bodyPr>
          <a:lstStyle>
            <a:lvl1pPr marL="0" indent="0" algn="ctr">
              <a:buNone/>
              <a:defRPr sz="1200">
                <a:solidFill>
                  <a:schemeClr val="bg1"/>
                </a:solidFill>
                <a:latin typeface="Microsoft JhengHei UI" panose="020B0604030504040204" pitchFamily="34" charset="-120"/>
                <a:ea typeface="Microsoft JhengHei UI" panose="020B0604030504040204" pitchFamily="34" charset="-120"/>
              </a:defRPr>
            </a:lvl1pPr>
          </a:lstStyle>
          <a:p>
            <a:pPr rtl="0"/>
            <a:r>
              <a:rPr lang="zh-TW" altLang="en-US" noProof="0"/>
              <a:t>按一下圖示以新增圖片</a:t>
            </a:r>
          </a:p>
        </p:txBody>
      </p:sp>
      <p:sp>
        <p:nvSpPr>
          <p:cNvPr id="53" name="圖片版面配置區 33">
            <a:extLst>
              <a:ext uri="{FF2B5EF4-FFF2-40B4-BE49-F238E27FC236}">
                <a16:creationId xmlns:a16="http://schemas.microsoft.com/office/drawing/2014/main" xmlns="" id="{7A45718F-1012-47C4-BF29-7462E5C6CB90}"/>
              </a:ext>
            </a:extLst>
          </p:cNvPr>
          <p:cNvSpPr>
            <a:spLocks noGrp="1"/>
          </p:cNvSpPr>
          <p:nvPr>
            <p:ph type="pic" sz="quarter" idx="32"/>
          </p:nvPr>
        </p:nvSpPr>
        <p:spPr>
          <a:xfrm>
            <a:off x="4811364" y="1285465"/>
            <a:ext cx="1353903" cy="1100000"/>
          </a:xfrm>
        </p:spPr>
        <p:txBody>
          <a:bodyPr rtlCol="0">
            <a:normAutofit/>
          </a:bodyPr>
          <a:lstStyle>
            <a:lvl1pPr marL="0" indent="0" algn="ctr">
              <a:buNone/>
              <a:defRPr sz="1200">
                <a:solidFill>
                  <a:schemeClr val="bg1"/>
                </a:solidFill>
                <a:latin typeface="Microsoft JhengHei UI" panose="020B0604030504040204" pitchFamily="34" charset="-120"/>
                <a:ea typeface="Microsoft JhengHei UI" panose="020B0604030504040204" pitchFamily="34" charset="-120"/>
              </a:defRPr>
            </a:lvl1pPr>
          </a:lstStyle>
          <a:p>
            <a:pPr rtl="0"/>
            <a:r>
              <a:rPr lang="zh-TW" altLang="en-US" noProof="0"/>
              <a:t>按一下圖示以新增圖片</a:t>
            </a:r>
          </a:p>
        </p:txBody>
      </p:sp>
    </p:spTree>
    <p:extLst>
      <p:ext uri="{BB962C8B-B14F-4D97-AF65-F5344CB8AC3E}">
        <p14:creationId xmlns:p14="http://schemas.microsoft.com/office/powerpoint/2010/main" val="62773224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0_只有標題">
    <p:spTree>
      <p:nvGrpSpPr>
        <p:cNvPr id="1" name=""/>
        <p:cNvGrpSpPr/>
        <p:nvPr/>
      </p:nvGrpSpPr>
      <p:grpSpPr>
        <a:xfrm>
          <a:off x="0" y="0"/>
          <a:ext cx="0" cy="0"/>
          <a:chOff x="0" y="0"/>
          <a:chExt cx="0" cy="0"/>
        </a:xfrm>
      </p:grpSpPr>
      <p:sp>
        <p:nvSpPr>
          <p:cNvPr id="18" name="矩形 17">
            <a:extLst>
              <a:ext uri="{FF2B5EF4-FFF2-40B4-BE49-F238E27FC236}">
                <a16:creationId xmlns:a16="http://schemas.microsoft.com/office/drawing/2014/main" xmlns="" id="{1DD2DC66-11E4-4714-A8DE-E8AC34D49655}"/>
              </a:ext>
            </a:extLst>
          </p:cNvPr>
          <p:cNvSpPr/>
          <p:nvPr userDrawn="1"/>
        </p:nvSpPr>
        <p:spPr>
          <a:xfrm>
            <a:off x="278606" y="1245652"/>
            <a:ext cx="2014960" cy="18207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21" name="矩形 20">
            <a:extLst>
              <a:ext uri="{FF2B5EF4-FFF2-40B4-BE49-F238E27FC236}">
                <a16:creationId xmlns:a16="http://schemas.microsoft.com/office/drawing/2014/main" xmlns="" id="{8CD9ECBB-3A0A-409C-B1C0-C8F4C3087894}"/>
              </a:ext>
            </a:extLst>
          </p:cNvPr>
          <p:cNvSpPr/>
          <p:nvPr userDrawn="1"/>
        </p:nvSpPr>
        <p:spPr>
          <a:xfrm>
            <a:off x="2487075" y="1245652"/>
            <a:ext cx="2014960" cy="18207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22" name="矩形 21">
            <a:extLst>
              <a:ext uri="{FF2B5EF4-FFF2-40B4-BE49-F238E27FC236}">
                <a16:creationId xmlns:a16="http://schemas.microsoft.com/office/drawing/2014/main" xmlns="" id="{6FB4FA2C-0414-484D-95CD-C5E17E33E238}"/>
              </a:ext>
            </a:extLst>
          </p:cNvPr>
          <p:cNvSpPr/>
          <p:nvPr userDrawn="1"/>
        </p:nvSpPr>
        <p:spPr>
          <a:xfrm>
            <a:off x="4695543" y="1245652"/>
            <a:ext cx="2014960" cy="182070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25" name="矩形 24">
            <a:extLst>
              <a:ext uri="{FF2B5EF4-FFF2-40B4-BE49-F238E27FC236}">
                <a16:creationId xmlns:a16="http://schemas.microsoft.com/office/drawing/2014/main" xmlns="" id="{8D0DE753-6478-4950-8F99-15952FCB6521}"/>
              </a:ext>
            </a:extLst>
          </p:cNvPr>
          <p:cNvSpPr/>
          <p:nvPr userDrawn="1"/>
        </p:nvSpPr>
        <p:spPr>
          <a:xfrm>
            <a:off x="6904011" y="1245652"/>
            <a:ext cx="2014960" cy="182070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2" name="標題 1">
            <a:extLst>
              <a:ext uri="{FF2B5EF4-FFF2-40B4-BE49-F238E27FC236}">
                <a16:creationId xmlns:a16="http://schemas.microsoft.com/office/drawing/2014/main" xmlns="" id="{BADB3C88-F13B-4B5F-920D-B4EFFAA592E5}"/>
              </a:ext>
            </a:extLst>
          </p:cNvPr>
          <p:cNvSpPr>
            <a:spLocks noGrp="1"/>
          </p:cNvSpPr>
          <p:nvPr>
            <p:ph type="title"/>
          </p:nvPr>
        </p:nvSpPr>
        <p:spPr>
          <a:xfrm>
            <a:off x="278606" y="195263"/>
            <a:ext cx="8640366" cy="569118"/>
          </a:xfrm>
        </p:spPr>
        <p:txBody>
          <a:bodyPr rtlCol="0"/>
          <a:lstStyle>
            <a:lvl1pPr>
              <a:defRPr>
                <a:latin typeface="Microsoft JhengHei UI" panose="020B0604030504040204" pitchFamily="34" charset="-120"/>
                <a:ea typeface="Microsoft JhengHei UI" panose="020B0604030504040204" pitchFamily="34" charset="-120"/>
              </a:defRPr>
            </a:lvl1pPr>
          </a:lstStyle>
          <a:p>
            <a:pPr rtl="0"/>
            <a:r>
              <a:rPr lang="zh-TW" altLang="en-US" noProof="0"/>
              <a:t>按一下以編輯母片標題樣式</a:t>
            </a:r>
          </a:p>
        </p:txBody>
      </p:sp>
      <p:sp>
        <p:nvSpPr>
          <p:cNvPr id="17" name="投影片編號版面配置區 4">
            <a:extLst>
              <a:ext uri="{FF2B5EF4-FFF2-40B4-BE49-F238E27FC236}">
                <a16:creationId xmlns:a16="http://schemas.microsoft.com/office/drawing/2014/main" xmlns="" id="{76336E3A-55EE-4423-B1AA-7489CA988813}"/>
              </a:ext>
            </a:extLst>
          </p:cNvPr>
          <p:cNvSpPr>
            <a:spLocks noGrp="1"/>
          </p:cNvSpPr>
          <p:nvPr>
            <p:ph type="sldNum" sz="quarter" idx="12"/>
          </p:nvPr>
        </p:nvSpPr>
        <p:spPr>
          <a:xfrm>
            <a:off x="8639176" y="4936484"/>
            <a:ext cx="279797" cy="154578"/>
          </a:xfrm>
        </p:spPr>
        <p:txBody>
          <a:bodyPr rtlCol="0"/>
          <a:lstStyle>
            <a:lvl1pPr>
              <a:defRPr>
                <a:latin typeface="Microsoft JhengHei UI" panose="020B0604030504040204" pitchFamily="34" charset="-120"/>
                <a:ea typeface="Microsoft JhengHei UI" panose="020B0604030504040204" pitchFamily="34" charset="-120"/>
              </a:defRPr>
            </a:lvl1pPr>
          </a:lstStyle>
          <a:p>
            <a:fld id="{03DC2DEF-D2FE-4B45-ABA4-9F153FD1C98A}" type="slidenum">
              <a:rPr lang="en-US" altLang="zh-TW" noProof="0" smtClean="0"/>
              <a:pPr/>
              <a:t>‹#›</a:t>
            </a:fld>
            <a:endParaRPr lang="zh-TW" altLang="en-US" noProof="0"/>
          </a:p>
        </p:txBody>
      </p:sp>
      <p:cxnSp>
        <p:nvCxnSpPr>
          <p:cNvPr id="24" name="直線接點​​(S) 23">
            <a:extLst>
              <a:ext uri="{FF2B5EF4-FFF2-40B4-BE49-F238E27FC236}">
                <a16:creationId xmlns:a16="http://schemas.microsoft.com/office/drawing/2014/main" xmlns="" id="{0C61EA57-B8EA-4589-A9DD-E25F300D5AFD}"/>
              </a:ext>
            </a:extLst>
          </p:cNvPr>
          <p:cNvCxnSpPr/>
          <p:nvPr userDrawn="1"/>
        </p:nvCxnSpPr>
        <p:spPr>
          <a:xfrm>
            <a:off x="3592997" y="5188226"/>
            <a:ext cx="143868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3" name="圖片版面配置區 33">
            <a:extLst>
              <a:ext uri="{FF2B5EF4-FFF2-40B4-BE49-F238E27FC236}">
                <a16:creationId xmlns:a16="http://schemas.microsoft.com/office/drawing/2014/main" xmlns="" id="{1644FD94-AD03-4C4F-A1A5-085DD8F56646}"/>
              </a:ext>
            </a:extLst>
          </p:cNvPr>
          <p:cNvSpPr>
            <a:spLocks noGrp="1"/>
          </p:cNvSpPr>
          <p:nvPr>
            <p:ph type="pic" sz="quarter" idx="13"/>
          </p:nvPr>
        </p:nvSpPr>
        <p:spPr>
          <a:xfrm>
            <a:off x="350566" y="1321114"/>
            <a:ext cx="1871041" cy="1669775"/>
          </a:xfrm>
        </p:spPr>
        <p:txBody>
          <a:bodyPr rtlCol="0">
            <a:normAutofit/>
          </a:bodyPr>
          <a:lstStyle>
            <a:lvl1pPr marL="0" indent="0" algn="ctr">
              <a:buNone/>
              <a:defRPr sz="1200">
                <a:solidFill>
                  <a:schemeClr val="bg1"/>
                </a:solidFill>
                <a:latin typeface="Microsoft JhengHei UI" panose="020B0604030504040204" pitchFamily="34" charset="-120"/>
                <a:ea typeface="Microsoft JhengHei UI" panose="020B0604030504040204" pitchFamily="34" charset="-120"/>
              </a:defRPr>
            </a:lvl1pPr>
          </a:lstStyle>
          <a:p>
            <a:pPr rtl="0"/>
            <a:r>
              <a:rPr lang="zh-TW" altLang="en-US" noProof="0"/>
              <a:t>按一下圖示以新增圖片</a:t>
            </a:r>
          </a:p>
        </p:txBody>
      </p:sp>
      <p:sp>
        <p:nvSpPr>
          <p:cNvPr id="28" name="圖片版面配置區 33">
            <a:extLst>
              <a:ext uri="{FF2B5EF4-FFF2-40B4-BE49-F238E27FC236}">
                <a16:creationId xmlns:a16="http://schemas.microsoft.com/office/drawing/2014/main" xmlns="" id="{85BB27A3-DB87-46F4-8CA4-3C04A088E787}"/>
              </a:ext>
            </a:extLst>
          </p:cNvPr>
          <p:cNvSpPr>
            <a:spLocks noGrp="1"/>
          </p:cNvSpPr>
          <p:nvPr>
            <p:ph type="pic" sz="quarter" idx="21"/>
          </p:nvPr>
        </p:nvSpPr>
        <p:spPr>
          <a:xfrm>
            <a:off x="2559035" y="1321114"/>
            <a:ext cx="1871041" cy="1669775"/>
          </a:xfrm>
        </p:spPr>
        <p:txBody>
          <a:bodyPr rtlCol="0">
            <a:normAutofit/>
          </a:bodyPr>
          <a:lstStyle>
            <a:lvl1pPr marL="0" indent="0" algn="ctr">
              <a:buNone/>
              <a:defRPr sz="1200">
                <a:solidFill>
                  <a:schemeClr val="bg1"/>
                </a:solidFill>
                <a:latin typeface="Microsoft JhengHei UI" panose="020B0604030504040204" pitchFamily="34" charset="-120"/>
                <a:ea typeface="Microsoft JhengHei UI" panose="020B0604030504040204" pitchFamily="34" charset="-120"/>
              </a:defRPr>
            </a:lvl1pPr>
          </a:lstStyle>
          <a:p>
            <a:pPr rtl="0"/>
            <a:r>
              <a:rPr lang="zh-TW" altLang="en-US" noProof="0"/>
              <a:t>按一下圖示以新增圖片</a:t>
            </a:r>
          </a:p>
        </p:txBody>
      </p:sp>
      <p:sp>
        <p:nvSpPr>
          <p:cNvPr id="29" name="圖片版面配置區 33">
            <a:extLst>
              <a:ext uri="{FF2B5EF4-FFF2-40B4-BE49-F238E27FC236}">
                <a16:creationId xmlns:a16="http://schemas.microsoft.com/office/drawing/2014/main" xmlns="" id="{F356E399-83ED-4937-A1CC-F591866C0E8C}"/>
              </a:ext>
            </a:extLst>
          </p:cNvPr>
          <p:cNvSpPr>
            <a:spLocks noGrp="1"/>
          </p:cNvSpPr>
          <p:nvPr>
            <p:ph type="pic" sz="quarter" idx="22"/>
          </p:nvPr>
        </p:nvSpPr>
        <p:spPr>
          <a:xfrm>
            <a:off x="4767503" y="1321114"/>
            <a:ext cx="1871041" cy="1669775"/>
          </a:xfrm>
        </p:spPr>
        <p:txBody>
          <a:bodyPr rtlCol="0">
            <a:normAutofit/>
          </a:bodyPr>
          <a:lstStyle>
            <a:lvl1pPr marL="0" indent="0" algn="ctr">
              <a:buNone/>
              <a:defRPr sz="1200">
                <a:solidFill>
                  <a:schemeClr val="bg1"/>
                </a:solidFill>
                <a:latin typeface="Microsoft JhengHei UI" panose="020B0604030504040204" pitchFamily="34" charset="-120"/>
                <a:ea typeface="Microsoft JhengHei UI" panose="020B0604030504040204" pitchFamily="34" charset="-120"/>
              </a:defRPr>
            </a:lvl1pPr>
          </a:lstStyle>
          <a:p>
            <a:pPr rtl="0"/>
            <a:r>
              <a:rPr lang="zh-TW" altLang="en-US" noProof="0"/>
              <a:t>按一下圖示以新增圖片</a:t>
            </a:r>
          </a:p>
        </p:txBody>
      </p:sp>
      <p:sp>
        <p:nvSpPr>
          <p:cNvPr id="30" name="圖片版面配置區 33">
            <a:extLst>
              <a:ext uri="{FF2B5EF4-FFF2-40B4-BE49-F238E27FC236}">
                <a16:creationId xmlns:a16="http://schemas.microsoft.com/office/drawing/2014/main" xmlns="" id="{0967254B-CF1D-4F0D-A7F6-EC4E117B7509}"/>
              </a:ext>
            </a:extLst>
          </p:cNvPr>
          <p:cNvSpPr>
            <a:spLocks noGrp="1"/>
          </p:cNvSpPr>
          <p:nvPr>
            <p:ph type="pic" sz="quarter" idx="23"/>
          </p:nvPr>
        </p:nvSpPr>
        <p:spPr>
          <a:xfrm>
            <a:off x="6975972" y="1321114"/>
            <a:ext cx="1871041" cy="1669775"/>
          </a:xfrm>
        </p:spPr>
        <p:txBody>
          <a:bodyPr rtlCol="0">
            <a:normAutofit/>
          </a:bodyPr>
          <a:lstStyle>
            <a:lvl1pPr marL="0" indent="0" algn="ctr">
              <a:buNone/>
              <a:defRPr sz="1200">
                <a:solidFill>
                  <a:schemeClr val="bg1"/>
                </a:solidFill>
                <a:latin typeface="Microsoft JhengHei UI" panose="020B0604030504040204" pitchFamily="34" charset="-120"/>
                <a:ea typeface="Microsoft JhengHei UI" panose="020B0604030504040204" pitchFamily="34" charset="-120"/>
              </a:defRPr>
            </a:lvl1pPr>
          </a:lstStyle>
          <a:p>
            <a:pPr rtl="0"/>
            <a:r>
              <a:rPr lang="zh-TW" altLang="en-US" noProof="0"/>
              <a:t>按一下圖示以新增圖片</a:t>
            </a:r>
          </a:p>
        </p:txBody>
      </p:sp>
      <p:sp>
        <p:nvSpPr>
          <p:cNvPr id="31" name="文字版面配置區 39">
            <a:extLst>
              <a:ext uri="{FF2B5EF4-FFF2-40B4-BE49-F238E27FC236}">
                <a16:creationId xmlns:a16="http://schemas.microsoft.com/office/drawing/2014/main" xmlns="" id="{0CEF6C35-6F7B-43AD-9E4D-44C2F8A7DFAC}"/>
              </a:ext>
            </a:extLst>
          </p:cNvPr>
          <p:cNvSpPr>
            <a:spLocks noGrp="1"/>
          </p:cNvSpPr>
          <p:nvPr>
            <p:ph type="body" sz="quarter" idx="20" hasCustomPrompt="1"/>
          </p:nvPr>
        </p:nvSpPr>
        <p:spPr>
          <a:xfrm>
            <a:off x="278606" y="3227087"/>
            <a:ext cx="2014960" cy="500086"/>
          </a:xfrm>
        </p:spPr>
        <p:txBody>
          <a:bodyPr rtlCol="0" anchor="t">
            <a:noAutofit/>
          </a:bodyPr>
          <a:lstStyle>
            <a:lvl1pPr marL="0" indent="0" algn="ctr">
              <a:buNone/>
              <a:defRPr sz="1500" b="1">
                <a:solidFill>
                  <a:schemeClr val="accent1"/>
                </a:solidFill>
                <a:latin typeface="Microsoft JhengHei UI" panose="020B0604030504040204" pitchFamily="34" charset="-120"/>
                <a:ea typeface="Microsoft JhengHei UI" panose="020B0604030504040204" pitchFamily="34" charset="-120"/>
              </a:defRPr>
            </a:lvl1pPr>
            <a:lvl2pPr marL="342900" indent="0">
              <a:buNone/>
              <a:defRPr sz="1200">
                <a:solidFill>
                  <a:schemeClr val="bg1"/>
                </a:solidFill>
              </a:defRPr>
            </a:lvl2pPr>
            <a:lvl3pPr marL="685800" indent="0">
              <a:buNone/>
              <a:defRPr sz="1050">
                <a:solidFill>
                  <a:schemeClr val="bg1"/>
                </a:solidFill>
              </a:defRPr>
            </a:lvl3pPr>
            <a:lvl4pPr marL="1028700" indent="0">
              <a:buNone/>
              <a:defRPr sz="900">
                <a:solidFill>
                  <a:schemeClr val="bg1"/>
                </a:solidFill>
              </a:defRPr>
            </a:lvl4pPr>
            <a:lvl5pPr marL="1371600" indent="0">
              <a:buNone/>
              <a:defRPr sz="900">
                <a:solidFill>
                  <a:schemeClr val="bg1"/>
                </a:solidFill>
              </a:defRPr>
            </a:lvl5pPr>
          </a:lstStyle>
          <a:p>
            <a:pPr lvl="0" rtl="0"/>
            <a:r>
              <a:rPr lang="zh-TW" altLang="en-US" noProof="0"/>
              <a:t>在此新增您的文字</a:t>
            </a:r>
          </a:p>
        </p:txBody>
      </p:sp>
      <p:sp>
        <p:nvSpPr>
          <p:cNvPr id="33" name="文字版面配置區 39">
            <a:extLst>
              <a:ext uri="{FF2B5EF4-FFF2-40B4-BE49-F238E27FC236}">
                <a16:creationId xmlns:a16="http://schemas.microsoft.com/office/drawing/2014/main" xmlns="" id="{44EF032C-161A-4C58-B624-66488C255E1F}"/>
              </a:ext>
            </a:extLst>
          </p:cNvPr>
          <p:cNvSpPr>
            <a:spLocks noGrp="1"/>
          </p:cNvSpPr>
          <p:nvPr>
            <p:ph type="body" sz="quarter" idx="24" hasCustomPrompt="1"/>
          </p:nvPr>
        </p:nvSpPr>
        <p:spPr>
          <a:xfrm>
            <a:off x="278606" y="3793618"/>
            <a:ext cx="2014960" cy="500086"/>
          </a:xfrm>
        </p:spPr>
        <p:txBody>
          <a:bodyPr rtlCol="0" anchor="t">
            <a:noAutofit/>
          </a:bodyPr>
          <a:lstStyle>
            <a:lvl1pPr marL="0" indent="0" algn="ctr">
              <a:buNone/>
              <a:defRPr sz="1200" b="0">
                <a:solidFill>
                  <a:schemeClr val="tx1"/>
                </a:solidFill>
                <a:latin typeface="Microsoft JhengHei UI" panose="020B0604030504040204" pitchFamily="34" charset="-120"/>
                <a:ea typeface="Microsoft JhengHei UI" panose="020B0604030504040204" pitchFamily="34" charset="-120"/>
              </a:defRPr>
            </a:lvl1pPr>
            <a:lvl2pPr marL="342900" indent="0">
              <a:buNone/>
              <a:defRPr sz="1200">
                <a:solidFill>
                  <a:schemeClr val="bg1"/>
                </a:solidFill>
              </a:defRPr>
            </a:lvl2pPr>
            <a:lvl3pPr marL="685800" indent="0">
              <a:buNone/>
              <a:defRPr sz="1050">
                <a:solidFill>
                  <a:schemeClr val="bg1"/>
                </a:solidFill>
              </a:defRPr>
            </a:lvl3pPr>
            <a:lvl4pPr marL="1028700" indent="0">
              <a:buNone/>
              <a:defRPr sz="900">
                <a:solidFill>
                  <a:schemeClr val="bg1"/>
                </a:solidFill>
              </a:defRPr>
            </a:lvl4pPr>
            <a:lvl5pPr marL="1371600" indent="0">
              <a:buNone/>
              <a:defRPr sz="900">
                <a:solidFill>
                  <a:schemeClr val="bg1"/>
                </a:solidFill>
              </a:defRPr>
            </a:lvl5pPr>
          </a:lstStyle>
          <a:p>
            <a:pPr lvl="0" rtl="0"/>
            <a:r>
              <a:rPr lang="zh-TW" altLang="en-US" noProof="0"/>
              <a:t>在此新增您的文字</a:t>
            </a:r>
          </a:p>
        </p:txBody>
      </p:sp>
      <p:sp>
        <p:nvSpPr>
          <p:cNvPr id="37" name="文字版面配置區 39">
            <a:extLst>
              <a:ext uri="{FF2B5EF4-FFF2-40B4-BE49-F238E27FC236}">
                <a16:creationId xmlns:a16="http://schemas.microsoft.com/office/drawing/2014/main" xmlns="" id="{ACF86334-F4A8-4CCD-944F-524700CD8386}"/>
              </a:ext>
            </a:extLst>
          </p:cNvPr>
          <p:cNvSpPr>
            <a:spLocks noGrp="1"/>
          </p:cNvSpPr>
          <p:nvPr>
            <p:ph type="body" sz="quarter" idx="25" hasCustomPrompt="1"/>
          </p:nvPr>
        </p:nvSpPr>
        <p:spPr>
          <a:xfrm>
            <a:off x="2487075" y="3227087"/>
            <a:ext cx="2014960" cy="500086"/>
          </a:xfrm>
        </p:spPr>
        <p:txBody>
          <a:bodyPr rtlCol="0" anchor="t">
            <a:noAutofit/>
          </a:bodyPr>
          <a:lstStyle>
            <a:lvl1pPr marL="0" indent="0" algn="ctr">
              <a:buNone/>
              <a:defRPr sz="1500" b="1">
                <a:solidFill>
                  <a:schemeClr val="accent2"/>
                </a:solidFill>
                <a:latin typeface="Microsoft JhengHei UI" panose="020B0604030504040204" pitchFamily="34" charset="-120"/>
                <a:ea typeface="Microsoft JhengHei UI" panose="020B0604030504040204" pitchFamily="34" charset="-120"/>
              </a:defRPr>
            </a:lvl1pPr>
            <a:lvl2pPr marL="342900" indent="0">
              <a:buNone/>
              <a:defRPr sz="1200">
                <a:solidFill>
                  <a:schemeClr val="bg1"/>
                </a:solidFill>
              </a:defRPr>
            </a:lvl2pPr>
            <a:lvl3pPr marL="685800" indent="0">
              <a:buNone/>
              <a:defRPr sz="1050">
                <a:solidFill>
                  <a:schemeClr val="bg1"/>
                </a:solidFill>
              </a:defRPr>
            </a:lvl3pPr>
            <a:lvl4pPr marL="1028700" indent="0">
              <a:buNone/>
              <a:defRPr sz="900">
                <a:solidFill>
                  <a:schemeClr val="bg1"/>
                </a:solidFill>
              </a:defRPr>
            </a:lvl4pPr>
            <a:lvl5pPr marL="1371600" indent="0">
              <a:buNone/>
              <a:defRPr sz="900">
                <a:solidFill>
                  <a:schemeClr val="bg1"/>
                </a:solidFill>
              </a:defRPr>
            </a:lvl5pPr>
          </a:lstStyle>
          <a:p>
            <a:pPr lvl="0" rtl="0"/>
            <a:r>
              <a:rPr lang="zh-TW" altLang="en-US" noProof="0"/>
              <a:t>在此新增您的文字</a:t>
            </a:r>
          </a:p>
        </p:txBody>
      </p:sp>
      <p:sp>
        <p:nvSpPr>
          <p:cNvPr id="38" name="文字版面配置區 39">
            <a:extLst>
              <a:ext uri="{FF2B5EF4-FFF2-40B4-BE49-F238E27FC236}">
                <a16:creationId xmlns:a16="http://schemas.microsoft.com/office/drawing/2014/main" xmlns="" id="{135B4AC9-821C-4D70-8A4A-1992394DE432}"/>
              </a:ext>
            </a:extLst>
          </p:cNvPr>
          <p:cNvSpPr>
            <a:spLocks noGrp="1"/>
          </p:cNvSpPr>
          <p:nvPr>
            <p:ph type="body" sz="quarter" idx="26" hasCustomPrompt="1"/>
          </p:nvPr>
        </p:nvSpPr>
        <p:spPr>
          <a:xfrm>
            <a:off x="2487075" y="3793618"/>
            <a:ext cx="2014960" cy="500086"/>
          </a:xfrm>
        </p:spPr>
        <p:txBody>
          <a:bodyPr rtlCol="0" anchor="t">
            <a:noAutofit/>
          </a:bodyPr>
          <a:lstStyle>
            <a:lvl1pPr marL="0" indent="0" algn="ctr">
              <a:buNone/>
              <a:defRPr sz="1200" b="0">
                <a:solidFill>
                  <a:schemeClr val="tx1"/>
                </a:solidFill>
                <a:latin typeface="Microsoft JhengHei UI" panose="020B0604030504040204" pitchFamily="34" charset="-120"/>
                <a:ea typeface="Microsoft JhengHei UI" panose="020B0604030504040204" pitchFamily="34" charset="-120"/>
              </a:defRPr>
            </a:lvl1pPr>
            <a:lvl2pPr marL="342900" indent="0">
              <a:buNone/>
              <a:defRPr sz="1200">
                <a:solidFill>
                  <a:schemeClr val="bg1"/>
                </a:solidFill>
              </a:defRPr>
            </a:lvl2pPr>
            <a:lvl3pPr marL="685800" indent="0">
              <a:buNone/>
              <a:defRPr sz="1050">
                <a:solidFill>
                  <a:schemeClr val="bg1"/>
                </a:solidFill>
              </a:defRPr>
            </a:lvl3pPr>
            <a:lvl4pPr marL="1028700" indent="0">
              <a:buNone/>
              <a:defRPr sz="900">
                <a:solidFill>
                  <a:schemeClr val="bg1"/>
                </a:solidFill>
              </a:defRPr>
            </a:lvl4pPr>
            <a:lvl5pPr marL="1371600" indent="0">
              <a:buNone/>
              <a:defRPr sz="900">
                <a:solidFill>
                  <a:schemeClr val="bg1"/>
                </a:solidFill>
              </a:defRPr>
            </a:lvl5pPr>
          </a:lstStyle>
          <a:p>
            <a:pPr lvl="0" rtl="0"/>
            <a:r>
              <a:rPr lang="zh-TW" altLang="en-US" noProof="0"/>
              <a:t>在此新增您的文字</a:t>
            </a:r>
          </a:p>
        </p:txBody>
      </p:sp>
      <p:sp>
        <p:nvSpPr>
          <p:cNvPr id="40" name="文字版面配置區 39">
            <a:extLst>
              <a:ext uri="{FF2B5EF4-FFF2-40B4-BE49-F238E27FC236}">
                <a16:creationId xmlns:a16="http://schemas.microsoft.com/office/drawing/2014/main" xmlns="" id="{D2CF516C-7598-43D3-95E9-5633F8F4469B}"/>
              </a:ext>
            </a:extLst>
          </p:cNvPr>
          <p:cNvSpPr>
            <a:spLocks noGrp="1"/>
          </p:cNvSpPr>
          <p:nvPr>
            <p:ph type="body" sz="quarter" idx="27" hasCustomPrompt="1"/>
          </p:nvPr>
        </p:nvSpPr>
        <p:spPr>
          <a:xfrm>
            <a:off x="4695543" y="3227087"/>
            <a:ext cx="2014960" cy="500086"/>
          </a:xfrm>
        </p:spPr>
        <p:txBody>
          <a:bodyPr rtlCol="0" anchor="t">
            <a:noAutofit/>
          </a:bodyPr>
          <a:lstStyle>
            <a:lvl1pPr marL="0" indent="0" algn="ctr">
              <a:buNone/>
              <a:defRPr sz="1500" b="1">
                <a:solidFill>
                  <a:schemeClr val="accent4"/>
                </a:solidFill>
                <a:latin typeface="Microsoft JhengHei UI" panose="020B0604030504040204" pitchFamily="34" charset="-120"/>
                <a:ea typeface="Microsoft JhengHei UI" panose="020B0604030504040204" pitchFamily="34" charset="-120"/>
              </a:defRPr>
            </a:lvl1pPr>
            <a:lvl2pPr marL="342900" indent="0">
              <a:buNone/>
              <a:defRPr sz="1200">
                <a:solidFill>
                  <a:schemeClr val="bg1"/>
                </a:solidFill>
              </a:defRPr>
            </a:lvl2pPr>
            <a:lvl3pPr marL="685800" indent="0">
              <a:buNone/>
              <a:defRPr sz="1050">
                <a:solidFill>
                  <a:schemeClr val="bg1"/>
                </a:solidFill>
              </a:defRPr>
            </a:lvl3pPr>
            <a:lvl4pPr marL="1028700" indent="0">
              <a:buNone/>
              <a:defRPr sz="900">
                <a:solidFill>
                  <a:schemeClr val="bg1"/>
                </a:solidFill>
              </a:defRPr>
            </a:lvl4pPr>
            <a:lvl5pPr marL="1371600" indent="0">
              <a:buNone/>
              <a:defRPr sz="900">
                <a:solidFill>
                  <a:schemeClr val="bg1"/>
                </a:solidFill>
              </a:defRPr>
            </a:lvl5pPr>
          </a:lstStyle>
          <a:p>
            <a:pPr lvl="0" rtl="0"/>
            <a:r>
              <a:rPr lang="zh-TW" altLang="en-US" noProof="0"/>
              <a:t>在此新增您的文字</a:t>
            </a:r>
          </a:p>
        </p:txBody>
      </p:sp>
      <p:sp>
        <p:nvSpPr>
          <p:cNvPr id="41" name="文字版面配置區 39">
            <a:extLst>
              <a:ext uri="{FF2B5EF4-FFF2-40B4-BE49-F238E27FC236}">
                <a16:creationId xmlns:a16="http://schemas.microsoft.com/office/drawing/2014/main" xmlns="" id="{12A6084C-5383-4EFC-8D49-33C5B61E6492}"/>
              </a:ext>
            </a:extLst>
          </p:cNvPr>
          <p:cNvSpPr>
            <a:spLocks noGrp="1"/>
          </p:cNvSpPr>
          <p:nvPr>
            <p:ph type="body" sz="quarter" idx="28" hasCustomPrompt="1"/>
          </p:nvPr>
        </p:nvSpPr>
        <p:spPr>
          <a:xfrm>
            <a:off x="4695543" y="3793618"/>
            <a:ext cx="2014960" cy="500086"/>
          </a:xfrm>
        </p:spPr>
        <p:txBody>
          <a:bodyPr rtlCol="0" anchor="t">
            <a:noAutofit/>
          </a:bodyPr>
          <a:lstStyle>
            <a:lvl1pPr marL="0" indent="0" algn="ctr">
              <a:buNone/>
              <a:defRPr sz="1200" b="0">
                <a:solidFill>
                  <a:schemeClr val="tx1"/>
                </a:solidFill>
                <a:latin typeface="Microsoft JhengHei UI" panose="020B0604030504040204" pitchFamily="34" charset="-120"/>
                <a:ea typeface="Microsoft JhengHei UI" panose="020B0604030504040204" pitchFamily="34" charset="-120"/>
              </a:defRPr>
            </a:lvl1pPr>
            <a:lvl2pPr marL="342900" indent="0">
              <a:buNone/>
              <a:defRPr sz="1200">
                <a:solidFill>
                  <a:schemeClr val="bg1"/>
                </a:solidFill>
              </a:defRPr>
            </a:lvl2pPr>
            <a:lvl3pPr marL="685800" indent="0">
              <a:buNone/>
              <a:defRPr sz="1050">
                <a:solidFill>
                  <a:schemeClr val="bg1"/>
                </a:solidFill>
              </a:defRPr>
            </a:lvl3pPr>
            <a:lvl4pPr marL="1028700" indent="0">
              <a:buNone/>
              <a:defRPr sz="900">
                <a:solidFill>
                  <a:schemeClr val="bg1"/>
                </a:solidFill>
              </a:defRPr>
            </a:lvl4pPr>
            <a:lvl5pPr marL="1371600" indent="0">
              <a:buNone/>
              <a:defRPr sz="900">
                <a:solidFill>
                  <a:schemeClr val="bg1"/>
                </a:solidFill>
              </a:defRPr>
            </a:lvl5pPr>
          </a:lstStyle>
          <a:p>
            <a:pPr lvl="0" rtl="0"/>
            <a:r>
              <a:rPr lang="zh-TW" altLang="en-US" noProof="0"/>
              <a:t>在此新增您的文字</a:t>
            </a:r>
          </a:p>
        </p:txBody>
      </p:sp>
      <p:sp>
        <p:nvSpPr>
          <p:cNvPr id="42" name="文字版面配置區 39">
            <a:extLst>
              <a:ext uri="{FF2B5EF4-FFF2-40B4-BE49-F238E27FC236}">
                <a16:creationId xmlns:a16="http://schemas.microsoft.com/office/drawing/2014/main" xmlns="" id="{EFC5493B-D3CF-41B9-A996-7FBE932504B8}"/>
              </a:ext>
            </a:extLst>
          </p:cNvPr>
          <p:cNvSpPr>
            <a:spLocks noGrp="1"/>
          </p:cNvSpPr>
          <p:nvPr>
            <p:ph type="body" sz="quarter" idx="29" hasCustomPrompt="1"/>
          </p:nvPr>
        </p:nvSpPr>
        <p:spPr>
          <a:xfrm>
            <a:off x="6904013" y="3227087"/>
            <a:ext cx="2014960" cy="500086"/>
          </a:xfrm>
        </p:spPr>
        <p:txBody>
          <a:bodyPr rtlCol="0" anchor="t">
            <a:noAutofit/>
          </a:bodyPr>
          <a:lstStyle>
            <a:lvl1pPr marL="0" indent="0" algn="ctr">
              <a:buNone/>
              <a:defRPr sz="1500" b="1">
                <a:solidFill>
                  <a:schemeClr val="accent6"/>
                </a:solidFill>
                <a:latin typeface="Microsoft JhengHei UI" panose="020B0604030504040204" pitchFamily="34" charset="-120"/>
                <a:ea typeface="Microsoft JhengHei UI" panose="020B0604030504040204" pitchFamily="34" charset="-120"/>
              </a:defRPr>
            </a:lvl1pPr>
            <a:lvl2pPr marL="342900" indent="0">
              <a:buNone/>
              <a:defRPr sz="1200">
                <a:solidFill>
                  <a:schemeClr val="bg1"/>
                </a:solidFill>
              </a:defRPr>
            </a:lvl2pPr>
            <a:lvl3pPr marL="685800" indent="0">
              <a:buNone/>
              <a:defRPr sz="1050">
                <a:solidFill>
                  <a:schemeClr val="bg1"/>
                </a:solidFill>
              </a:defRPr>
            </a:lvl3pPr>
            <a:lvl4pPr marL="1028700" indent="0">
              <a:buNone/>
              <a:defRPr sz="900">
                <a:solidFill>
                  <a:schemeClr val="bg1"/>
                </a:solidFill>
              </a:defRPr>
            </a:lvl4pPr>
            <a:lvl5pPr marL="1371600" indent="0">
              <a:buNone/>
              <a:defRPr sz="900">
                <a:solidFill>
                  <a:schemeClr val="bg1"/>
                </a:solidFill>
              </a:defRPr>
            </a:lvl5pPr>
          </a:lstStyle>
          <a:p>
            <a:pPr lvl="0" rtl="0"/>
            <a:r>
              <a:rPr lang="zh-TW" altLang="en-US" noProof="0"/>
              <a:t>在此新增您的文字</a:t>
            </a:r>
          </a:p>
        </p:txBody>
      </p:sp>
      <p:sp>
        <p:nvSpPr>
          <p:cNvPr id="44" name="文字版面配置區 39">
            <a:extLst>
              <a:ext uri="{FF2B5EF4-FFF2-40B4-BE49-F238E27FC236}">
                <a16:creationId xmlns:a16="http://schemas.microsoft.com/office/drawing/2014/main" xmlns="" id="{33A98F60-C169-44C1-9654-2239C9C1F29A}"/>
              </a:ext>
            </a:extLst>
          </p:cNvPr>
          <p:cNvSpPr>
            <a:spLocks noGrp="1"/>
          </p:cNvSpPr>
          <p:nvPr>
            <p:ph type="body" sz="quarter" idx="30" hasCustomPrompt="1"/>
          </p:nvPr>
        </p:nvSpPr>
        <p:spPr>
          <a:xfrm>
            <a:off x="6904013" y="3793618"/>
            <a:ext cx="2014960" cy="500086"/>
          </a:xfrm>
        </p:spPr>
        <p:txBody>
          <a:bodyPr rtlCol="0" anchor="t">
            <a:noAutofit/>
          </a:bodyPr>
          <a:lstStyle>
            <a:lvl1pPr marL="0" indent="0" algn="ctr">
              <a:buNone/>
              <a:defRPr sz="1200" b="0">
                <a:solidFill>
                  <a:schemeClr val="tx1"/>
                </a:solidFill>
                <a:latin typeface="Microsoft JhengHei UI" panose="020B0604030504040204" pitchFamily="34" charset="-120"/>
                <a:ea typeface="Microsoft JhengHei UI" panose="020B0604030504040204" pitchFamily="34" charset="-120"/>
              </a:defRPr>
            </a:lvl1pPr>
            <a:lvl2pPr marL="342900" indent="0">
              <a:buNone/>
              <a:defRPr sz="1200">
                <a:solidFill>
                  <a:schemeClr val="bg1"/>
                </a:solidFill>
              </a:defRPr>
            </a:lvl2pPr>
            <a:lvl3pPr marL="685800" indent="0">
              <a:buNone/>
              <a:defRPr sz="1050">
                <a:solidFill>
                  <a:schemeClr val="bg1"/>
                </a:solidFill>
              </a:defRPr>
            </a:lvl3pPr>
            <a:lvl4pPr marL="1028700" indent="0">
              <a:buNone/>
              <a:defRPr sz="900">
                <a:solidFill>
                  <a:schemeClr val="bg1"/>
                </a:solidFill>
              </a:defRPr>
            </a:lvl4pPr>
            <a:lvl5pPr marL="1371600" indent="0">
              <a:buNone/>
              <a:defRPr sz="900">
                <a:solidFill>
                  <a:schemeClr val="bg1"/>
                </a:solidFill>
              </a:defRPr>
            </a:lvl5pPr>
          </a:lstStyle>
          <a:p>
            <a:pPr lvl="0" rtl="0"/>
            <a:r>
              <a:rPr lang="zh-TW" altLang="en-US" noProof="0"/>
              <a:t>在此新增您的文字</a:t>
            </a:r>
          </a:p>
        </p:txBody>
      </p:sp>
    </p:spTree>
    <p:extLst>
      <p:ext uri="{BB962C8B-B14F-4D97-AF65-F5344CB8AC3E}">
        <p14:creationId xmlns:p14="http://schemas.microsoft.com/office/powerpoint/2010/main" val="188473430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1_只有標題">
    <p:spTree>
      <p:nvGrpSpPr>
        <p:cNvPr id="1" name=""/>
        <p:cNvGrpSpPr/>
        <p:nvPr/>
      </p:nvGrpSpPr>
      <p:grpSpPr>
        <a:xfrm>
          <a:off x="0" y="0"/>
          <a:ext cx="0" cy="0"/>
          <a:chOff x="0" y="0"/>
          <a:chExt cx="0" cy="0"/>
        </a:xfrm>
      </p:grpSpPr>
      <p:sp>
        <p:nvSpPr>
          <p:cNvPr id="23" name="矩形 22">
            <a:extLst>
              <a:ext uri="{FF2B5EF4-FFF2-40B4-BE49-F238E27FC236}">
                <a16:creationId xmlns:a16="http://schemas.microsoft.com/office/drawing/2014/main" xmlns="" id="{FBB81E01-55F6-44A7-8ACB-B172EA0F9FB3}"/>
              </a:ext>
            </a:extLst>
          </p:cNvPr>
          <p:cNvSpPr/>
          <p:nvPr userDrawn="1"/>
        </p:nvSpPr>
        <p:spPr>
          <a:xfrm>
            <a:off x="350566" y="2921251"/>
            <a:ext cx="1871041" cy="15504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26" name="矩形 25">
            <a:extLst>
              <a:ext uri="{FF2B5EF4-FFF2-40B4-BE49-F238E27FC236}">
                <a16:creationId xmlns:a16="http://schemas.microsoft.com/office/drawing/2014/main" xmlns="" id="{FAD85DF7-0BE8-4B88-98A1-F5062CDAA964}"/>
              </a:ext>
            </a:extLst>
          </p:cNvPr>
          <p:cNvSpPr/>
          <p:nvPr userDrawn="1"/>
        </p:nvSpPr>
        <p:spPr>
          <a:xfrm>
            <a:off x="2559034" y="2921251"/>
            <a:ext cx="1871041" cy="15504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27" name="矩形 26">
            <a:extLst>
              <a:ext uri="{FF2B5EF4-FFF2-40B4-BE49-F238E27FC236}">
                <a16:creationId xmlns:a16="http://schemas.microsoft.com/office/drawing/2014/main" xmlns="" id="{DF69394C-95D0-4D10-A34D-A35EF27D2806}"/>
              </a:ext>
            </a:extLst>
          </p:cNvPr>
          <p:cNvSpPr/>
          <p:nvPr userDrawn="1"/>
        </p:nvSpPr>
        <p:spPr>
          <a:xfrm>
            <a:off x="4767502" y="2921251"/>
            <a:ext cx="1871041" cy="155042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32" name="矩形 31">
            <a:extLst>
              <a:ext uri="{FF2B5EF4-FFF2-40B4-BE49-F238E27FC236}">
                <a16:creationId xmlns:a16="http://schemas.microsoft.com/office/drawing/2014/main" xmlns="" id="{86DBF753-694A-4503-A33B-73C09E8EE3A5}"/>
              </a:ext>
            </a:extLst>
          </p:cNvPr>
          <p:cNvSpPr/>
          <p:nvPr userDrawn="1"/>
        </p:nvSpPr>
        <p:spPr>
          <a:xfrm>
            <a:off x="6975972" y="2921251"/>
            <a:ext cx="1871041" cy="155042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2" name="標題 1">
            <a:extLst>
              <a:ext uri="{FF2B5EF4-FFF2-40B4-BE49-F238E27FC236}">
                <a16:creationId xmlns:a16="http://schemas.microsoft.com/office/drawing/2014/main" xmlns="" id="{BADB3C88-F13B-4B5F-920D-B4EFFAA592E5}"/>
              </a:ext>
            </a:extLst>
          </p:cNvPr>
          <p:cNvSpPr>
            <a:spLocks noGrp="1"/>
          </p:cNvSpPr>
          <p:nvPr>
            <p:ph type="title"/>
          </p:nvPr>
        </p:nvSpPr>
        <p:spPr>
          <a:xfrm>
            <a:off x="278606" y="195263"/>
            <a:ext cx="8640366" cy="569118"/>
          </a:xfrm>
        </p:spPr>
        <p:txBody>
          <a:bodyPr rtlCol="0"/>
          <a:lstStyle>
            <a:lvl1pPr>
              <a:defRPr>
                <a:latin typeface="Microsoft JhengHei UI" panose="020B0604030504040204" pitchFamily="34" charset="-120"/>
                <a:ea typeface="Microsoft JhengHei UI" panose="020B0604030504040204" pitchFamily="34" charset="-120"/>
              </a:defRPr>
            </a:lvl1pPr>
          </a:lstStyle>
          <a:p>
            <a:pPr rtl="0"/>
            <a:r>
              <a:rPr lang="zh-TW" altLang="en-US" noProof="0"/>
              <a:t>按一下以編輯母片標題樣式</a:t>
            </a:r>
          </a:p>
        </p:txBody>
      </p:sp>
      <p:sp>
        <p:nvSpPr>
          <p:cNvPr id="17" name="投影片編號版面配置區 4">
            <a:extLst>
              <a:ext uri="{FF2B5EF4-FFF2-40B4-BE49-F238E27FC236}">
                <a16:creationId xmlns:a16="http://schemas.microsoft.com/office/drawing/2014/main" xmlns="" id="{76336E3A-55EE-4423-B1AA-7489CA988813}"/>
              </a:ext>
            </a:extLst>
          </p:cNvPr>
          <p:cNvSpPr>
            <a:spLocks noGrp="1"/>
          </p:cNvSpPr>
          <p:nvPr>
            <p:ph type="sldNum" sz="quarter" idx="12"/>
          </p:nvPr>
        </p:nvSpPr>
        <p:spPr>
          <a:xfrm>
            <a:off x="8639176" y="4936484"/>
            <a:ext cx="279797" cy="154578"/>
          </a:xfrm>
        </p:spPr>
        <p:txBody>
          <a:bodyPr rtlCol="0"/>
          <a:lstStyle>
            <a:lvl1pPr>
              <a:defRPr>
                <a:latin typeface="Microsoft JhengHei UI" panose="020B0604030504040204" pitchFamily="34" charset="-120"/>
                <a:ea typeface="Microsoft JhengHei UI" panose="020B0604030504040204" pitchFamily="34" charset="-120"/>
              </a:defRPr>
            </a:lvl1pPr>
          </a:lstStyle>
          <a:p>
            <a:fld id="{03DC2DEF-D2FE-4B45-ABA4-9F153FD1C98A}" type="slidenum">
              <a:rPr lang="en-US" altLang="zh-TW" noProof="0" smtClean="0"/>
              <a:pPr/>
              <a:t>‹#›</a:t>
            </a:fld>
            <a:endParaRPr lang="zh-TW" altLang="en-US" noProof="0"/>
          </a:p>
        </p:txBody>
      </p:sp>
      <p:cxnSp>
        <p:nvCxnSpPr>
          <p:cNvPr id="24" name="直線接點​​(S) 23">
            <a:extLst>
              <a:ext uri="{FF2B5EF4-FFF2-40B4-BE49-F238E27FC236}">
                <a16:creationId xmlns:a16="http://schemas.microsoft.com/office/drawing/2014/main" xmlns="" id="{0C61EA57-B8EA-4589-A9DD-E25F300D5AFD}"/>
              </a:ext>
            </a:extLst>
          </p:cNvPr>
          <p:cNvCxnSpPr/>
          <p:nvPr userDrawn="1"/>
        </p:nvCxnSpPr>
        <p:spPr>
          <a:xfrm>
            <a:off x="3592997" y="5188226"/>
            <a:ext cx="143868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3" name="圖片版面配置區 33">
            <a:extLst>
              <a:ext uri="{FF2B5EF4-FFF2-40B4-BE49-F238E27FC236}">
                <a16:creationId xmlns:a16="http://schemas.microsoft.com/office/drawing/2014/main" xmlns="" id="{1644FD94-AD03-4C4F-A1A5-085DD8F56646}"/>
              </a:ext>
            </a:extLst>
          </p:cNvPr>
          <p:cNvSpPr>
            <a:spLocks noGrp="1"/>
          </p:cNvSpPr>
          <p:nvPr>
            <p:ph type="pic" sz="quarter" idx="13"/>
          </p:nvPr>
        </p:nvSpPr>
        <p:spPr>
          <a:xfrm>
            <a:off x="350566" y="1142212"/>
            <a:ext cx="1871041" cy="1669775"/>
          </a:xfrm>
        </p:spPr>
        <p:txBody>
          <a:bodyPr rtlCol="0">
            <a:normAutofit/>
          </a:bodyPr>
          <a:lstStyle>
            <a:lvl1pPr marL="0" indent="0" algn="ctr">
              <a:buNone/>
              <a:defRPr sz="1200">
                <a:solidFill>
                  <a:schemeClr val="tx1"/>
                </a:solidFill>
                <a:latin typeface="Microsoft JhengHei UI" panose="020B0604030504040204" pitchFamily="34" charset="-120"/>
                <a:ea typeface="Microsoft JhengHei UI" panose="020B0604030504040204" pitchFamily="34" charset="-120"/>
              </a:defRPr>
            </a:lvl1pPr>
          </a:lstStyle>
          <a:p>
            <a:pPr rtl="0"/>
            <a:r>
              <a:rPr lang="zh-TW" altLang="en-US" noProof="0"/>
              <a:t>按一下圖示以新增圖片</a:t>
            </a:r>
          </a:p>
        </p:txBody>
      </p:sp>
      <p:sp>
        <p:nvSpPr>
          <p:cNvPr id="28" name="圖片版面配置區 33">
            <a:extLst>
              <a:ext uri="{FF2B5EF4-FFF2-40B4-BE49-F238E27FC236}">
                <a16:creationId xmlns:a16="http://schemas.microsoft.com/office/drawing/2014/main" xmlns="" id="{85BB27A3-DB87-46F4-8CA4-3C04A088E787}"/>
              </a:ext>
            </a:extLst>
          </p:cNvPr>
          <p:cNvSpPr>
            <a:spLocks noGrp="1"/>
          </p:cNvSpPr>
          <p:nvPr>
            <p:ph type="pic" sz="quarter" idx="21"/>
          </p:nvPr>
        </p:nvSpPr>
        <p:spPr>
          <a:xfrm>
            <a:off x="2559035" y="1142212"/>
            <a:ext cx="1871041" cy="1669775"/>
          </a:xfrm>
        </p:spPr>
        <p:txBody>
          <a:bodyPr rtlCol="0">
            <a:normAutofit/>
          </a:bodyPr>
          <a:lstStyle>
            <a:lvl1pPr marL="0" indent="0" algn="ctr">
              <a:buNone/>
              <a:defRPr sz="1200">
                <a:solidFill>
                  <a:schemeClr val="tx1"/>
                </a:solidFill>
                <a:latin typeface="Microsoft JhengHei UI" panose="020B0604030504040204" pitchFamily="34" charset="-120"/>
                <a:ea typeface="Microsoft JhengHei UI" panose="020B0604030504040204" pitchFamily="34" charset="-120"/>
              </a:defRPr>
            </a:lvl1pPr>
          </a:lstStyle>
          <a:p>
            <a:pPr rtl="0"/>
            <a:r>
              <a:rPr lang="zh-TW" altLang="en-US" noProof="0"/>
              <a:t>按一下圖示以新增圖片</a:t>
            </a:r>
          </a:p>
        </p:txBody>
      </p:sp>
      <p:sp>
        <p:nvSpPr>
          <p:cNvPr id="29" name="圖片版面配置區 33">
            <a:extLst>
              <a:ext uri="{FF2B5EF4-FFF2-40B4-BE49-F238E27FC236}">
                <a16:creationId xmlns:a16="http://schemas.microsoft.com/office/drawing/2014/main" xmlns="" id="{F356E399-83ED-4937-A1CC-F591866C0E8C}"/>
              </a:ext>
            </a:extLst>
          </p:cNvPr>
          <p:cNvSpPr>
            <a:spLocks noGrp="1"/>
          </p:cNvSpPr>
          <p:nvPr>
            <p:ph type="pic" sz="quarter" idx="22"/>
          </p:nvPr>
        </p:nvSpPr>
        <p:spPr>
          <a:xfrm>
            <a:off x="4767503" y="1142212"/>
            <a:ext cx="1871041" cy="1669775"/>
          </a:xfrm>
        </p:spPr>
        <p:txBody>
          <a:bodyPr rtlCol="0">
            <a:normAutofit/>
          </a:bodyPr>
          <a:lstStyle>
            <a:lvl1pPr marL="0" indent="0" algn="ctr">
              <a:buNone/>
              <a:defRPr sz="1200">
                <a:solidFill>
                  <a:schemeClr val="tx1"/>
                </a:solidFill>
                <a:latin typeface="Microsoft JhengHei UI" panose="020B0604030504040204" pitchFamily="34" charset="-120"/>
                <a:ea typeface="Microsoft JhengHei UI" panose="020B0604030504040204" pitchFamily="34" charset="-120"/>
              </a:defRPr>
            </a:lvl1pPr>
          </a:lstStyle>
          <a:p>
            <a:pPr rtl="0"/>
            <a:r>
              <a:rPr lang="zh-TW" altLang="en-US" noProof="0"/>
              <a:t>按一下圖示以新增圖片</a:t>
            </a:r>
          </a:p>
        </p:txBody>
      </p:sp>
      <p:sp>
        <p:nvSpPr>
          <p:cNvPr id="30" name="圖片版面配置區 33">
            <a:extLst>
              <a:ext uri="{FF2B5EF4-FFF2-40B4-BE49-F238E27FC236}">
                <a16:creationId xmlns:a16="http://schemas.microsoft.com/office/drawing/2014/main" xmlns="" id="{0967254B-CF1D-4F0D-A7F6-EC4E117B7509}"/>
              </a:ext>
            </a:extLst>
          </p:cNvPr>
          <p:cNvSpPr>
            <a:spLocks noGrp="1"/>
          </p:cNvSpPr>
          <p:nvPr>
            <p:ph type="pic" sz="quarter" idx="23"/>
          </p:nvPr>
        </p:nvSpPr>
        <p:spPr>
          <a:xfrm>
            <a:off x="6975972" y="1142212"/>
            <a:ext cx="1871041" cy="1669775"/>
          </a:xfrm>
        </p:spPr>
        <p:txBody>
          <a:bodyPr rtlCol="0">
            <a:normAutofit/>
          </a:bodyPr>
          <a:lstStyle>
            <a:lvl1pPr marL="0" indent="0" algn="ctr">
              <a:buNone/>
              <a:defRPr sz="1200">
                <a:solidFill>
                  <a:schemeClr val="tx1"/>
                </a:solidFill>
                <a:latin typeface="Microsoft JhengHei UI" panose="020B0604030504040204" pitchFamily="34" charset="-120"/>
                <a:ea typeface="Microsoft JhengHei UI" panose="020B0604030504040204" pitchFamily="34" charset="-120"/>
              </a:defRPr>
            </a:lvl1pPr>
          </a:lstStyle>
          <a:p>
            <a:pPr rtl="0"/>
            <a:r>
              <a:rPr lang="zh-TW" altLang="en-US" noProof="0"/>
              <a:t>按一下圖示以新增圖片</a:t>
            </a:r>
          </a:p>
        </p:txBody>
      </p:sp>
      <p:sp>
        <p:nvSpPr>
          <p:cNvPr id="31" name="文字版面配置區 39">
            <a:extLst>
              <a:ext uri="{FF2B5EF4-FFF2-40B4-BE49-F238E27FC236}">
                <a16:creationId xmlns:a16="http://schemas.microsoft.com/office/drawing/2014/main" xmlns="" id="{0CEF6C35-6F7B-43AD-9E4D-44C2F8A7DFAC}"/>
              </a:ext>
            </a:extLst>
          </p:cNvPr>
          <p:cNvSpPr>
            <a:spLocks noGrp="1"/>
          </p:cNvSpPr>
          <p:nvPr>
            <p:ph type="body" sz="quarter" idx="20" hasCustomPrompt="1"/>
          </p:nvPr>
        </p:nvSpPr>
        <p:spPr>
          <a:xfrm>
            <a:off x="453458" y="3092911"/>
            <a:ext cx="1665256" cy="500086"/>
          </a:xfrm>
        </p:spPr>
        <p:txBody>
          <a:bodyPr rtlCol="0" anchor="t">
            <a:noAutofit/>
          </a:bodyPr>
          <a:lstStyle>
            <a:lvl1pPr marL="0" indent="0" algn="ctr">
              <a:buNone/>
              <a:defRPr sz="1500" b="1">
                <a:solidFill>
                  <a:schemeClr val="bg1"/>
                </a:solidFill>
                <a:latin typeface="Microsoft JhengHei UI" panose="020B0604030504040204" pitchFamily="34" charset="-120"/>
                <a:ea typeface="Microsoft JhengHei UI" panose="020B0604030504040204" pitchFamily="34" charset="-120"/>
              </a:defRPr>
            </a:lvl1pPr>
            <a:lvl2pPr marL="342900" indent="0">
              <a:buNone/>
              <a:defRPr sz="1200">
                <a:solidFill>
                  <a:schemeClr val="bg1"/>
                </a:solidFill>
              </a:defRPr>
            </a:lvl2pPr>
            <a:lvl3pPr marL="685800" indent="0">
              <a:buNone/>
              <a:defRPr sz="1050">
                <a:solidFill>
                  <a:schemeClr val="bg1"/>
                </a:solidFill>
              </a:defRPr>
            </a:lvl3pPr>
            <a:lvl4pPr marL="1028700" indent="0">
              <a:buNone/>
              <a:defRPr sz="900">
                <a:solidFill>
                  <a:schemeClr val="bg1"/>
                </a:solidFill>
              </a:defRPr>
            </a:lvl4pPr>
            <a:lvl5pPr marL="1371600" indent="0">
              <a:buNone/>
              <a:defRPr sz="900">
                <a:solidFill>
                  <a:schemeClr val="bg1"/>
                </a:solidFill>
              </a:defRPr>
            </a:lvl5pPr>
          </a:lstStyle>
          <a:p>
            <a:pPr lvl="0" rtl="0"/>
            <a:r>
              <a:rPr lang="zh-TW" altLang="en-US" noProof="0"/>
              <a:t>在此新增您的文字</a:t>
            </a:r>
          </a:p>
        </p:txBody>
      </p:sp>
      <p:sp>
        <p:nvSpPr>
          <p:cNvPr id="33" name="文字版面配置區 39">
            <a:extLst>
              <a:ext uri="{FF2B5EF4-FFF2-40B4-BE49-F238E27FC236}">
                <a16:creationId xmlns:a16="http://schemas.microsoft.com/office/drawing/2014/main" xmlns="" id="{44EF032C-161A-4C58-B624-66488C255E1F}"/>
              </a:ext>
            </a:extLst>
          </p:cNvPr>
          <p:cNvSpPr>
            <a:spLocks noGrp="1"/>
          </p:cNvSpPr>
          <p:nvPr>
            <p:ph type="body" sz="quarter" idx="24" hasCustomPrompt="1"/>
          </p:nvPr>
        </p:nvSpPr>
        <p:spPr>
          <a:xfrm>
            <a:off x="453458" y="3659441"/>
            <a:ext cx="1665256" cy="500086"/>
          </a:xfrm>
        </p:spPr>
        <p:txBody>
          <a:bodyPr rtlCol="0" anchor="t">
            <a:noAutofit/>
          </a:bodyPr>
          <a:lstStyle>
            <a:lvl1pPr marL="0" indent="0" algn="ctr">
              <a:buNone/>
              <a:defRPr sz="1200" b="0">
                <a:solidFill>
                  <a:schemeClr val="bg1"/>
                </a:solidFill>
                <a:latin typeface="Microsoft JhengHei UI" panose="020B0604030504040204" pitchFamily="34" charset="-120"/>
                <a:ea typeface="Microsoft JhengHei UI" panose="020B0604030504040204" pitchFamily="34" charset="-120"/>
              </a:defRPr>
            </a:lvl1pPr>
            <a:lvl2pPr marL="342900" indent="0">
              <a:buNone/>
              <a:defRPr sz="1200">
                <a:solidFill>
                  <a:schemeClr val="bg1"/>
                </a:solidFill>
              </a:defRPr>
            </a:lvl2pPr>
            <a:lvl3pPr marL="685800" indent="0">
              <a:buNone/>
              <a:defRPr sz="1050">
                <a:solidFill>
                  <a:schemeClr val="bg1"/>
                </a:solidFill>
              </a:defRPr>
            </a:lvl3pPr>
            <a:lvl4pPr marL="1028700" indent="0">
              <a:buNone/>
              <a:defRPr sz="900">
                <a:solidFill>
                  <a:schemeClr val="bg1"/>
                </a:solidFill>
              </a:defRPr>
            </a:lvl4pPr>
            <a:lvl5pPr marL="1371600" indent="0">
              <a:buNone/>
              <a:defRPr sz="900">
                <a:solidFill>
                  <a:schemeClr val="bg1"/>
                </a:solidFill>
              </a:defRPr>
            </a:lvl5pPr>
          </a:lstStyle>
          <a:p>
            <a:pPr lvl="0" rtl="0"/>
            <a:r>
              <a:rPr lang="zh-TW" altLang="en-US" noProof="0"/>
              <a:t>在此新增您的文字</a:t>
            </a:r>
          </a:p>
        </p:txBody>
      </p:sp>
      <p:sp>
        <p:nvSpPr>
          <p:cNvPr id="37" name="文字版面配置區 39">
            <a:extLst>
              <a:ext uri="{FF2B5EF4-FFF2-40B4-BE49-F238E27FC236}">
                <a16:creationId xmlns:a16="http://schemas.microsoft.com/office/drawing/2014/main" xmlns="" id="{ACF86334-F4A8-4CCD-944F-524700CD8386}"/>
              </a:ext>
            </a:extLst>
          </p:cNvPr>
          <p:cNvSpPr>
            <a:spLocks noGrp="1"/>
          </p:cNvSpPr>
          <p:nvPr>
            <p:ph type="body" sz="quarter" idx="25" hasCustomPrompt="1"/>
          </p:nvPr>
        </p:nvSpPr>
        <p:spPr>
          <a:xfrm>
            <a:off x="2661927" y="3092911"/>
            <a:ext cx="1665256" cy="500086"/>
          </a:xfrm>
        </p:spPr>
        <p:txBody>
          <a:bodyPr rtlCol="0" anchor="t">
            <a:noAutofit/>
          </a:bodyPr>
          <a:lstStyle>
            <a:lvl1pPr marL="0" indent="0" algn="ctr">
              <a:buNone/>
              <a:defRPr sz="1500" b="1">
                <a:solidFill>
                  <a:schemeClr val="bg1"/>
                </a:solidFill>
                <a:latin typeface="Microsoft JhengHei UI" panose="020B0604030504040204" pitchFamily="34" charset="-120"/>
                <a:ea typeface="Microsoft JhengHei UI" panose="020B0604030504040204" pitchFamily="34" charset="-120"/>
              </a:defRPr>
            </a:lvl1pPr>
            <a:lvl2pPr marL="342900" indent="0">
              <a:buNone/>
              <a:defRPr sz="1200">
                <a:solidFill>
                  <a:schemeClr val="bg1"/>
                </a:solidFill>
              </a:defRPr>
            </a:lvl2pPr>
            <a:lvl3pPr marL="685800" indent="0">
              <a:buNone/>
              <a:defRPr sz="1050">
                <a:solidFill>
                  <a:schemeClr val="bg1"/>
                </a:solidFill>
              </a:defRPr>
            </a:lvl3pPr>
            <a:lvl4pPr marL="1028700" indent="0">
              <a:buNone/>
              <a:defRPr sz="900">
                <a:solidFill>
                  <a:schemeClr val="bg1"/>
                </a:solidFill>
              </a:defRPr>
            </a:lvl4pPr>
            <a:lvl5pPr marL="1371600" indent="0">
              <a:buNone/>
              <a:defRPr sz="900">
                <a:solidFill>
                  <a:schemeClr val="bg1"/>
                </a:solidFill>
              </a:defRPr>
            </a:lvl5pPr>
          </a:lstStyle>
          <a:p>
            <a:pPr lvl="0" rtl="0"/>
            <a:r>
              <a:rPr lang="zh-TW" altLang="en-US" noProof="0"/>
              <a:t>在此新增您的文字</a:t>
            </a:r>
          </a:p>
        </p:txBody>
      </p:sp>
      <p:sp>
        <p:nvSpPr>
          <p:cNvPr id="38" name="文字版面配置區 39">
            <a:extLst>
              <a:ext uri="{FF2B5EF4-FFF2-40B4-BE49-F238E27FC236}">
                <a16:creationId xmlns:a16="http://schemas.microsoft.com/office/drawing/2014/main" xmlns="" id="{135B4AC9-821C-4D70-8A4A-1992394DE432}"/>
              </a:ext>
            </a:extLst>
          </p:cNvPr>
          <p:cNvSpPr>
            <a:spLocks noGrp="1"/>
          </p:cNvSpPr>
          <p:nvPr>
            <p:ph type="body" sz="quarter" idx="26" hasCustomPrompt="1"/>
          </p:nvPr>
        </p:nvSpPr>
        <p:spPr>
          <a:xfrm>
            <a:off x="2661927" y="3659441"/>
            <a:ext cx="1665256" cy="500086"/>
          </a:xfrm>
        </p:spPr>
        <p:txBody>
          <a:bodyPr rtlCol="0" anchor="t">
            <a:noAutofit/>
          </a:bodyPr>
          <a:lstStyle>
            <a:lvl1pPr marL="0" indent="0" algn="ctr">
              <a:buNone/>
              <a:defRPr sz="1200" b="0">
                <a:solidFill>
                  <a:schemeClr val="bg1"/>
                </a:solidFill>
                <a:latin typeface="Microsoft JhengHei UI" panose="020B0604030504040204" pitchFamily="34" charset="-120"/>
                <a:ea typeface="Microsoft JhengHei UI" panose="020B0604030504040204" pitchFamily="34" charset="-120"/>
              </a:defRPr>
            </a:lvl1pPr>
            <a:lvl2pPr marL="342900" indent="0">
              <a:buNone/>
              <a:defRPr sz="1200">
                <a:solidFill>
                  <a:schemeClr val="bg1"/>
                </a:solidFill>
              </a:defRPr>
            </a:lvl2pPr>
            <a:lvl3pPr marL="685800" indent="0">
              <a:buNone/>
              <a:defRPr sz="1050">
                <a:solidFill>
                  <a:schemeClr val="bg1"/>
                </a:solidFill>
              </a:defRPr>
            </a:lvl3pPr>
            <a:lvl4pPr marL="1028700" indent="0">
              <a:buNone/>
              <a:defRPr sz="900">
                <a:solidFill>
                  <a:schemeClr val="bg1"/>
                </a:solidFill>
              </a:defRPr>
            </a:lvl4pPr>
            <a:lvl5pPr marL="1371600" indent="0">
              <a:buNone/>
              <a:defRPr sz="900">
                <a:solidFill>
                  <a:schemeClr val="bg1"/>
                </a:solidFill>
              </a:defRPr>
            </a:lvl5pPr>
          </a:lstStyle>
          <a:p>
            <a:pPr lvl="0" rtl="0"/>
            <a:r>
              <a:rPr lang="zh-TW" altLang="en-US" noProof="0"/>
              <a:t>在此新增您的文字</a:t>
            </a:r>
          </a:p>
        </p:txBody>
      </p:sp>
      <p:sp>
        <p:nvSpPr>
          <p:cNvPr id="40" name="文字版面配置區 39">
            <a:extLst>
              <a:ext uri="{FF2B5EF4-FFF2-40B4-BE49-F238E27FC236}">
                <a16:creationId xmlns:a16="http://schemas.microsoft.com/office/drawing/2014/main" xmlns="" id="{D2CF516C-7598-43D3-95E9-5633F8F4469B}"/>
              </a:ext>
            </a:extLst>
          </p:cNvPr>
          <p:cNvSpPr>
            <a:spLocks noGrp="1"/>
          </p:cNvSpPr>
          <p:nvPr>
            <p:ph type="body" sz="quarter" idx="27" hasCustomPrompt="1"/>
          </p:nvPr>
        </p:nvSpPr>
        <p:spPr>
          <a:xfrm>
            <a:off x="4870395" y="3092911"/>
            <a:ext cx="1665256" cy="500086"/>
          </a:xfrm>
        </p:spPr>
        <p:txBody>
          <a:bodyPr rtlCol="0" anchor="t">
            <a:noAutofit/>
          </a:bodyPr>
          <a:lstStyle>
            <a:lvl1pPr marL="0" indent="0" algn="ctr">
              <a:buNone/>
              <a:defRPr sz="1500" b="1">
                <a:solidFill>
                  <a:schemeClr val="bg1"/>
                </a:solidFill>
                <a:latin typeface="Microsoft JhengHei UI" panose="020B0604030504040204" pitchFamily="34" charset="-120"/>
                <a:ea typeface="Microsoft JhengHei UI" panose="020B0604030504040204" pitchFamily="34" charset="-120"/>
              </a:defRPr>
            </a:lvl1pPr>
            <a:lvl2pPr marL="342900" indent="0">
              <a:buNone/>
              <a:defRPr sz="1200">
                <a:solidFill>
                  <a:schemeClr val="bg1"/>
                </a:solidFill>
              </a:defRPr>
            </a:lvl2pPr>
            <a:lvl3pPr marL="685800" indent="0">
              <a:buNone/>
              <a:defRPr sz="1050">
                <a:solidFill>
                  <a:schemeClr val="bg1"/>
                </a:solidFill>
              </a:defRPr>
            </a:lvl3pPr>
            <a:lvl4pPr marL="1028700" indent="0">
              <a:buNone/>
              <a:defRPr sz="900">
                <a:solidFill>
                  <a:schemeClr val="bg1"/>
                </a:solidFill>
              </a:defRPr>
            </a:lvl4pPr>
            <a:lvl5pPr marL="1371600" indent="0">
              <a:buNone/>
              <a:defRPr sz="900">
                <a:solidFill>
                  <a:schemeClr val="bg1"/>
                </a:solidFill>
              </a:defRPr>
            </a:lvl5pPr>
          </a:lstStyle>
          <a:p>
            <a:pPr lvl="0" rtl="0"/>
            <a:r>
              <a:rPr lang="zh-TW" altLang="en-US" noProof="0"/>
              <a:t>在此新增您的文字</a:t>
            </a:r>
          </a:p>
        </p:txBody>
      </p:sp>
      <p:sp>
        <p:nvSpPr>
          <p:cNvPr id="41" name="文字版面配置區 39">
            <a:extLst>
              <a:ext uri="{FF2B5EF4-FFF2-40B4-BE49-F238E27FC236}">
                <a16:creationId xmlns:a16="http://schemas.microsoft.com/office/drawing/2014/main" xmlns="" id="{12A6084C-5383-4EFC-8D49-33C5B61E6492}"/>
              </a:ext>
            </a:extLst>
          </p:cNvPr>
          <p:cNvSpPr>
            <a:spLocks noGrp="1"/>
          </p:cNvSpPr>
          <p:nvPr>
            <p:ph type="body" sz="quarter" idx="28" hasCustomPrompt="1"/>
          </p:nvPr>
        </p:nvSpPr>
        <p:spPr>
          <a:xfrm>
            <a:off x="4870395" y="3659441"/>
            <a:ext cx="1665256" cy="500086"/>
          </a:xfrm>
        </p:spPr>
        <p:txBody>
          <a:bodyPr rtlCol="0" anchor="t">
            <a:noAutofit/>
          </a:bodyPr>
          <a:lstStyle>
            <a:lvl1pPr marL="0" indent="0" algn="ctr">
              <a:buNone/>
              <a:defRPr sz="1200" b="0">
                <a:solidFill>
                  <a:schemeClr val="bg1"/>
                </a:solidFill>
                <a:latin typeface="Microsoft JhengHei UI" panose="020B0604030504040204" pitchFamily="34" charset="-120"/>
                <a:ea typeface="Microsoft JhengHei UI" panose="020B0604030504040204" pitchFamily="34" charset="-120"/>
              </a:defRPr>
            </a:lvl1pPr>
            <a:lvl2pPr marL="342900" indent="0">
              <a:buNone/>
              <a:defRPr sz="1200">
                <a:solidFill>
                  <a:schemeClr val="bg1"/>
                </a:solidFill>
              </a:defRPr>
            </a:lvl2pPr>
            <a:lvl3pPr marL="685800" indent="0">
              <a:buNone/>
              <a:defRPr sz="1050">
                <a:solidFill>
                  <a:schemeClr val="bg1"/>
                </a:solidFill>
              </a:defRPr>
            </a:lvl3pPr>
            <a:lvl4pPr marL="1028700" indent="0">
              <a:buNone/>
              <a:defRPr sz="900">
                <a:solidFill>
                  <a:schemeClr val="bg1"/>
                </a:solidFill>
              </a:defRPr>
            </a:lvl4pPr>
            <a:lvl5pPr marL="1371600" indent="0">
              <a:buNone/>
              <a:defRPr sz="900">
                <a:solidFill>
                  <a:schemeClr val="bg1"/>
                </a:solidFill>
              </a:defRPr>
            </a:lvl5pPr>
          </a:lstStyle>
          <a:p>
            <a:pPr lvl="0" rtl="0"/>
            <a:r>
              <a:rPr lang="zh-TW" altLang="en-US" noProof="0"/>
              <a:t>在此新增您的文字</a:t>
            </a:r>
          </a:p>
        </p:txBody>
      </p:sp>
      <p:sp>
        <p:nvSpPr>
          <p:cNvPr id="42" name="文字版面配置區 39">
            <a:extLst>
              <a:ext uri="{FF2B5EF4-FFF2-40B4-BE49-F238E27FC236}">
                <a16:creationId xmlns:a16="http://schemas.microsoft.com/office/drawing/2014/main" xmlns="" id="{EFC5493B-D3CF-41B9-A996-7FBE932504B8}"/>
              </a:ext>
            </a:extLst>
          </p:cNvPr>
          <p:cNvSpPr>
            <a:spLocks noGrp="1"/>
          </p:cNvSpPr>
          <p:nvPr>
            <p:ph type="body" sz="quarter" idx="29" hasCustomPrompt="1"/>
          </p:nvPr>
        </p:nvSpPr>
        <p:spPr>
          <a:xfrm>
            <a:off x="7078865" y="3092911"/>
            <a:ext cx="1665256" cy="500086"/>
          </a:xfrm>
        </p:spPr>
        <p:txBody>
          <a:bodyPr rtlCol="0" anchor="t">
            <a:noAutofit/>
          </a:bodyPr>
          <a:lstStyle>
            <a:lvl1pPr marL="0" indent="0" algn="ctr">
              <a:buNone/>
              <a:defRPr sz="1500" b="1">
                <a:solidFill>
                  <a:schemeClr val="bg1"/>
                </a:solidFill>
                <a:latin typeface="Microsoft JhengHei UI" panose="020B0604030504040204" pitchFamily="34" charset="-120"/>
                <a:ea typeface="Microsoft JhengHei UI" panose="020B0604030504040204" pitchFamily="34" charset="-120"/>
              </a:defRPr>
            </a:lvl1pPr>
            <a:lvl2pPr marL="342900" indent="0">
              <a:buNone/>
              <a:defRPr sz="1200">
                <a:solidFill>
                  <a:schemeClr val="bg1"/>
                </a:solidFill>
              </a:defRPr>
            </a:lvl2pPr>
            <a:lvl3pPr marL="685800" indent="0">
              <a:buNone/>
              <a:defRPr sz="1050">
                <a:solidFill>
                  <a:schemeClr val="bg1"/>
                </a:solidFill>
              </a:defRPr>
            </a:lvl3pPr>
            <a:lvl4pPr marL="1028700" indent="0">
              <a:buNone/>
              <a:defRPr sz="900">
                <a:solidFill>
                  <a:schemeClr val="bg1"/>
                </a:solidFill>
              </a:defRPr>
            </a:lvl4pPr>
            <a:lvl5pPr marL="1371600" indent="0">
              <a:buNone/>
              <a:defRPr sz="900">
                <a:solidFill>
                  <a:schemeClr val="bg1"/>
                </a:solidFill>
              </a:defRPr>
            </a:lvl5pPr>
          </a:lstStyle>
          <a:p>
            <a:pPr lvl="0" rtl="0"/>
            <a:r>
              <a:rPr lang="zh-TW" altLang="en-US" noProof="0"/>
              <a:t>在此新增您的文字</a:t>
            </a:r>
          </a:p>
        </p:txBody>
      </p:sp>
      <p:sp>
        <p:nvSpPr>
          <p:cNvPr id="44" name="文字版面配置區 39">
            <a:extLst>
              <a:ext uri="{FF2B5EF4-FFF2-40B4-BE49-F238E27FC236}">
                <a16:creationId xmlns:a16="http://schemas.microsoft.com/office/drawing/2014/main" xmlns="" id="{33A98F60-C169-44C1-9654-2239C9C1F29A}"/>
              </a:ext>
            </a:extLst>
          </p:cNvPr>
          <p:cNvSpPr>
            <a:spLocks noGrp="1"/>
          </p:cNvSpPr>
          <p:nvPr>
            <p:ph type="body" sz="quarter" idx="30" hasCustomPrompt="1"/>
          </p:nvPr>
        </p:nvSpPr>
        <p:spPr>
          <a:xfrm>
            <a:off x="7078865" y="3659441"/>
            <a:ext cx="1665256" cy="500086"/>
          </a:xfrm>
        </p:spPr>
        <p:txBody>
          <a:bodyPr rtlCol="0" anchor="t">
            <a:noAutofit/>
          </a:bodyPr>
          <a:lstStyle>
            <a:lvl1pPr marL="0" indent="0" algn="ctr">
              <a:buNone/>
              <a:defRPr sz="1200" b="0">
                <a:solidFill>
                  <a:schemeClr val="bg1"/>
                </a:solidFill>
                <a:latin typeface="Microsoft JhengHei UI" panose="020B0604030504040204" pitchFamily="34" charset="-120"/>
                <a:ea typeface="Microsoft JhengHei UI" panose="020B0604030504040204" pitchFamily="34" charset="-120"/>
              </a:defRPr>
            </a:lvl1pPr>
            <a:lvl2pPr marL="342900" indent="0">
              <a:buNone/>
              <a:defRPr sz="1200">
                <a:solidFill>
                  <a:schemeClr val="bg1"/>
                </a:solidFill>
              </a:defRPr>
            </a:lvl2pPr>
            <a:lvl3pPr marL="685800" indent="0">
              <a:buNone/>
              <a:defRPr sz="1050">
                <a:solidFill>
                  <a:schemeClr val="bg1"/>
                </a:solidFill>
              </a:defRPr>
            </a:lvl3pPr>
            <a:lvl4pPr marL="1028700" indent="0">
              <a:buNone/>
              <a:defRPr sz="900">
                <a:solidFill>
                  <a:schemeClr val="bg1"/>
                </a:solidFill>
              </a:defRPr>
            </a:lvl4pPr>
            <a:lvl5pPr marL="1371600" indent="0">
              <a:buNone/>
              <a:defRPr sz="900">
                <a:solidFill>
                  <a:schemeClr val="bg1"/>
                </a:solidFill>
              </a:defRPr>
            </a:lvl5pPr>
          </a:lstStyle>
          <a:p>
            <a:pPr lvl="0" rtl="0"/>
            <a:r>
              <a:rPr lang="zh-TW" altLang="en-US" noProof="0"/>
              <a:t>在此新增您的文字</a:t>
            </a:r>
          </a:p>
        </p:txBody>
      </p:sp>
    </p:spTree>
    <p:extLst>
      <p:ext uri="{BB962C8B-B14F-4D97-AF65-F5344CB8AC3E}">
        <p14:creationId xmlns:p14="http://schemas.microsoft.com/office/powerpoint/2010/main" val="56538280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2_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BADB3C88-F13B-4B5F-920D-B4EFFAA592E5}"/>
              </a:ext>
            </a:extLst>
          </p:cNvPr>
          <p:cNvSpPr>
            <a:spLocks noGrp="1"/>
          </p:cNvSpPr>
          <p:nvPr>
            <p:ph type="title"/>
          </p:nvPr>
        </p:nvSpPr>
        <p:spPr>
          <a:xfrm>
            <a:off x="278606" y="195263"/>
            <a:ext cx="8640366" cy="569118"/>
          </a:xfrm>
        </p:spPr>
        <p:txBody>
          <a:bodyPr rtlCol="0"/>
          <a:lstStyle>
            <a:lvl1pPr>
              <a:defRPr>
                <a:latin typeface="Microsoft JhengHei UI" panose="020B0604030504040204" pitchFamily="34" charset="-120"/>
                <a:ea typeface="Microsoft JhengHei UI" panose="020B0604030504040204" pitchFamily="34" charset="-120"/>
              </a:defRPr>
            </a:lvl1pPr>
          </a:lstStyle>
          <a:p>
            <a:pPr rtl="0"/>
            <a:r>
              <a:rPr lang="zh-TW" altLang="en-US" noProof="0"/>
              <a:t>按一下以編輯母片標題樣式</a:t>
            </a:r>
          </a:p>
        </p:txBody>
      </p:sp>
      <p:sp>
        <p:nvSpPr>
          <p:cNvPr id="17" name="投影片編號版面配置區 4">
            <a:extLst>
              <a:ext uri="{FF2B5EF4-FFF2-40B4-BE49-F238E27FC236}">
                <a16:creationId xmlns:a16="http://schemas.microsoft.com/office/drawing/2014/main" xmlns="" id="{76336E3A-55EE-4423-B1AA-7489CA988813}"/>
              </a:ext>
            </a:extLst>
          </p:cNvPr>
          <p:cNvSpPr>
            <a:spLocks noGrp="1"/>
          </p:cNvSpPr>
          <p:nvPr>
            <p:ph type="sldNum" sz="quarter" idx="12"/>
          </p:nvPr>
        </p:nvSpPr>
        <p:spPr>
          <a:xfrm>
            <a:off x="8639176" y="4936484"/>
            <a:ext cx="279797" cy="154578"/>
          </a:xfrm>
        </p:spPr>
        <p:txBody>
          <a:bodyPr rtlCol="0"/>
          <a:lstStyle>
            <a:lvl1pPr>
              <a:defRPr>
                <a:latin typeface="Microsoft JhengHei UI" panose="020B0604030504040204" pitchFamily="34" charset="-120"/>
                <a:ea typeface="Microsoft JhengHei UI" panose="020B0604030504040204" pitchFamily="34" charset="-120"/>
              </a:defRPr>
            </a:lvl1pPr>
          </a:lstStyle>
          <a:p>
            <a:fld id="{03DC2DEF-D2FE-4B45-ABA4-9F153FD1C98A}" type="slidenum">
              <a:rPr lang="en-US" altLang="zh-TW" noProof="0" smtClean="0"/>
              <a:pPr/>
              <a:t>‹#›</a:t>
            </a:fld>
            <a:endParaRPr lang="zh-TW" altLang="en-US" noProof="0"/>
          </a:p>
        </p:txBody>
      </p:sp>
      <p:cxnSp>
        <p:nvCxnSpPr>
          <p:cNvPr id="24" name="直線接點​​(S) 23">
            <a:extLst>
              <a:ext uri="{FF2B5EF4-FFF2-40B4-BE49-F238E27FC236}">
                <a16:creationId xmlns:a16="http://schemas.microsoft.com/office/drawing/2014/main" xmlns="" id="{0C61EA57-B8EA-4589-A9DD-E25F300D5AFD}"/>
              </a:ext>
            </a:extLst>
          </p:cNvPr>
          <p:cNvCxnSpPr/>
          <p:nvPr userDrawn="1"/>
        </p:nvCxnSpPr>
        <p:spPr>
          <a:xfrm>
            <a:off x="3592997" y="5188226"/>
            <a:ext cx="143868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圖表預留位置 3">
            <a:extLst>
              <a:ext uri="{FF2B5EF4-FFF2-40B4-BE49-F238E27FC236}">
                <a16:creationId xmlns:a16="http://schemas.microsoft.com/office/drawing/2014/main" xmlns="" id="{56084AEC-DB39-4367-A213-BB2FE4AD38BE}"/>
              </a:ext>
            </a:extLst>
          </p:cNvPr>
          <p:cNvSpPr>
            <a:spLocks noGrp="1"/>
          </p:cNvSpPr>
          <p:nvPr>
            <p:ph type="chart" sz="quarter" idx="13"/>
          </p:nvPr>
        </p:nvSpPr>
        <p:spPr>
          <a:xfrm>
            <a:off x="3675461" y="925116"/>
            <a:ext cx="5243513" cy="3725465"/>
          </a:xfrm>
        </p:spPr>
        <p:txBody>
          <a:bodyPr rtlCol="0">
            <a:normAutofit/>
          </a:bodyPr>
          <a:lstStyle>
            <a:lvl1pPr marL="0" indent="0" algn="ctr">
              <a:buNone/>
              <a:defRPr sz="1500">
                <a:latin typeface="Microsoft JhengHei UI" panose="020B0604030504040204" pitchFamily="34" charset="-120"/>
                <a:ea typeface="Microsoft JhengHei UI" panose="020B0604030504040204" pitchFamily="34" charset="-120"/>
              </a:defRPr>
            </a:lvl1pPr>
          </a:lstStyle>
          <a:p>
            <a:pPr rtl="0"/>
            <a:r>
              <a:rPr lang="zh-TW" altLang="en-US" noProof="0"/>
              <a:t>按一下圖示以新增圖表</a:t>
            </a:r>
          </a:p>
        </p:txBody>
      </p:sp>
      <p:sp>
        <p:nvSpPr>
          <p:cNvPr id="25" name="矩形 24">
            <a:extLst>
              <a:ext uri="{FF2B5EF4-FFF2-40B4-BE49-F238E27FC236}">
                <a16:creationId xmlns:a16="http://schemas.microsoft.com/office/drawing/2014/main" xmlns="" id="{D928258E-48B5-471F-BC61-B45FB2CA51BA}"/>
              </a:ext>
            </a:extLst>
          </p:cNvPr>
          <p:cNvSpPr/>
          <p:nvPr userDrawn="1"/>
        </p:nvSpPr>
        <p:spPr>
          <a:xfrm>
            <a:off x="278606" y="925116"/>
            <a:ext cx="3314390" cy="372546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6" name="文字版面配置區 5">
            <a:extLst>
              <a:ext uri="{FF2B5EF4-FFF2-40B4-BE49-F238E27FC236}">
                <a16:creationId xmlns:a16="http://schemas.microsoft.com/office/drawing/2014/main" xmlns="" id="{9867FAC3-5109-4D5D-8105-FC48313396C4}"/>
              </a:ext>
            </a:extLst>
          </p:cNvPr>
          <p:cNvSpPr>
            <a:spLocks noGrp="1"/>
          </p:cNvSpPr>
          <p:nvPr>
            <p:ph type="body" sz="quarter" idx="14"/>
          </p:nvPr>
        </p:nvSpPr>
        <p:spPr>
          <a:xfrm>
            <a:off x="409576" y="1088231"/>
            <a:ext cx="3049191" cy="3414713"/>
          </a:xfrm>
        </p:spPr>
        <p:txBody>
          <a:bodyPr rtlCol="0">
            <a:normAutofit/>
          </a:bodyPr>
          <a:lstStyle>
            <a:lvl1pPr>
              <a:defRPr sz="1800">
                <a:solidFill>
                  <a:schemeClr val="bg1"/>
                </a:solidFill>
                <a:latin typeface="Microsoft JhengHei UI" panose="020B0604030504040204" pitchFamily="34" charset="-120"/>
                <a:ea typeface="Microsoft JhengHei UI" panose="020B0604030504040204" pitchFamily="34" charset="-120"/>
              </a:defRPr>
            </a:lvl1pPr>
            <a:lvl2pPr>
              <a:defRPr sz="1500">
                <a:solidFill>
                  <a:schemeClr val="bg1"/>
                </a:solidFill>
                <a:latin typeface="Microsoft JhengHei UI" panose="020B0604030504040204" pitchFamily="34" charset="-120"/>
                <a:ea typeface="Microsoft JhengHei UI" panose="020B0604030504040204" pitchFamily="34" charset="-120"/>
              </a:defRPr>
            </a:lvl2pPr>
            <a:lvl3pPr>
              <a:defRPr sz="1350">
                <a:solidFill>
                  <a:schemeClr val="bg1"/>
                </a:solidFill>
                <a:latin typeface="Microsoft JhengHei UI" panose="020B0604030504040204" pitchFamily="34" charset="-120"/>
                <a:ea typeface="Microsoft JhengHei UI" panose="020B0604030504040204" pitchFamily="34" charset="-120"/>
              </a:defRPr>
            </a:lvl3pPr>
            <a:lvl4pPr>
              <a:defRPr sz="1200">
                <a:solidFill>
                  <a:schemeClr val="bg1"/>
                </a:solidFill>
                <a:latin typeface="Microsoft JhengHei UI" panose="020B0604030504040204" pitchFamily="34" charset="-120"/>
                <a:ea typeface="Microsoft JhengHei UI" panose="020B0604030504040204" pitchFamily="34" charset="-120"/>
              </a:defRPr>
            </a:lvl4pPr>
            <a:lvl5pPr>
              <a:defRPr sz="1200">
                <a:solidFill>
                  <a:schemeClr val="bg1"/>
                </a:solidFill>
                <a:latin typeface="Microsoft JhengHei UI" panose="020B0604030504040204" pitchFamily="34" charset="-120"/>
                <a:ea typeface="Microsoft JhengHei UI" panose="020B0604030504040204" pitchFamily="34" charset="-120"/>
              </a:defRPr>
            </a:lvl5pPr>
          </a:lstStyle>
          <a:p>
            <a:pPr lvl="0" rtl="0"/>
            <a:r>
              <a:rPr lang="zh-TW" altLang="en-US" noProof="0"/>
              <a:t>按一下以編輯母片文字樣式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Tree>
    <p:extLst>
      <p:ext uri="{BB962C8B-B14F-4D97-AF65-F5344CB8AC3E}">
        <p14:creationId xmlns:p14="http://schemas.microsoft.com/office/powerpoint/2010/main" val="105967963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3_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BADB3C88-F13B-4B5F-920D-B4EFFAA592E5}"/>
              </a:ext>
            </a:extLst>
          </p:cNvPr>
          <p:cNvSpPr>
            <a:spLocks noGrp="1"/>
          </p:cNvSpPr>
          <p:nvPr>
            <p:ph type="title"/>
          </p:nvPr>
        </p:nvSpPr>
        <p:spPr>
          <a:xfrm>
            <a:off x="278606" y="195263"/>
            <a:ext cx="8640366" cy="569118"/>
          </a:xfrm>
        </p:spPr>
        <p:txBody>
          <a:bodyPr rtlCol="0"/>
          <a:lstStyle>
            <a:lvl1pPr>
              <a:defRPr>
                <a:latin typeface="Microsoft JhengHei UI" panose="020B0604030504040204" pitchFamily="34" charset="-120"/>
                <a:ea typeface="Microsoft JhengHei UI" panose="020B0604030504040204" pitchFamily="34" charset="-120"/>
              </a:defRPr>
            </a:lvl1pPr>
          </a:lstStyle>
          <a:p>
            <a:pPr rtl="0"/>
            <a:r>
              <a:rPr lang="zh-TW" altLang="en-US" noProof="0"/>
              <a:t>按一下以編輯母片標題樣式</a:t>
            </a:r>
          </a:p>
        </p:txBody>
      </p:sp>
      <p:sp>
        <p:nvSpPr>
          <p:cNvPr id="17" name="投影片編號版面配置區 4">
            <a:extLst>
              <a:ext uri="{FF2B5EF4-FFF2-40B4-BE49-F238E27FC236}">
                <a16:creationId xmlns:a16="http://schemas.microsoft.com/office/drawing/2014/main" xmlns="" id="{76336E3A-55EE-4423-B1AA-7489CA988813}"/>
              </a:ext>
            </a:extLst>
          </p:cNvPr>
          <p:cNvSpPr>
            <a:spLocks noGrp="1"/>
          </p:cNvSpPr>
          <p:nvPr>
            <p:ph type="sldNum" sz="quarter" idx="12"/>
          </p:nvPr>
        </p:nvSpPr>
        <p:spPr>
          <a:xfrm>
            <a:off x="8639176" y="4936484"/>
            <a:ext cx="279797" cy="154578"/>
          </a:xfrm>
        </p:spPr>
        <p:txBody>
          <a:bodyPr rtlCol="0"/>
          <a:lstStyle>
            <a:lvl1pPr>
              <a:defRPr>
                <a:latin typeface="Microsoft JhengHei UI" panose="020B0604030504040204" pitchFamily="34" charset="-120"/>
                <a:ea typeface="Microsoft JhengHei UI" panose="020B0604030504040204" pitchFamily="34" charset="-120"/>
              </a:defRPr>
            </a:lvl1pPr>
          </a:lstStyle>
          <a:p>
            <a:fld id="{03DC2DEF-D2FE-4B45-ABA4-9F153FD1C98A}" type="slidenum">
              <a:rPr lang="en-US" altLang="zh-TW" noProof="0" smtClean="0"/>
              <a:pPr/>
              <a:t>‹#›</a:t>
            </a:fld>
            <a:endParaRPr lang="zh-TW" altLang="en-US" noProof="0"/>
          </a:p>
        </p:txBody>
      </p:sp>
      <p:cxnSp>
        <p:nvCxnSpPr>
          <p:cNvPr id="24" name="直線接點​​(S) 23">
            <a:extLst>
              <a:ext uri="{FF2B5EF4-FFF2-40B4-BE49-F238E27FC236}">
                <a16:creationId xmlns:a16="http://schemas.microsoft.com/office/drawing/2014/main" xmlns="" id="{0C61EA57-B8EA-4589-A9DD-E25F300D5AFD}"/>
              </a:ext>
            </a:extLst>
          </p:cNvPr>
          <p:cNvCxnSpPr/>
          <p:nvPr userDrawn="1"/>
        </p:nvCxnSpPr>
        <p:spPr>
          <a:xfrm>
            <a:off x="3592997" y="5188226"/>
            <a:ext cx="143868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圖表預留位置 3">
            <a:extLst>
              <a:ext uri="{FF2B5EF4-FFF2-40B4-BE49-F238E27FC236}">
                <a16:creationId xmlns:a16="http://schemas.microsoft.com/office/drawing/2014/main" xmlns="" id="{56084AEC-DB39-4367-A213-BB2FE4AD38BE}"/>
              </a:ext>
            </a:extLst>
          </p:cNvPr>
          <p:cNvSpPr>
            <a:spLocks noGrp="1"/>
          </p:cNvSpPr>
          <p:nvPr>
            <p:ph type="chart" sz="quarter" idx="13"/>
          </p:nvPr>
        </p:nvSpPr>
        <p:spPr>
          <a:xfrm>
            <a:off x="278606" y="925116"/>
            <a:ext cx="8640366" cy="3725465"/>
          </a:xfrm>
        </p:spPr>
        <p:txBody>
          <a:bodyPr rtlCol="0">
            <a:normAutofit/>
          </a:bodyPr>
          <a:lstStyle>
            <a:lvl1pPr marL="0" indent="0" algn="ctr">
              <a:buNone/>
              <a:defRPr sz="1500">
                <a:latin typeface="Microsoft JhengHei UI" panose="020B0604030504040204" pitchFamily="34" charset="-120"/>
                <a:ea typeface="Microsoft JhengHei UI" panose="020B0604030504040204" pitchFamily="34" charset="-120"/>
              </a:defRPr>
            </a:lvl1pPr>
          </a:lstStyle>
          <a:p>
            <a:pPr rtl="0"/>
            <a:r>
              <a:rPr lang="zh-TW" altLang="en-US" noProof="0"/>
              <a:t>按一下圖示以新增圖表</a:t>
            </a:r>
          </a:p>
        </p:txBody>
      </p:sp>
    </p:spTree>
    <p:extLst>
      <p:ext uri="{BB962C8B-B14F-4D97-AF65-F5344CB8AC3E}">
        <p14:creationId xmlns:p14="http://schemas.microsoft.com/office/powerpoint/2010/main" val="258952979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4_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BADB3C88-F13B-4B5F-920D-B4EFFAA592E5}"/>
              </a:ext>
            </a:extLst>
          </p:cNvPr>
          <p:cNvSpPr>
            <a:spLocks noGrp="1"/>
          </p:cNvSpPr>
          <p:nvPr>
            <p:ph type="title"/>
          </p:nvPr>
        </p:nvSpPr>
        <p:spPr>
          <a:xfrm>
            <a:off x="278606" y="195263"/>
            <a:ext cx="8640366" cy="569118"/>
          </a:xfrm>
        </p:spPr>
        <p:txBody>
          <a:bodyPr rtlCol="0"/>
          <a:lstStyle>
            <a:lvl1pPr>
              <a:defRPr>
                <a:latin typeface="Microsoft JhengHei UI" panose="020B0604030504040204" pitchFamily="34" charset="-120"/>
                <a:ea typeface="Microsoft JhengHei UI" panose="020B0604030504040204" pitchFamily="34" charset="-120"/>
              </a:defRPr>
            </a:lvl1pPr>
          </a:lstStyle>
          <a:p>
            <a:pPr rtl="0"/>
            <a:r>
              <a:rPr lang="zh-TW" altLang="en-US" noProof="0"/>
              <a:t>按一下以編輯母片標題樣式</a:t>
            </a:r>
          </a:p>
        </p:txBody>
      </p:sp>
      <p:sp>
        <p:nvSpPr>
          <p:cNvPr id="17" name="投影片編號版面配置區 4">
            <a:extLst>
              <a:ext uri="{FF2B5EF4-FFF2-40B4-BE49-F238E27FC236}">
                <a16:creationId xmlns:a16="http://schemas.microsoft.com/office/drawing/2014/main" xmlns="" id="{76336E3A-55EE-4423-B1AA-7489CA988813}"/>
              </a:ext>
            </a:extLst>
          </p:cNvPr>
          <p:cNvSpPr>
            <a:spLocks noGrp="1"/>
          </p:cNvSpPr>
          <p:nvPr>
            <p:ph type="sldNum" sz="quarter" idx="12"/>
          </p:nvPr>
        </p:nvSpPr>
        <p:spPr>
          <a:xfrm>
            <a:off x="8639176" y="4936484"/>
            <a:ext cx="279797" cy="154578"/>
          </a:xfrm>
        </p:spPr>
        <p:txBody>
          <a:bodyPr rtlCol="0"/>
          <a:lstStyle>
            <a:lvl1pPr>
              <a:defRPr>
                <a:latin typeface="Microsoft JhengHei UI" panose="020B0604030504040204" pitchFamily="34" charset="-120"/>
                <a:ea typeface="Microsoft JhengHei UI" panose="020B0604030504040204" pitchFamily="34" charset="-120"/>
              </a:defRPr>
            </a:lvl1pPr>
          </a:lstStyle>
          <a:p>
            <a:fld id="{03DC2DEF-D2FE-4B45-ABA4-9F153FD1C98A}" type="slidenum">
              <a:rPr lang="en-US" altLang="zh-TW" noProof="0" smtClean="0"/>
              <a:pPr/>
              <a:t>‹#›</a:t>
            </a:fld>
            <a:endParaRPr lang="zh-TW" altLang="en-US" noProof="0"/>
          </a:p>
        </p:txBody>
      </p:sp>
      <p:cxnSp>
        <p:nvCxnSpPr>
          <p:cNvPr id="24" name="直線接點​​(S) 23">
            <a:extLst>
              <a:ext uri="{FF2B5EF4-FFF2-40B4-BE49-F238E27FC236}">
                <a16:creationId xmlns:a16="http://schemas.microsoft.com/office/drawing/2014/main" xmlns="" id="{0C61EA57-B8EA-4589-A9DD-E25F300D5AFD}"/>
              </a:ext>
            </a:extLst>
          </p:cNvPr>
          <p:cNvCxnSpPr/>
          <p:nvPr userDrawn="1"/>
        </p:nvCxnSpPr>
        <p:spPr>
          <a:xfrm>
            <a:off x="3592997" y="5188226"/>
            <a:ext cx="143868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圖表預留位置 3">
            <a:extLst>
              <a:ext uri="{FF2B5EF4-FFF2-40B4-BE49-F238E27FC236}">
                <a16:creationId xmlns:a16="http://schemas.microsoft.com/office/drawing/2014/main" xmlns="" id="{56084AEC-DB39-4367-A213-BB2FE4AD38BE}"/>
              </a:ext>
            </a:extLst>
          </p:cNvPr>
          <p:cNvSpPr>
            <a:spLocks noGrp="1"/>
          </p:cNvSpPr>
          <p:nvPr>
            <p:ph type="chart" sz="quarter" idx="13"/>
          </p:nvPr>
        </p:nvSpPr>
        <p:spPr>
          <a:xfrm>
            <a:off x="278607" y="925116"/>
            <a:ext cx="5587966" cy="3725465"/>
          </a:xfrm>
        </p:spPr>
        <p:txBody>
          <a:bodyPr rtlCol="0">
            <a:normAutofit/>
          </a:bodyPr>
          <a:lstStyle>
            <a:lvl1pPr marL="0" indent="0" algn="ctr">
              <a:buNone/>
              <a:defRPr sz="1500">
                <a:latin typeface="Microsoft JhengHei UI" panose="020B0604030504040204" pitchFamily="34" charset="-120"/>
                <a:ea typeface="Microsoft JhengHei UI" panose="020B0604030504040204" pitchFamily="34" charset="-120"/>
              </a:defRPr>
            </a:lvl1pPr>
          </a:lstStyle>
          <a:p>
            <a:pPr rtl="0"/>
            <a:r>
              <a:rPr lang="zh-TW" altLang="en-US" noProof="0"/>
              <a:t>按一下圖示以新增圖表</a:t>
            </a:r>
          </a:p>
        </p:txBody>
      </p:sp>
      <p:sp>
        <p:nvSpPr>
          <p:cNvPr id="5" name="圖片版面配置區 4">
            <a:extLst>
              <a:ext uri="{FF2B5EF4-FFF2-40B4-BE49-F238E27FC236}">
                <a16:creationId xmlns:a16="http://schemas.microsoft.com/office/drawing/2014/main" xmlns="" id="{F1D1D3DC-359F-47D3-A498-6E5DEF615BD3}"/>
              </a:ext>
            </a:extLst>
          </p:cNvPr>
          <p:cNvSpPr>
            <a:spLocks noGrp="1"/>
          </p:cNvSpPr>
          <p:nvPr>
            <p:ph type="pic" sz="quarter" idx="14"/>
          </p:nvPr>
        </p:nvSpPr>
        <p:spPr>
          <a:xfrm>
            <a:off x="5955506" y="925116"/>
            <a:ext cx="2963466" cy="3725465"/>
          </a:xfrm>
        </p:spPr>
        <p:txBody>
          <a:bodyPr rtlCol="0">
            <a:normAutofit/>
          </a:bodyPr>
          <a:lstStyle>
            <a:lvl1pPr marL="0" indent="0" algn="ctr">
              <a:buNone/>
              <a:defRPr sz="1500">
                <a:latin typeface="Microsoft JhengHei UI" panose="020B0604030504040204" pitchFamily="34" charset="-120"/>
                <a:ea typeface="Microsoft JhengHei UI" panose="020B0604030504040204" pitchFamily="34" charset="-120"/>
              </a:defRPr>
            </a:lvl1pPr>
          </a:lstStyle>
          <a:p>
            <a:pPr rtl="0"/>
            <a:r>
              <a:rPr lang="zh-TW" altLang="en-US" noProof="0"/>
              <a:t>按一下圖示以新增圖片</a:t>
            </a:r>
          </a:p>
        </p:txBody>
      </p:sp>
    </p:spTree>
    <p:extLst>
      <p:ext uri="{BB962C8B-B14F-4D97-AF65-F5344CB8AC3E}">
        <p14:creationId xmlns:p14="http://schemas.microsoft.com/office/powerpoint/2010/main" val="384059300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5_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BADB3C88-F13B-4B5F-920D-B4EFFAA592E5}"/>
              </a:ext>
            </a:extLst>
          </p:cNvPr>
          <p:cNvSpPr>
            <a:spLocks noGrp="1"/>
          </p:cNvSpPr>
          <p:nvPr>
            <p:ph type="title"/>
          </p:nvPr>
        </p:nvSpPr>
        <p:spPr>
          <a:xfrm>
            <a:off x="278606" y="195263"/>
            <a:ext cx="8640366" cy="569118"/>
          </a:xfrm>
        </p:spPr>
        <p:txBody>
          <a:bodyPr rtlCol="0"/>
          <a:lstStyle/>
          <a:p>
            <a:pPr rtl="0"/>
            <a:r>
              <a:rPr lang="zh-TW" altLang="en-US" noProof="0"/>
              <a:t>按一下以編輯母片標題樣式</a:t>
            </a:r>
          </a:p>
        </p:txBody>
      </p:sp>
      <p:sp>
        <p:nvSpPr>
          <p:cNvPr id="17" name="投影片編號版面配置區 4">
            <a:extLst>
              <a:ext uri="{FF2B5EF4-FFF2-40B4-BE49-F238E27FC236}">
                <a16:creationId xmlns:a16="http://schemas.microsoft.com/office/drawing/2014/main" xmlns="" id="{76336E3A-55EE-4423-B1AA-7489CA988813}"/>
              </a:ext>
            </a:extLst>
          </p:cNvPr>
          <p:cNvSpPr>
            <a:spLocks noGrp="1"/>
          </p:cNvSpPr>
          <p:nvPr>
            <p:ph type="sldNum" sz="quarter" idx="12"/>
          </p:nvPr>
        </p:nvSpPr>
        <p:spPr>
          <a:xfrm>
            <a:off x="8639176" y="4936484"/>
            <a:ext cx="279797" cy="154578"/>
          </a:xfrm>
        </p:spPr>
        <p:txBody>
          <a:bodyPr rtlCol="0"/>
          <a:lstStyle/>
          <a:p>
            <a:pPr rtl="0"/>
            <a:fld id="{03DC2DEF-D2FE-4B45-ABA4-9F153FD1C98A}" type="slidenum">
              <a:rPr lang="en-US" altLang="zh-TW" noProof="0" smtClean="0"/>
              <a:t>‹#›</a:t>
            </a:fld>
            <a:endParaRPr lang="zh-TW" altLang="en-US" noProof="0"/>
          </a:p>
        </p:txBody>
      </p:sp>
      <p:cxnSp>
        <p:nvCxnSpPr>
          <p:cNvPr id="24" name="直線接點​​(S) 23">
            <a:extLst>
              <a:ext uri="{FF2B5EF4-FFF2-40B4-BE49-F238E27FC236}">
                <a16:creationId xmlns:a16="http://schemas.microsoft.com/office/drawing/2014/main" xmlns="" id="{0C61EA57-B8EA-4589-A9DD-E25F300D5AFD}"/>
              </a:ext>
            </a:extLst>
          </p:cNvPr>
          <p:cNvCxnSpPr/>
          <p:nvPr userDrawn="1"/>
        </p:nvCxnSpPr>
        <p:spPr>
          <a:xfrm>
            <a:off x="3592997" y="5188226"/>
            <a:ext cx="143868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圖表預留位置 3">
            <a:extLst>
              <a:ext uri="{FF2B5EF4-FFF2-40B4-BE49-F238E27FC236}">
                <a16:creationId xmlns:a16="http://schemas.microsoft.com/office/drawing/2014/main" xmlns="" id="{56084AEC-DB39-4367-A213-BB2FE4AD38BE}"/>
              </a:ext>
            </a:extLst>
          </p:cNvPr>
          <p:cNvSpPr>
            <a:spLocks noGrp="1"/>
          </p:cNvSpPr>
          <p:nvPr>
            <p:ph type="chart" sz="quarter" idx="13"/>
          </p:nvPr>
        </p:nvSpPr>
        <p:spPr>
          <a:xfrm>
            <a:off x="286061" y="925116"/>
            <a:ext cx="4134368" cy="3725465"/>
          </a:xfrm>
        </p:spPr>
        <p:txBody>
          <a:bodyPr rtlCol="0">
            <a:normAutofit/>
          </a:bodyPr>
          <a:lstStyle>
            <a:lvl1pPr marL="0" indent="0" algn="ctr">
              <a:buNone/>
              <a:defRPr sz="1500"/>
            </a:lvl1pPr>
          </a:lstStyle>
          <a:p>
            <a:pPr rtl="0"/>
            <a:r>
              <a:rPr lang="zh-TW" altLang="en-US" noProof="0"/>
              <a:t>按一下圖示以新增圖表</a:t>
            </a:r>
          </a:p>
        </p:txBody>
      </p:sp>
      <p:sp>
        <p:nvSpPr>
          <p:cNvPr id="7" name="圖表預留位置 3">
            <a:extLst>
              <a:ext uri="{FF2B5EF4-FFF2-40B4-BE49-F238E27FC236}">
                <a16:creationId xmlns:a16="http://schemas.microsoft.com/office/drawing/2014/main" xmlns="" id="{6750280A-6976-42F9-B984-8601DD1972DC}"/>
              </a:ext>
            </a:extLst>
          </p:cNvPr>
          <p:cNvSpPr>
            <a:spLocks noGrp="1"/>
          </p:cNvSpPr>
          <p:nvPr>
            <p:ph type="chart" sz="quarter" idx="14"/>
          </p:nvPr>
        </p:nvSpPr>
        <p:spPr>
          <a:xfrm>
            <a:off x="4784605" y="925116"/>
            <a:ext cx="4134368" cy="3725465"/>
          </a:xfrm>
        </p:spPr>
        <p:txBody>
          <a:bodyPr rtlCol="0">
            <a:normAutofit/>
          </a:bodyPr>
          <a:lstStyle>
            <a:lvl1pPr marL="0" indent="0" algn="ctr">
              <a:buNone/>
              <a:defRPr sz="1500"/>
            </a:lvl1pPr>
          </a:lstStyle>
          <a:p>
            <a:pPr rtl="0"/>
            <a:r>
              <a:rPr lang="zh-TW" altLang="en-US" noProof="0"/>
              <a:t>按一下圖示以新增圖表</a:t>
            </a:r>
          </a:p>
        </p:txBody>
      </p:sp>
      <p:cxnSp>
        <p:nvCxnSpPr>
          <p:cNvPr id="6" name="直線接點​​(S) 5">
            <a:extLst>
              <a:ext uri="{FF2B5EF4-FFF2-40B4-BE49-F238E27FC236}">
                <a16:creationId xmlns:a16="http://schemas.microsoft.com/office/drawing/2014/main" xmlns="" id="{5E63221D-DF23-4F80-AB42-A74C1B1CB425}"/>
              </a:ext>
            </a:extLst>
          </p:cNvPr>
          <p:cNvCxnSpPr/>
          <p:nvPr userDrawn="1"/>
        </p:nvCxnSpPr>
        <p:spPr>
          <a:xfrm>
            <a:off x="4594363" y="925116"/>
            <a:ext cx="0" cy="3725465"/>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73957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6_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BADB3C88-F13B-4B5F-920D-B4EFFAA592E5}"/>
              </a:ext>
            </a:extLst>
          </p:cNvPr>
          <p:cNvSpPr>
            <a:spLocks noGrp="1"/>
          </p:cNvSpPr>
          <p:nvPr>
            <p:ph type="title"/>
          </p:nvPr>
        </p:nvSpPr>
        <p:spPr>
          <a:xfrm>
            <a:off x="278606" y="195263"/>
            <a:ext cx="8640366" cy="569118"/>
          </a:xfrm>
        </p:spPr>
        <p:txBody>
          <a:bodyPr rtlCol="0"/>
          <a:lstStyle/>
          <a:p>
            <a:pPr rtl="0"/>
            <a:r>
              <a:rPr lang="zh-TW" altLang="en-US" noProof="0"/>
              <a:t>按一下以編輯母片標題樣式</a:t>
            </a:r>
          </a:p>
        </p:txBody>
      </p:sp>
      <p:sp>
        <p:nvSpPr>
          <p:cNvPr id="17" name="投影片編號版面配置區 4">
            <a:extLst>
              <a:ext uri="{FF2B5EF4-FFF2-40B4-BE49-F238E27FC236}">
                <a16:creationId xmlns:a16="http://schemas.microsoft.com/office/drawing/2014/main" xmlns="" id="{76336E3A-55EE-4423-B1AA-7489CA988813}"/>
              </a:ext>
            </a:extLst>
          </p:cNvPr>
          <p:cNvSpPr>
            <a:spLocks noGrp="1"/>
          </p:cNvSpPr>
          <p:nvPr>
            <p:ph type="sldNum" sz="quarter" idx="12"/>
          </p:nvPr>
        </p:nvSpPr>
        <p:spPr>
          <a:xfrm>
            <a:off x="8639176" y="4936484"/>
            <a:ext cx="279797" cy="154578"/>
          </a:xfrm>
        </p:spPr>
        <p:txBody>
          <a:bodyPr rtlCol="0"/>
          <a:lstStyle/>
          <a:p>
            <a:pPr rtl="0"/>
            <a:fld id="{03DC2DEF-D2FE-4B45-ABA4-9F153FD1C98A}" type="slidenum">
              <a:rPr lang="en-US" altLang="zh-TW" noProof="0" smtClean="0"/>
              <a:t>‹#›</a:t>
            </a:fld>
            <a:endParaRPr lang="zh-TW" altLang="en-US" noProof="0"/>
          </a:p>
        </p:txBody>
      </p:sp>
      <p:cxnSp>
        <p:nvCxnSpPr>
          <p:cNvPr id="24" name="直線接點​​(S) 23">
            <a:extLst>
              <a:ext uri="{FF2B5EF4-FFF2-40B4-BE49-F238E27FC236}">
                <a16:creationId xmlns:a16="http://schemas.microsoft.com/office/drawing/2014/main" xmlns="" id="{0C61EA57-B8EA-4589-A9DD-E25F300D5AFD}"/>
              </a:ext>
            </a:extLst>
          </p:cNvPr>
          <p:cNvCxnSpPr/>
          <p:nvPr userDrawn="1"/>
        </p:nvCxnSpPr>
        <p:spPr>
          <a:xfrm>
            <a:off x="3592997" y="5188226"/>
            <a:ext cx="143868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圖表預留位置 3">
            <a:extLst>
              <a:ext uri="{FF2B5EF4-FFF2-40B4-BE49-F238E27FC236}">
                <a16:creationId xmlns:a16="http://schemas.microsoft.com/office/drawing/2014/main" xmlns="" id="{56084AEC-DB39-4367-A213-BB2FE4AD38BE}"/>
              </a:ext>
            </a:extLst>
          </p:cNvPr>
          <p:cNvSpPr>
            <a:spLocks noGrp="1"/>
          </p:cNvSpPr>
          <p:nvPr>
            <p:ph type="chart" sz="quarter" idx="13"/>
          </p:nvPr>
        </p:nvSpPr>
        <p:spPr>
          <a:xfrm>
            <a:off x="382967" y="1022023"/>
            <a:ext cx="4164185" cy="1721174"/>
          </a:xfrm>
        </p:spPr>
        <p:txBody>
          <a:bodyPr rtlCol="0">
            <a:normAutofit/>
          </a:bodyPr>
          <a:lstStyle>
            <a:lvl1pPr marL="0" indent="0" algn="ctr">
              <a:buNone/>
              <a:defRPr sz="1500"/>
            </a:lvl1pPr>
          </a:lstStyle>
          <a:p>
            <a:pPr rtl="0"/>
            <a:r>
              <a:rPr lang="zh-TW" altLang="en-US" noProof="0"/>
              <a:t>按一下圖示以新增圖表</a:t>
            </a:r>
          </a:p>
        </p:txBody>
      </p:sp>
      <p:sp>
        <p:nvSpPr>
          <p:cNvPr id="9" name="圖表預留位置 3">
            <a:extLst>
              <a:ext uri="{FF2B5EF4-FFF2-40B4-BE49-F238E27FC236}">
                <a16:creationId xmlns:a16="http://schemas.microsoft.com/office/drawing/2014/main" xmlns="" id="{3CC4F2FB-E360-40E2-BDA5-455EB243C216}"/>
              </a:ext>
            </a:extLst>
          </p:cNvPr>
          <p:cNvSpPr>
            <a:spLocks noGrp="1"/>
          </p:cNvSpPr>
          <p:nvPr>
            <p:ph type="chart" sz="quarter" idx="14"/>
          </p:nvPr>
        </p:nvSpPr>
        <p:spPr>
          <a:xfrm>
            <a:off x="375512" y="2835915"/>
            <a:ext cx="4164185" cy="1721174"/>
          </a:xfrm>
        </p:spPr>
        <p:txBody>
          <a:bodyPr rtlCol="0">
            <a:normAutofit/>
          </a:bodyPr>
          <a:lstStyle>
            <a:lvl1pPr marL="0" indent="0" algn="ctr">
              <a:buNone/>
              <a:defRPr sz="1500"/>
            </a:lvl1pPr>
          </a:lstStyle>
          <a:p>
            <a:pPr rtl="0"/>
            <a:r>
              <a:rPr lang="zh-TW" altLang="en-US" noProof="0"/>
              <a:t>按一下圖示以新增圖表</a:t>
            </a:r>
          </a:p>
        </p:txBody>
      </p:sp>
      <p:sp>
        <p:nvSpPr>
          <p:cNvPr id="10" name="圖表預留位置 3">
            <a:extLst>
              <a:ext uri="{FF2B5EF4-FFF2-40B4-BE49-F238E27FC236}">
                <a16:creationId xmlns:a16="http://schemas.microsoft.com/office/drawing/2014/main" xmlns="" id="{6373EAFD-6648-4861-97FB-A3961B86C814}"/>
              </a:ext>
            </a:extLst>
          </p:cNvPr>
          <p:cNvSpPr>
            <a:spLocks noGrp="1"/>
          </p:cNvSpPr>
          <p:nvPr>
            <p:ph type="chart" sz="quarter" idx="15"/>
          </p:nvPr>
        </p:nvSpPr>
        <p:spPr>
          <a:xfrm>
            <a:off x="4656483" y="1025672"/>
            <a:ext cx="4164185" cy="1721174"/>
          </a:xfrm>
        </p:spPr>
        <p:txBody>
          <a:bodyPr rtlCol="0">
            <a:normAutofit/>
          </a:bodyPr>
          <a:lstStyle>
            <a:lvl1pPr marL="0" indent="0" algn="ctr">
              <a:buNone/>
              <a:defRPr sz="1500"/>
            </a:lvl1pPr>
          </a:lstStyle>
          <a:p>
            <a:pPr rtl="0"/>
            <a:r>
              <a:rPr lang="zh-TW" altLang="en-US" noProof="0"/>
              <a:t>按一下圖示以新增圖表</a:t>
            </a:r>
          </a:p>
        </p:txBody>
      </p:sp>
      <p:sp>
        <p:nvSpPr>
          <p:cNvPr id="11" name="圖表預留位置 3">
            <a:extLst>
              <a:ext uri="{FF2B5EF4-FFF2-40B4-BE49-F238E27FC236}">
                <a16:creationId xmlns:a16="http://schemas.microsoft.com/office/drawing/2014/main" xmlns="" id="{CF0E102C-57E1-46ED-BE41-21C356F42BAD}"/>
              </a:ext>
            </a:extLst>
          </p:cNvPr>
          <p:cNvSpPr>
            <a:spLocks noGrp="1"/>
          </p:cNvSpPr>
          <p:nvPr>
            <p:ph type="chart" sz="quarter" idx="16"/>
          </p:nvPr>
        </p:nvSpPr>
        <p:spPr>
          <a:xfrm>
            <a:off x="4649028" y="2839564"/>
            <a:ext cx="4164185" cy="1721174"/>
          </a:xfrm>
        </p:spPr>
        <p:txBody>
          <a:bodyPr rtlCol="0">
            <a:normAutofit/>
          </a:bodyPr>
          <a:lstStyle>
            <a:lvl1pPr marL="0" indent="0" algn="ctr">
              <a:buNone/>
              <a:defRPr sz="1500"/>
            </a:lvl1pPr>
          </a:lstStyle>
          <a:p>
            <a:pPr rtl="0"/>
            <a:r>
              <a:rPr lang="zh-TW" altLang="en-US" noProof="0"/>
              <a:t>按一下圖示以新增圖表</a:t>
            </a:r>
          </a:p>
        </p:txBody>
      </p:sp>
    </p:spTree>
    <p:extLst>
      <p:ext uri="{BB962C8B-B14F-4D97-AF65-F5344CB8AC3E}">
        <p14:creationId xmlns:p14="http://schemas.microsoft.com/office/powerpoint/2010/main" val="102084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標題投影片">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xmlns="" id="{76607FB0-0FB2-41FD-B334-74C7B05B8CEE}"/>
              </a:ext>
            </a:extLst>
          </p:cNvPr>
          <p:cNvSpPr/>
          <p:nvPr userDrawn="1"/>
        </p:nvSpPr>
        <p:spPr>
          <a:xfrm>
            <a:off x="0" y="0"/>
            <a:ext cx="9144000"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15" name="矩形 14">
            <a:extLst>
              <a:ext uri="{FF2B5EF4-FFF2-40B4-BE49-F238E27FC236}">
                <a16:creationId xmlns:a16="http://schemas.microsoft.com/office/drawing/2014/main" xmlns="" id="{1517DDCC-4521-4225-8F36-D4B39128409A}"/>
              </a:ext>
            </a:extLst>
          </p:cNvPr>
          <p:cNvSpPr/>
          <p:nvPr userDrawn="1"/>
        </p:nvSpPr>
        <p:spPr>
          <a:xfrm>
            <a:off x="6743700" y="2974180"/>
            <a:ext cx="2400300" cy="216932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6" name="矩形 5">
            <a:extLst>
              <a:ext uri="{FF2B5EF4-FFF2-40B4-BE49-F238E27FC236}">
                <a16:creationId xmlns:a16="http://schemas.microsoft.com/office/drawing/2014/main" xmlns="" id="{B16570C8-2343-4B74-AF97-DC7CE5D92865}"/>
              </a:ext>
            </a:extLst>
          </p:cNvPr>
          <p:cNvSpPr/>
          <p:nvPr userDrawn="1"/>
        </p:nvSpPr>
        <p:spPr>
          <a:xfrm>
            <a:off x="0" y="0"/>
            <a:ext cx="2400300" cy="216932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9" name="圖片版面配置區 8">
            <a:extLst>
              <a:ext uri="{FF2B5EF4-FFF2-40B4-BE49-F238E27FC236}">
                <a16:creationId xmlns:a16="http://schemas.microsoft.com/office/drawing/2014/main" xmlns="" id="{2D02598E-521E-41CD-B068-134834CFF4FF}"/>
              </a:ext>
            </a:extLst>
          </p:cNvPr>
          <p:cNvSpPr>
            <a:spLocks noGrp="1"/>
          </p:cNvSpPr>
          <p:nvPr userDrawn="1">
            <p:ph type="pic" sz="quarter" idx="10"/>
          </p:nvPr>
        </p:nvSpPr>
        <p:spPr>
          <a:xfrm>
            <a:off x="278609" y="208954"/>
            <a:ext cx="8640365" cy="2362796"/>
          </a:xfrm>
          <a:solidFill>
            <a:schemeClr val="bg1">
              <a:lumMod val="95000"/>
            </a:schemeClr>
          </a:solidFill>
        </p:spPr>
        <p:txBody>
          <a:bodyPr rtlCol="0">
            <a:normAutofit/>
          </a:bodyPr>
          <a:lstStyle>
            <a:lvl1pPr marL="0" indent="0" algn="ctr">
              <a:buNone/>
              <a:defRPr sz="1350">
                <a:latin typeface="Microsoft JhengHei UI" panose="020B0604030504040204" pitchFamily="34" charset="-120"/>
                <a:ea typeface="Microsoft JhengHei UI" panose="020B0604030504040204" pitchFamily="34" charset="-120"/>
              </a:defRPr>
            </a:lvl1pPr>
          </a:lstStyle>
          <a:p>
            <a:pPr rtl="0"/>
            <a:r>
              <a:rPr lang="zh-TW" altLang="en-US" noProof="0"/>
              <a:t>按一下圖示以新增圖片</a:t>
            </a:r>
          </a:p>
        </p:txBody>
      </p:sp>
      <p:sp>
        <p:nvSpPr>
          <p:cNvPr id="14" name="矩形 13">
            <a:extLst>
              <a:ext uri="{FF2B5EF4-FFF2-40B4-BE49-F238E27FC236}">
                <a16:creationId xmlns:a16="http://schemas.microsoft.com/office/drawing/2014/main" xmlns="" id="{40B27536-7968-45BB-9FA8-DF1A47A47827}"/>
              </a:ext>
            </a:extLst>
          </p:cNvPr>
          <p:cNvSpPr/>
          <p:nvPr userDrawn="1"/>
        </p:nvSpPr>
        <p:spPr>
          <a:xfrm>
            <a:off x="278609" y="2571751"/>
            <a:ext cx="8640365" cy="20788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2" name="標題 1">
            <a:extLst>
              <a:ext uri="{FF2B5EF4-FFF2-40B4-BE49-F238E27FC236}">
                <a16:creationId xmlns:a16="http://schemas.microsoft.com/office/drawing/2014/main" xmlns="" id="{4E8B51C6-9166-4F67-995A-396809E6533C}"/>
              </a:ext>
            </a:extLst>
          </p:cNvPr>
          <p:cNvSpPr>
            <a:spLocks noGrp="1"/>
          </p:cNvSpPr>
          <p:nvPr userDrawn="1">
            <p:ph type="ctrTitle"/>
          </p:nvPr>
        </p:nvSpPr>
        <p:spPr>
          <a:xfrm>
            <a:off x="1132880" y="2914651"/>
            <a:ext cx="6931818" cy="828675"/>
          </a:xfrm>
        </p:spPr>
        <p:txBody>
          <a:bodyPr rtlCol="0" anchor="ctr">
            <a:normAutofit/>
          </a:bodyPr>
          <a:lstStyle>
            <a:lvl1pPr algn="ctr">
              <a:defRPr sz="4050">
                <a:solidFill>
                  <a:schemeClr val="accent1"/>
                </a:solidFill>
                <a:latin typeface="Microsoft JhengHei UI" panose="020B0604030504040204" pitchFamily="34" charset="-120"/>
                <a:ea typeface="Microsoft JhengHei UI" panose="020B0604030504040204" pitchFamily="34" charset="-120"/>
              </a:defRPr>
            </a:lvl1pPr>
          </a:lstStyle>
          <a:p>
            <a:pPr rtl="0"/>
            <a:r>
              <a:rPr lang="zh-TW" altLang="en-US" noProof="0"/>
              <a:t>按一下以編輯母片標題樣式</a:t>
            </a:r>
          </a:p>
        </p:txBody>
      </p:sp>
      <p:sp>
        <p:nvSpPr>
          <p:cNvPr id="3" name="副標題 2">
            <a:extLst>
              <a:ext uri="{FF2B5EF4-FFF2-40B4-BE49-F238E27FC236}">
                <a16:creationId xmlns:a16="http://schemas.microsoft.com/office/drawing/2014/main" xmlns="" id="{A951C9A4-8764-4CB3-AC26-C957C0E84BCD}"/>
              </a:ext>
            </a:extLst>
          </p:cNvPr>
          <p:cNvSpPr>
            <a:spLocks noGrp="1"/>
          </p:cNvSpPr>
          <p:nvPr userDrawn="1">
            <p:ph type="subTitle" idx="1" hasCustomPrompt="1"/>
          </p:nvPr>
        </p:nvSpPr>
        <p:spPr>
          <a:xfrm>
            <a:off x="1132880" y="3848101"/>
            <a:ext cx="6931818" cy="400050"/>
          </a:xfrm>
        </p:spPr>
        <p:txBody>
          <a:bodyPr rtlCol="0"/>
          <a:lstStyle>
            <a:lvl1pPr marL="0" indent="0" algn="ctr">
              <a:buNone/>
              <a:defRPr sz="1800">
                <a:solidFill>
                  <a:schemeClr val="tx1"/>
                </a:solidFill>
                <a:latin typeface="Microsoft JhengHei UI" panose="020B0604030504040204" pitchFamily="34" charset="-120"/>
                <a:ea typeface="Microsoft JhengHei UI" panose="020B0604030504040204" pitchFamily="34" charset="-12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rtl="0"/>
            <a:r>
              <a:rPr lang="zh-TW" altLang="en-US" noProof="0"/>
              <a:t>按一下以編輯母片副標題樣式</a:t>
            </a:r>
          </a:p>
        </p:txBody>
      </p:sp>
    </p:spTree>
    <p:extLst>
      <p:ext uri="{BB962C8B-B14F-4D97-AF65-F5344CB8AC3E}">
        <p14:creationId xmlns:p14="http://schemas.microsoft.com/office/powerpoint/2010/main" val="292837917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5_標題投影片">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xmlns="" id="{76607FB0-0FB2-41FD-B334-74C7B05B8CEE}"/>
              </a:ext>
            </a:extLst>
          </p:cNvPr>
          <p:cNvSpPr/>
          <p:nvPr userDrawn="1"/>
        </p:nvSpPr>
        <p:spPr>
          <a:xfrm>
            <a:off x="0" y="0"/>
            <a:ext cx="91440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9" name="圖片版面配置區 8">
            <a:extLst>
              <a:ext uri="{FF2B5EF4-FFF2-40B4-BE49-F238E27FC236}">
                <a16:creationId xmlns:a16="http://schemas.microsoft.com/office/drawing/2014/main" xmlns="" id="{2D02598E-521E-41CD-B068-134834CFF4FF}"/>
              </a:ext>
            </a:extLst>
          </p:cNvPr>
          <p:cNvSpPr>
            <a:spLocks noGrp="1"/>
          </p:cNvSpPr>
          <p:nvPr>
            <p:ph type="pic" sz="quarter" idx="10"/>
          </p:nvPr>
        </p:nvSpPr>
        <p:spPr>
          <a:xfrm>
            <a:off x="0" y="1"/>
            <a:ext cx="9144000" cy="5143499"/>
          </a:xfrm>
          <a:solidFill>
            <a:schemeClr val="bg1">
              <a:lumMod val="95000"/>
            </a:schemeClr>
          </a:solidFill>
        </p:spPr>
        <p:txBody>
          <a:bodyPr rtlCol="0">
            <a:normAutofit/>
          </a:bodyPr>
          <a:lstStyle>
            <a:lvl1pPr marL="0" indent="0" algn="ctr">
              <a:buNone/>
              <a:defRPr sz="1350">
                <a:latin typeface="Microsoft JhengHei UI" panose="020B0604030504040204" pitchFamily="34" charset="-120"/>
                <a:ea typeface="Microsoft JhengHei UI" panose="020B0604030504040204" pitchFamily="34" charset="-120"/>
              </a:defRPr>
            </a:lvl1pPr>
          </a:lstStyle>
          <a:p>
            <a:pPr rtl="0"/>
            <a:r>
              <a:rPr lang="zh-TW" altLang="en-US" noProof="0"/>
              <a:t>按一下圖示以新增圖片</a:t>
            </a:r>
          </a:p>
        </p:txBody>
      </p:sp>
      <p:sp>
        <p:nvSpPr>
          <p:cNvPr id="2" name="標題 1">
            <a:extLst>
              <a:ext uri="{FF2B5EF4-FFF2-40B4-BE49-F238E27FC236}">
                <a16:creationId xmlns:a16="http://schemas.microsoft.com/office/drawing/2014/main" xmlns="" id="{4E8B51C6-9166-4F67-995A-396809E6533C}"/>
              </a:ext>
            </a:extLst>
          </p:cNvPr>
          <p:cNvSpPr>
            <a:spLocks noGrp="1"/>
          </p:cNvSpPr>
          <p:nvPr>
            <p:ph type="ctrTitle" hasCustomPrompt="1"/>
          </p:nvPr>
        </p:nvSpPr>
        <p:spPr>
          <a:xfrm>
            <a:off x="1295401" y="1753198"/>
            <a:ext cx="6553200" cy="1637108"/>
          </a:xfrm>
        </p:spPr>
        <p:txBody>
          <a:bodyPr rtlCol="0" anchor="ctr">
            <a:normAutofit/>
          </a:bodyPr>
          <a:lstStyle>
            <a:lvl1pPr algn="ctr">
              <a:defRPr sz="8625">
                <a:solidFill>
                  <a:schemeClr val="tx1"/>
                </a:solidFill>
                <a:latin typeface="Microsoft JhengHei UI" panose="020B0604030504040204" pitchFamily="34" charset="-120"/>
                <a:ea typeface="Microsoft JhengHei UI" panose="020B0604030504040204" pitchFamily="34" charset="-120"/>
              </a:defRPr>
            </a:lvl1pPr>
          </a:lstStyle>
          <a:p>
            <a:pPr rtl="0"/>
            <a:r>
              <a:rPr lang="zh-TW" altLang="en-US" noProof="0"/>
              <a:t>感謝您</a:t>
            </a:r>
          </a:p>
        </p:txBody>
      </p:sp>
    </p:spTree>
    <p:extLst>
      <p:ext uri="{BB962C8B-B14F-4D97-AF65-F5344CB8AC3E}">
        <p14:creationId xmlns:p14="http://schemas.microsoft.com/office/powerpoint/2010/main" val="275753809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379C3DD3-9184-4434-93FC-DDB3E5B5328C}"/>
              </a:ext>
            </a:extLst>
          </p:cNvPr>
          <p:cNvSpPr>
            <a:spLocks noGrp="1"/>
          </p:cNvSpPr>
          <p:nvPr>
            <p:ph type="title"/>
          </p:nvPr>
        </p:nvSpPr>
        <p:spPr>
          <a:xfrm>
            <a:off x="629841" y="342900"/>
            <a:ext cx="2949178" cy="1200150"/>
          </a:xfrm>
        </p:spPr>
        <p:txBody>
          <a:bodyPr rtlCol="0" anchor="b"/>
          <a:lstStyle>
            <a:lvl1pPr>
              <a:defRPr sz="2400">
                <a:latin typeface="Microsoft JhengHei UI" panose="020B0604030504040204" pitchFamily="34" charset="-120"/>
                <a:ea typeface="Microsoft JhengHei UI" panose="020B0604030504040204" pitchFamily="34" charset="-120"/>
              </a:defRPr>
            </a:lvl1pPr>
          </a:lstStyle>
          <a:p>
            <a:pPr rtl="0"/>
            <a:r>
              <a:rPr lang="zh-TW" altLang="en-US" noProof="0"/>
              <a:t>按一下以編輯母片標題樣式</a:t>
            </a:r>
          </a:p>
        </p:txBody>
      </p:sp>
      <p:sp>
        <p:nvSpPr>
          <p:cNvPr id="3" name="內容預留位置 2">
            <a:extLst>
              <a:ext uri="{FF2B5EF4-FFF2-40B4-BE49-F238E27FC236}">
                <a16:creationId xmlns:a16="http://schemas.microsoft.com/office/drawing/2014/main" xmlns="" id="{A4302458-F7EC-4A75-A897-E73CF8028E73}"/>
              </a:ext>
            </a:extLst>
          </p:cNvPr>
          <p:cNvSpPr>
            <a:spLocks noGrp="1"/>
          </p:cNvSpPr>
          <p:nvPr>
            <p:ph idx="1"/>
          </p:nvPr>
        </p:nvSpPr>
        <p:spPr>
          <a:xfrm>
            <a:off x="3887391" y="740570"/>
            <a:ext cx="4629150" cy="3655219"/>
          </a:xfrm>
        </p:spPr>
        <p:txBody>
          <a:bodyPr rtlCol="0"/>
          <a:lstStyle>
            <a:lvl1pPr>
              <a:defRPr sz="2400">
                <a:latin typeface="Microsoft JhengHei UI" panose="020B0604030504040204" pitchFamily="34" charset="-120"/>
                <a:ea typeface="Microsoft JhengHei UI" panose="020B0604030504040204" pitchFamily="34" charset="-120"/>
              </a:defRPr>
            </a:lvl1pPr>
            <a:lvl2pPr>
              <a:defRPr sz="2100">
                <a:latin typeface="Microsoft JhengHei UI" panose="020B0604030504040204" pitchFamily="34" charset="-120"/>
                <a:ea typeface="Microsoft JhengHei UI" panose="020B0604030504040204" pitchFamily="34" charset="-120"/>
              </a:defRPr>
            </a:lvl2pPr>
            <a:lvl3pPr>
              <a:defRPr sz="1800">
                <a:latin typeface="Microsoft JhengHei UI" panose="020B0604030504040204" pitchFamily="34" charset="-120"/>
                <a:ea typeface="Microsoft JhengHei UI" panose="020B0604030504040204" pitchFamily="34" charset="-120"/>
              </a:defRPr>
            </a:lvl3pPr>
            <a:lvl4pPr>
              <a:defRPr sz="1500">
                <a:latin typeface="Microsoft JhengHei UI" panose="020B0604030504040204" pitchFamily="34" charset="-120"/>
                <a:ea typeface="Microsoft JhengHei UI" panose="020B0604030504040204" pitchFamily="34" charset="-120"/>
              </a:defRPr>
            </a:lvl4pPr>
            <a:lvl5pPr>
              <a:defRPr sz="1500">
                <a:latin typeface="Microsoft JhengHei UI" panose="020B0604030504040204" pitchFamily="34" charset="-120"/>
                <a:ea typeface="Microsoft JhengHei UI" panose="020B0604030504040204" pitchFamily="34" charset="-120"/>
              </a:defRPr>
            </a:lvl5pPr>
            <a:lvl6pPr>
              <a:defRPr sz="1500"/>
            </a:lvl6pPr>
            <a:lvl7pPr>
              <a:defRPr sz="1500"/>
            </a:lvl7pPr>
            <a:lvl8pPr>
              <a:defRPr sz="1500"/>
            </a:lvl8pPr>
            <a:lvl9pPr>
              <a:defRPr sz="1500"/>
            </a:lvl9pPr>
          </a:lstStyle>
          <a:p>
            <a:pPr lvl="0" rtl="0"/>
            <a:r>
              <a:rPr lang="zh-TW" altLang="en-US" noProof="0"/>
              <a:t>按一下以編輯母片文字樣式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
        <p:nvSpPr>
          <p:cNvPr id="4" name="文字版面配置區 3">
            <a:extLst>
              <a:ext uri="{FF2B5EF4-FFF2-40B4-BE49-F238E27FC236}">
                <a16:creationId xmlns:a16="http://schemas.microsoft.com/office/drawing/2014/main" xmlns="" id="{AFD31584-D229-4F6C-BA8E-36782FDA8DA0}"/>
              </a:ext>
            </a:extLst>
          </p:cNvPr>
          <p:cNvSpPr>
            <a:spLocks noGrp="1"/>
          </p:cNvSpPr>
          <p:nvPr>
            <p:ph type="body" sz="half" idx="2"/>
          </p:nvPr>
        </p:nvSpPr>
        <p:spPr>
          <a:xfrm>
            <a:off x="629841" y="1543050"/>
            <a:ext cx="2949178" cy="2858691"/>
          </a:xfrm>
        </p:spPr>
        <p:txBody>
          <a:bodyPr rtlCol="0"/>
          <a:lstStyle>
            <a:lvl1pPr marL="0" indent="0">
              <a:buNone/>
              <a:defRPr sz="1200">
                <a:latin typeface="Microsoft JhengHei UI" panose="020B0604030504040204" pitchFamily="34" charset="-120"/>
                <a:ea typeface="Microsoft JhengHei UI" panose="020B0604030504040204" pitchFamily="34" charset="-12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rtl="0"/>
            <a:r>
              <a:rPr lang="zh-TW" altLang="en-US" noProof="0"/>
              <a:t>按一下以編輯母片文字樣式</a:t>
            </a:r>
          </a:p>
        </p:txBody>
      </p:sp>
      <p:sp>
        <p:nvSpPr>
          <p:cNvPr id="7" name="投影片編號版面配置區 6">
            <a:extLst>
              <a:ext uri="{FF2B5EF4-FFF2-40B4-BE49-F238E27FC236}">
                <a16:creationId xmlns:a16="http://schemas.microsoft.com/office/drawing/2014/main" xmlns="" id="{382B7AE8-665C-4FF6-B292-B525984D93C4}"/>
              </a:ext>
            </a:extLst>
          </p:cNvPr>
          <p:cNvSpPr>
            <a:spLocks noGrp="1"/>
          </p:cNvSpPr>
          <p:nvPr>
            <p:ph type="sldNum" sz="quarter" idx="12"/>
          </p:nvPr>
        </p:nvSpPr>
        <p:spPr/>
        <p:txBody>
          <a:bodyPr rtlCol="0"/>
          <a:lstStyle>
            <a:lvl1pPr>
              <a:defRPr>
                <a:latin typeface="Microsoft JhengHei UI" panose="020B0604030504040204" pitchFamily="34" charset="-120"/>
                <a:ea typeface="Microsoft JhengHei UI" panose="020B0604030504040204" pitchFamily="34" charset="-120"/>
              </a:defRPr>
            </a:lvl1pPr>
          </a:lstStyle>
          <a:p>
            <a:fld id="{03DC2DEF-D2FE-4B45-ABA4-9F153FD1C98A}" type="slidenum">
              <a:rPr lang="en-US" altLang="zh-TW" noProof="0" smtClean="0"/>
              <a:pPr/>
              <a:t>‹#›</a:t>
            </a:fld>
            <a:endParaRPr lang="zh-TW" altLang="en-US" noProof="0"/>
          </a:p>
        </p:txBody>
      </p:sp>
    </p:spTree>
    <p:extLst>
      <p:ext uri="{BB962C8B-B14F-4D97-AF65-F5344CB8AC3E}">
        <p14:creationId xmlns:p14="http://schemas.microsoft.com/office/powerpoint/2010/main" val="139031890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FCE2ACFC-0D65-4857-AAEE-904747F38A57}"/>
              </a:ext>
            </a:extLst>
          </p:cNvPr>
          <p:cNvSpPr>
            <a:spLocks noGrp="1"/>
          </p:cNvSpPr>
          <p:nvPr>
            <p:ph type="title"/>
          </p:nvPr>
        </p:nvSpPr>
        <p:spPr>
          <a:xfrm>
            <a:off x="629841" y="342900"/>
            <a:ext cx="2949178" cy="1200150"/>
          </a:xfrm>
        </p:spPr>
        <p:txBody>
          <a:bodyPr rtlCol="0" anchor="b"/>
          <a:lstStyle>
            <a:lvl1pPr>
              <a:defRPr sz="2400">
                <a:latin typeface="Microsoft JhengHei UI" panose="020B0604030504040204" pitchFamily="34" charset="-120"/>
                <a:ea typeface="Microsoft JhengHei UI" panose="020B0604030504040204" pitchFamily="34" charset="-120"/>
              </a:defRPr>
            </a:lvl1pPr>
          </a:lstStyle>
          <a:p>
            <a:pPr rtl="0"/>
            <a:r>
              <a:rPr lang="zh-TW" altLang="en-US" noProof="0"/>
              <a:t>按一下以編輯母片標題樣式</a:t>
            </a:r>
          </a:p>
        </p:txBody>
      </p:sp>
      <p:sp>
        <p:nvSpPr>
          <p:cNvPr id="3" name="圖片版面配置區 2">
            <a:extLst>
              <a:ext uri="{FF2B5EF4-FFF2-40B4-BE49-F238E27FC236}">
                <a16:creationId xmlns:a16="http://schemas.microsoft.com/office/drawing/2014/main" xmlns="" id="{8A594C5E-E06C-488C-AC82-331C53B94F1C}"/>
              </a:ext>
            </a:extLst>
          </p:cNvPr>
          <p:cNvSpPr>
            <a:spLocks noGrp="1"/>
          </p:cNvSpPr>
          <p:nvPr>
            <p:ph type="pic" idx="1"/>
          </p:nvPr>
        </p:nvSpPr>
        <p:spPr>
          <a:xfrm>
            <a:off x="3887391" y="740570"/>
            <a:ext cx="4629150" cy="3655219"/>
          </a:xfrm>
        </p:spPr>
        <p:txBody>
          <a:bodyPr rtlCol="0"/>
          <a:lstStyle>
            <a:lvl1pPr marL="0" indent="0">
              <a:buNone/>
              <a:defRPr sz="2400">
                <a:latin typeface="Microsoft JhengHei UI" panose="020B0604030504040204" pitchFamily="34" charset="-120"/>
                <a:ea typeface="Microsoft JhengHei UI" panose="020B0604030504040204" pitchFamily="34" charset="-12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rtl="0"/>
            <a:r>
              <a:rPr lang="zh-TW" altLang="en-US" noProof="0"/>
              <a:t>按一下圖示以新增圖片</a:t>
            </a:r>
          </a:p>
        </p:txBody>
      </p:sp>
      <p:sp>
        <p:nvSpPr>
          <p:cNvPr id="4" name="文字版面配置區 3">
            <a:extLst>
              <a:ext uri="{FF2B5EF4-FFF2-40B4-BE49-F238E27FC236}">
                <a16:creationId xmlns:a16="http://schemas.microsoft.com/office/drawing/2014/main" xmlns="" id="{74EC8C27-FA57-408C-8D6B-844D81BC8312}"/>
              </a:ext>
            </a:extLst>
          </p:cNvPr>
          <p:cNvSpPr>
            <a:spLocks noGrp="1"/>
          </p:cNvSpPr>
          <p:nvPr>
            <p:ph type="body" sz="half" idx="2"/>
          </p:nvPr>
        </p:nvSpPr>
        <p:spPr>
          <a:xfrm>
            <a:off x="629841" y="1543050"/>
            <a:ext cx="2949178" cy="2858691"/>
          </a:xfrm>
        </p:spPr>
        <p:txBody>
          <a:bodyPr rtlCol="0"/>
          <a:lstStyle>
            <a:lvl1pPr marL="0" indent="0">
              <a:buNone/>
              <a:defRPr sz="1200">
                <a:latin typeface="Microsoft JhengHei UI" panose="020B0604030504040204" pitchFamily="34" charset="-120"/>
                <a:ea typeface="Microsoft JhengHei UI" panose="020B0604030504040204" pitchFamily="34" charset="-12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rtl="0"/>
            <a:r>
              <a:rPr lang="zh-TW" altLang="en-US" noProof="0"/>
              <a:t>按一下以編輯母片文字樣式</a:t>
            </a:r>
          </a:p>
        </p:txBody>
      </p:sp>
      <p:sp>
        <p:nvSpPr>
          <p:cNvPr id="7" name="投影片編號版面配置區 6">
            <a:extLst>
              <a:ext uri="{FF2B5EF4-FFF2-40B4-BE49-F238E27FC236}">
                <a16:creationId xmlns:a16="http://schemas.microsoft.com/office/drawing/2014/main" xmlns="" id="{E468A18F-96D4-4F1F-BF6B-EDFACBF8D67C}"/>
              </a:ext>
            </a:extLst>
          </p:cNvPr>
          <p:cNvSpPr>
            <a:spLocks noGrp="1"/>
          </p:cNvSpPr>
          <p:nvPr>
            <p:ph type="sldNum" sz="quarter" idx="12"/>
          </p:nvPr>
        </p:nvSpPr>
        <p:spPr/>
        <p:txBody>
          <a:bodyPr rtlCol="0"/>
          <a:lstStyle>
            <a:lvl1pPr>
              <a:defRPr>
                <a:latin typeface="Microsoft JhengHei UI" panose="020B0604030504040204" pitchFamily="34" charset="-120"/>
                <a:ea typeface="Microsoft JhengHei UI" panose="020B0604030504040204" pitchFamily="34" charset="-120"/>
              </a:defRPr>
            </a:lvl1pPr>
          </a:lstStyle>
          <a:p>
            <a:fld id="{03DC2DEF-D2FE-4B45-ABA4-9F153FD1C98A}" type="slidenum">
              <a:rPr lang="en-US" altLang="zh-TW" noProof="0" smtClean="0"/>
              <a:pPr/>
              <a:t>‹#›</a:t>
            </a:fld>
            <a:endParaRPr lang="zh-TW" altLang="en-US" noProof="0"/>
          </a:p>
        </p:txBody>
      </p:sp>
    </p:spTree>
    <p:extLst>
      <p:ext uri="{BB962C8B-B14F-4D97-AF65-F5344CB8AC3E}">
        <p14:creationId xmlns:p14="http://schemas.microsoft.com/office/powerpoint/2010/main" val="1803416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xmlns="" id="{E94FD2F3-3119-48E2-B464-A93E23C5A607}"/>
              </a:ext>
            </a:extLst>
          </p:cNvPr>
          <p:cNvSpPr>
            <a:spLocks noGrp="1"/>
          </p:cNvSpPr>
          <p:nvPr>
            <p:ph type="title"/>
          </p:nvPr>
        </p:nvSpPr>
        <p:spPr/>
        <p:txBody>
          <a:bodyPr rtlCol="0"/>
          <a:lstStyle>
            <a:lvl1pPr>
              <a:defRPr>
                <a:latin typeface="Microsoft JhengHei UI" panose="020B0604030504040204" pitchFamily="34" charset="-120"/>
                <a:ea typeface="Microsoft JhengHei UI" panose="020B0604030504040204" pitchFamily="34" charset="-120"/>
              </a:defRPr>
            </a:lvl1pPr>
          </a:lstStyle>
          <a:p>
            <a:pPr rtl="0"/>
            <a:r>
              <a:rPr lang="zh-TW" altLang="en-US" noProof="0"/>
              <a:t>按一下以編輯母片標題樣式</a:t>
            </a:r>
          </a:p>
        </p:txBody>
      </p:sp>
      <p:sp>
        <p:nvSpPr>
          <p:cNvPr id="3" name="內容預留位置 2">
            <a:extLst>
              <a:ext uri="{FF2B5EF4-FFF2-40B4-BE49-F238E27FC236}">
                <a16:creationId xmlns:a16="http://schemas.microsoft.com/office/drawing/2014/main" xmlns="" id="{FCE87C6E-3441-429B-A81D-87F8344C068B}"/>
              </a:ext>
            </a:extLst>
          </p:cNvPr>
          <p:cNvSpPr>
            <a:spLocks noGrp="1"/>
          </p:cNvSpPr>
          <p:nvPr>
            <p:ph idx="1"/>
          </p:nvPr>
        </p:nvSpPr>
        <p:spPr/>
        <p:txBody>
          <a:bodyPr rtlCol="0"/>
          <a:lstStyle>
            <a:lvl1pPr>
              <a:defRPr>
                <a:latin typeface="Microsoft JhengHei UI" panose="020B0604030504040204" pitchFamily="34" charset="-120"/>
                <a:ea typeface="Microsoft JhengHei UI" panose="020B0604030504040204" pitchFamily="34" charset="-120"/>
              </a:defRPr>
            </a:lvl1pPr>
            <a:lvl2pPr>
              <a:defRPr>
                <a:latin typeface="Microsoft JhengHei UI" panose="020B0604030504040204" pitchFamily="34" charset="-120"/>
                <a:ea typeface="Microsoft JhengHei UI" panose="020B0604030504040204" pitchFamily="34" charset="-120"/>
              </a:defRPr>
            </a:lvl2pPr>
            <a:lvl3pPr>
              <a:defRPr>
                <a:latin typeface="Microsoft JhengHei UI" panose="020B0604030504040204" pitchFamily="34" charset="-120"/>
                <a:ea typeface="Microsoft JhengHei UI" panose="020B0604030504040204" pitchFamily="34" charset="-120"/>
              </a:defRPr>
            </a:lvl3pPr>
            <a:lvl4pPr>
              <a:defRPr>
                <a:latin typeface="Microsoft JhengHei UI" panose="020B0604030504040204" pitchFamily="34" charset="-120"/>
                <a:ea typeface="Microsoft JhengHei UI" panose="020B0604030504040204" pitchFamily="34" charset="-120"/>
              </a:defRPr>
            </a:lvl4pPr>
            <a:lvl5pPr>
              <a:defRPr>
                <a:latin typeface="Microsoft JhengHei UI" panose="020B0604030504040204" pitchFamily="34" charset="-120"/>
                <a:ea typeface="Microsoft JhengHei UI" panose="020B0604030504040204" pitchFamily="34" charset="-120"/>
              </a:defRPr>
            </a:lvl5pPr>
          </a:lstStyle>
          <a:p>
            <a:pPr lvl="0" rtl="0"/>
            <a:r>
              <a:rPr lang="zh-TW" altLang="en-US" noProof="0"/>
              <a:t>按一下以編輯母片文字樣式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
        <p:nvSpPr>
          <p:cNvPr id="6" name="投影片編號預留位置 5">
            <a:extLst>
              <a:ext uri="{FF2B5EF4-FFF2-40B4-BE49-F238E27FC236}">
                <a16:creationId xmlns:a16="http://schemas.microsoft.com/office/drawing/2014/main" xmlns="" id="{FC8ECDD1-1369-42FD-BD19-6797742A154C}"/>
              </a:ext>
            </a:extLst>
          </p:cNvPr>
          <p:cNvSpPr>
            <a:spLocks noGrp="1"/>
          </p:cNvSpPr>
          <p:nvPr>
            <p:ph type="sldNum" sz="quarter" idx="12"/>
          </p:nvPr>
        </p:nvSpPr>
        <p:spPr/>
        <p:txBody>
          <a:bodyPr rtlCol="0"/>
          <a:lstStyle>
            <a:lvl1pPr>
              <a:defRPr>
                <a:latin typeface="Microsoft JhengHei UI" panose="020B0604030504040204" pitchFamily="34" charset="-120"/>
                <a:ea typeface="Microsoft JhengHei UI" panose="020B0604030504040204" pitchFamily="34" charset="-120"/>
              </a:defRPr>
            </a:lvl1pPr>
          </a:lstStyle>
          <a:p>
            <a:fld id="{03DC2DEF-D2FE-4B45-ABA4-9F153FD1C98A}" type="slidenum">
              <a:rPr lang="en-US" altLang="zh-TW" noProof="0" smtClean="0"/>
              <a:pPr/>
              <a:t>‹#›</a:t>
            </a:fld>
            <a:endParaRPr lang="zh-TW" altLang="en-US" noProof="0"/>
          </a:p>
        </p:txBody>
      </p:sp>
    </p:spTree>
    <p:extLst>
      <p:ext uri="{BB962C8B-B14F-4D97-AF65-F5344CB8AC3E}">
        <p14:creationId xmlns:p14="http://schemas.microsoft.com/office/powerpoint/2010/main" val="84979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標題及內容">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xmlns="" id="{29C071DB-1B6B-4FC3-A099-12F35734D22D}"/>
              </a:ext>
            </a:extLst>
          </p:cNvPr>
          <p:cNvSpPr/>
          <p:nvPr userDrawn="1"/>
        </p:nvSpPr>
        <p:spPr>
          <a:xfrm>
            <a:off x="0" y="0"/>
            <a:ext cx="9144000" cy="47863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8" name="矩形 7">
            <a:extLst>
              <a:ext uri="{FF2B5EF4-FFF2-40B4-BE49-F238E27FC236}">
                <a16:creationId xmlns:a16="http://schemas.microsoft.com/office/drawing/2014/main" xmlns="" id="{35768407-2D97-4F4F-8CB8-4D3668680B64}"/>
              </a:ext>
            </a:extLst>
          </p:cNvPr>
          <p:cNvSpPr/>
          <p:nvPr userDrawn="1"/>
        </p:nvSpPr>
        <p:spPr>
          <a:xfrm>
            <a:off x="278607" y="1095376"/>
            <a:ext cx="4293394" cy="35552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n>
                <a:noFill/>
              </a:ln>
              <a:latin typeface="Microsoft JhengHei UI" panose="020B0604030504040204" pitchFamily="34" charset="-120"/>
              <a:ea typeface="Microsoft JhengHei UI" panose="020B0604030504040204" pitchFamily="34" charset="-120"/>
            </a:endParaRPr>
          </a:p>
        </p:txBody>
      </p:sp>
      <p:sp>
        <p:nvSpPr>
          <p:cNvPr id="2" name="標題 1">
            <a:extLst>
              <a:ext uri="{FF2B5EF4-FFF2-40B4-BE49-F238E27FC236}">
                <a16:creationId xmlns:a16="http://schemas.microsoft.com/office/drawing/2014/main" xmlns="" id="{E94FD2F3-3119-48E2-B464-A93E23C5A607}"/>
              </a:ext>
            </a:extLst>
          </p:cNvPr>
          <p:cNvSpPr>
            <a:spLocks noGrp="1"/>
          </p:cNvSpPr>
          <p:nvPr>
            <p:ph type="title"/>
          </p:nvPr>
        </p:nvSpPr>
        <p:spPr>
          <a:xfrm>
            <a:off x="933450" y="195264"/>
            <a:ext cx="7277100" cy="729853"/>
          </a:xfrm>
        </p:spPr>
        <p:txBody>
          <a:bodyPr rtlCol="0">
            <a:normAutofit/>
          </a:bodyPr>
          <a:lstStyle>
            <a:lvl1pPr algn="ctr">
              <a:defRPr sz="3300">
                <a:latin typeface="Microsoft JhengHei UI" panose="020B0604030504040204" pitchFamily="34" charset="-120"/>
                <a:ea typeface="Microsoft JhengHei UI" panose="020B0604030504040204" pitchFamily="34" charset="-120"/>
              </a:defRPr>
            </a:lvl1pPr>
          </a:lstStyle>
          <a:p>
            <a:pPr rtl="0"/>
            <a:r>
              <a:rPr lang="zh-TW" altLang="en-US" noProof="0"/>
              <a:t>按一下以編輯母片標題樣式</a:t>
            </a:r>
          </a:p>
        </p:txBody>
      </p:sp>
      <p:sp>
        <p:nvSpPr>
          <p:cNvPr id="3" name="內容版面配置區 2">
            <a:extLst>
              <a:ext uri="{FF2B5EF4-FFF2-40B4-BE49-F238E27FC236}">
                <a16:creationId xmlns:a16="http://schemas.microsoft.com/office/drawing/2014/main" xmlns="" id="{FCE87C6E-3441-429B-A81D-87F8344C068B}"/>
              </a:ext>
            </a:extLst>
          </p:cNvPr>
          <p:cNvSpPr>
            <a:spLocks noGrp="1"/>
          </p:cNvSpPr>
          <p:nvPr>
            <p:ph idx="1"/>
          </p:nvPr>
        </p:nvSpPr>
        <p:spPr>
          <a:xfrm>
            <a:off x="409576" y="1228725"/>
            <a:ext cx="4010025" cy="3286126"/>
          </a:xfrm>
        </p:spPr>
        <p:txBody>
          <a:bodyPr rtlCol="0">
            <a:normAutofit/>
          </a:bodyPr>
          <a:lstStyle>
            <a:lvl1pPr>
              <a:defRPr sz="1800">
                <a:solidFill>
                  <a:schemeClr val="bg1"/>
                </a:solidFill>
                <a:latin typeface="Microsoft JhengHei UI" panose="020B0604030504040204" pitchFamily="34" charset="-120"/>
                <a:ea typeface="Microsoft JhengHei UI" panose="020B0604030504040204" pitchFamily="34" charset="-120"/>
              </a:defRPr>
            </a:lvl1pPr>
            <a:lvl2pPr>
              <a:defRPr sz="1500">
                <a:solidFill>
                  <a:schemeClr val="bg1"/>
                </a:solidFill>
                <a:latin typeface="Microsoft JhengHei UI" panose="020B0604030504040204" pitchFamily="34" charset="-120"/>
                <a:ea typeface="Microsoft JhengHei UI" panose="020B0604030504040204" pitchFamily="34" charset="-120"/>
              </a:defRPr>
            </a:lvl2pPr>
            <a:lvl3pPr>
              <a:defRPr sz="1350">
                <a:solidFill>
                  <a:schemeClr val="bg1"/>
                </a:solidFill>
                <a:latin typeface="Microsoft JhengHei UI" panose="020B0604030504040204" pitchFamily="34" charset="-120"/>
                <a:ea typeface="Microsoft JhengHei UI" panose="020B0604030504040204" pitchFamily="34" charset="-120"/>
              </a:defRPr>
            </a:lvl3pPr>
            <a:lvl4pPr>
              <a:defRPr sz="1200">
                <a:solidFill>
                  <a:schemeClr val="bg1"/>
                </a:solidFill>
                <a:latin typeface="Microsoft JhengHei UI" panose="020B0604030504040204" pitchFamily="34" charset="-120"/>
                <a:ea typeface="Microsoft JhengHei UI" panose="020B0604030504040204" pitchFamily="34" charset="-120"/>
              </a:defRPr>
            </a:lvl4pPr>
            <a:lvl5pPr>
              <a:defRPr sz="1200">
                <a:solidFill>
                  <a:schemeClr val="bg1"/>
                </a:solidFill>
                <a:latin typeface="Microsoft JhengHei UI" panose="020B0604030504040204" pitchFamily="34" charset="-120"/>
                <a:ea typeface="Microsoft JhengHei UI" panose="020B0604030504040204" pitchFamily="34" charset="-120"/>
              </a:defRPr>
            </a:lvl5pPr>
          </a:lstStyle>
          <a:p>
            <a:pPr lvl="0" rtl="0"/>
            <a:r>
              <a:rPr lang="zh-TW" altLang="en-US" noProof="0"/>
              <a:t>按一下以編輯母片文字樣式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
        <p:nvSpPr>
          <p:cNvPr id="6" name="投影片編號版面配置區 5">
            <a:extLst>
              <a:ext uri="{FF2B5EF4-FFF2-40B4-BE49-F238E27FC236}">
                <a16:creationId xmlns:a16="http://schemas.microsoft.com/office/drawing/2014/main" xmlns="" id="{FC8ECDD1-1369-42FD-BD19-6797742A154C}"/>
              </a:ext>
            </a:extLst>
          </p:cNvPr>
          <p:cNvSpPr>
            <a:spLocks noGrp="1"/>
          </p:cNvSpPr>
          <p:nvPr>
            <p:ph type="sldNum" sz="quarter" idx="12"/>
          </p:nvPr>
        </p:nvSpPr>
        <p:spPr/>
        <p:txBody>
          <a:bodyPr rtlCol="0"/>
          <a:lstStyle>
            <a:lvl1pPr>
              <a:defRPr>
                <a:latin typeface="Microsoft JhengHei UI" panose="020B0604030504040204" pitchFamily="34" charset="-120"/>
                <a:ea typeface="Microsoft JhengHei UI" panose="020B0604030504040204" pitchFamily="34" charset="-120"/>
              </a:defRPr>
            </a:lvl1pPr>
          </a:lstStyle>
          <a:p>
            <a:fld id="{03DC2DEF-D2FE-4B45-ABA4-9F153FD1C98A}" type="slidenum">
              <a:rPr lang="en-US" altLang="zh-TW" noProof="0" smtClean="0"/>
              <a:pPr/>
              <a:t>‹#›</a:t>
            </a:fld>
            <a:endParaRPr lang="zh-TW" altLang="en-US" noProof="0"/>
          </a:p>
        </p:txBody>
      </p:sp>
      <p:sp>
        <p:nvSpPr>
          <p:cNvPr id="7" name="圖片版面配置區 6">
            <a:extLst>
              <a:ext uri="{FF2B5EF4-FFF2-40B4-BE49-F238E27FC236}">
                <a16:creationId xmlns:a16="http://schemas.microsoft.com/office/drawing/2014/main" xmlns="" id="{6D4AFEBD-46AA-4A09-AD19-CDD123811A47}"/>
              </a:ext>
            </a:extLst>
          </p:cNvPr>
          <p:cNvSpPr>
            <a:spLocks noGrp="1"/>
          </p:cNvSpPr>
          <p:nvPr>
            <p:ph type="pic" sz="quarter" idx="13"/>
          </p:nvPr>
        </p:nvSpPr>
        <p:spPr>
          <a:xfrm>
            <a:off x="4572001" y="1095376"/>
            <a:ext cx="4346972" cy="3555206"/>
          </a:xfrm>
          <a:solidFill>
            <a:schemeClr val="bg1">
              <a:lumMod val="95000"/>
            </a:schemeClr>
          </a:solidFill>
        </p:spPr>
        <p:txBody>
          <a:bodyPr vert="horz" lIns="91440" tIns="45720" rIns="91440" bIns="45720" rtlCol="0">
            <a:normAutofit/>
          </a:bodyPr>
          <a:lstStyle>
            <a:lvl1pPr>
              <a:defRPr lang="en-US" sz="1350">
                <a:latin typeface="Microsoft JhengHei UI" panose="020B0604030504040204" pitchFamily="34" charset="-120"/>
                <a:ea typeface="Microsoft JhengHei UI" panose="020B0604030504040204" pitchFamily="34" charset="-120"/>
              </a:defRPr>
            </a:lvl1pPr>
          </a:lstStyle>
          <a:p>
            <a:pPr marL="0" lvl="0" indent="0" algn="ctr" rtl="0">
              <a:buNone/>
            </a:pPr>
            <a:r>
              <a:rPr lang="zh-TW" altLang="en-US" noProof="0"/>
              <a:t>按一下圖示以新增圖片</a:t>
            </a:r>
          </a:p>
        </p:txBody>
      </p:sp>
    </p:spTree>
    <p:extLst>
      <p:ext uri="{BB962C8B-B14F-4D97-AF65-F5344CB8AC3E}">
        <p14:creationId xmlns:p14="http://schemas.microsoft.com/office/powerpoint/2010/main" val="3377171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標題及內容">
    <p:spTree>
      <p:nvGrpSpPr>
        <p:cNvPr id="1" name=""/>
        <p:cNvGrpSpPr/>
        <p:nvPr/>
      </p:nvGrpSpPr>
      <p:grpSpPr>
        <a:xfrm>
          <a:off x="0" y="0"/>
          <a:ext cx="0" cy="0"/>
          <a:chOff x="0" y="0"/>
          <a:chExt cx="0" cy="0"/>
        </a:xfrm>
      </p:grpSpPr>
      <p:sp>
        <p:nvSpPr>
          <p:cNvPr id="8" name="矩形 7">
            <a:extLst>
              <a:ext uri="{FF2B5EF4-FFF2-40B4-BE49-F238E27FC236}">
                <a16:creationId xmlns:a16="http://schemas.microsoft.com/office/drawing/2014/main" xmlns="" id="{34C5F727-FA73-47F4-8647-79441AA996E3}"/>
              </a:ext>
            </a:extLst>
          </p:cNvPr>
          <p:cNvSpPr/>
          <p:nvPr userDrawn="1"/>
        </p:nvSpPr>
        <p:spPr>
          <a:xfrm>
            <a:off x="0" y="0"/>
            <a:ext cx="9144000" cy="47863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2" name="標題 1">
            <a:extLst>
              <a:ext uri="{FF2B5EF4-FFF2-40B4-BE49-F238E27FC236}">
                <a16:creationId xmlns:a16="http://schemas.microsoft.com/office/drawing/2014/main" xmlns="" id="{E94FD2F3-3119-48E2-B464-A93E23C5A607}"/>
              </a:ext>
            </a:extLst>
          </p:cNvPr>
          <p:cNvSpPr>
            <a:spLocks noGrp="1"/>
          </p:cNvSpPr>
          <p:nvPr>
            <p:ph type="title"/>
          </p:nvPr>
        </p:nvSpPr>
        <p:spPr>
          <a:xfrm>
            <a:off x="278608" y="195263"/>
            <a:ext cx="4121945" cy="1603772"/>
          </a:xfrm>
        </p:spPr>
        <p:txBody>
          <a:bodyPr rtlCol="0" anchor="b">
            <a:noAutofit/>
          </a:bodyPr>
          <a:lstStyle>
            <a:lvl1pPr>
              <a:defRPr sz="4050">
                <a:latin typeface="Microsoft JhengHei UI" panose="020B0604030504040204" pitchFamily="34" charset="-120"/>
                <a:ea typeface="Microsoft JhengHei UI" panose="020B0604030504040204" pitchFamily="34" charset="-120"/>
              </a:defRPr>
            </a:lvl1pPr>
          </a:lstStyle>
          <a:p>
            <a:pPr rtl="0"/>
            <a:r>
              <a:rPr lang="zh-TW" altLang="en-US" noProof="0"/>
              <a:t>按一下以編輯母片標題樣式</a:t>
            </a:r>
          </a:p>
        </p:txBody>
      </p:sp>
      <p:sp>
        <p:nvSpPr>
          <p:cNvPr id="3" name="內容版面配置區 2">
            <a:extLst>
              <a:ext uri="{FF2B5EF4-FFF2-40B4-BE49-F238E27FC236}">
                <a16:creationId xmlns:a16="http://schemas.microsoft.com/office/drawing/2014/main" xmlns="" id="{FCE87C6E-3441-429B-A81D-87F8344C068B}"/>
              </a:ext>
            </a:extLst>
          </p:cNvPr>
          <p:cNvSpPr>
            <a:spLocks noGrp="1"/>
          </p:cNvSpPr>
          <p:nvPr>
            <p:ph idx="1"/>
          </p:nvPr>
        </p:nvSpPr>
        <p:spPr>
          <a:xfrm>
            <a:off x="278607" y="1952626"/>
            <a:ext cx="4121945" cy="2680097"/>
          </a:xfrm>
        </p:spPr>
        <p:txBody>
          <a:bodyPr rtlCol="0"/>
          <a:lstStyle>
            <a:lvl1pPr>
              <a:defRPr>
                <a:latin typeface="Microsoft JhengHei UI" panose="020B0604030504040204" pitchFamily="34" charset="-120"/>
                <a:ea typeface="Microsoft JhengHei UI" panose="020B0604030504040204" pitchFamily="34" charset="-120"/>
              </a:defRPr>
            </a:lvl1pPr>
            <a:lvl2pPr>
              <a:defRPr>
                <a:latin typeface="Microsoft JhengHei UI" panose="020B0604030504040204" pitchFamily="34" charset="-120"/>
                <a:ea typeface="Microsoft JhengHei UI" panose="020B0604030504040204" pitchFamily="34" charset="-120"/>
              </a:defRPr>
            </a:lvl2pPr>
            <a:lvl3pPr>
              <a:defRPr>
                <a:latin typeface="Microsoft JhengHei UI" panose="020B0604030504040204" pitchFamily="34" charset="-120"/>
                <a:ea typeface="Microsoft JhengHei UI" panose="020B0604030504040204" pitchFamily="34" charset="-120"/>
              </a:defRPr>
            </a:lvl3pPr>
            <a:lvl4pPr>
              <a:defRPr>
                <a:latin typeface="Microsoft JhengHei UI" panose="020B0604030504040204" pitchFamily="34" charset="-120"/>
                <a:ea typeface="Microsoft JhengHei UI" panose="020B0604030504040204" pitchFamily="34" charset="-120"/>
              </a:defRPr>
            </a:lvl4pPr>
            <a:lvl5pPr>
              <a:defRPr>
                <a:latin typeface="Microsoft JhengHei UI" panose="020B0604030504040204" pitchFamily="34" charset="-120"/>
                <a:ea typeface="Microsoft JhengHei UI" panose="020B0604030504040204" pitchFamily="34" charset="-120"/>
              </a:defRPr>
            </a:lvl5pPr>
          </a:lstStyle>
          <a:p>
            <a:pPr lvl="0" rtl="0"/>
            <a:r>
              <a:rPr lang="zh-TW" altLang="en-US" noProof="0"/>
              <a:t>按一下以編輯母片文字樣式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
        <p:nvSpPr>
          <p:cNvPr id="6" name="投影片編號版面配置區 5">
            <a:extLst>
              <a:ext uri="{FF2B5EF4-FFF2-40B4-BE49-F238E27FC236}">
                <a16:creationId xmlns:a16="http://schemas.microsoft.com/office/drawing/2014/main" xmlns="" id="{FC8ECDD1-1369-42FD-BD19-6797742A154C}"/>
              </a:ext>
            </a:extLst>
          </p:cNvPr>
          <p:cNvSpPr>
            <a:spLocks noGrp="1"/>
          </p:cNvSpPr>
          <p:nvPr>
            <p:ph type="sldNum" sz="quarter" idx="12"/>
          </p:nvPr>
        </p:nvSpPr>
        <p:spPr/>
        <p:txBody>
          <a:bodyPr rtlCol="0"/>
          <a:lstStyle>
            <a:lvl1pPr>
              <a:defRPr>
                <a:latin typeface="Microsoft JhengHei UI" panose="020B0604030504040204" pitchFamily="34" charset="-120"/>
                <a:ea typeface="Microsoft JhengHei UI" panose="020B0604030504040204" pitchFamily="34" charset="-120"/>
              </a:defRPr>
            </a:lvl1pPr>
          </a:lstStyle>
          <a:p>
            <a:fld id="{03DC2DEF-D2FE-4B45-ABA4-9F153FD1C98A}" type="slidenum">
              <a:rPr lang="en-US" altLang="zh-TW" noProof="0" smtClean="0"/>
              <a:pPr/>
              <a:t>‹#›</a:t>
            </a:fld>
            <a:endParaRPr lang="zh-TW" altLang="en-US" noProof="0"/>
          </a:p>
        </p:txBody>
      </p:sp>
      <p:sp>
        <p:nvSpPr>
          <p:cNvPr id="5" name="圖片版面配置區 1">
            <a:extLst>
              <a:ext uri="{FF2B5EF4-FFF2-40B4-BE49-F238E27FC236}">
                <a16:creationId xmlns:a16="http://schemas.microsoft.com/office/drawing/2014/main" xmlns="" id="{08C777B1-9A90-4B1E-A6AE-9339286077EB}"/>
              </a:ext>
            </a:extLst>
          </p:cNvPr>
          <p:cNvSpPr>
            <a:spLocks noGrp="1"/>
          </p:cNvSpPr>
          <p:nvPr>
            <p:ph type="pic" sz="quarter" idx="10" hasCustomPrompt="1"/>
          </p:nvPr>
        </p:nvSpPr>
        <p:spPr>
          <a:xfrm>
            <a:off x="6893418" y="477962"/>
            <a:ext cx="2019600" cy="2086905"/>
          </a:xfrm>
          <a:custGeom>
            <a:avLst/>
            <a:gdLst>
              <a:gd name="connsiteX0" fmla="*/ 0 w 2692800"/>
              <a:gd name="connsiteY0" fmla="*/ 0 h 2693640"/>
              <a:gd name="connsiteX1" fmla="*/ 2692800 w 2692800"/>
              <a:gd name="connsiteY1" fmla="*/ 0 h 2693640"/>
              <a:gd name="connsiteX2" fmla="*/ 2692800 w 2692800"/>
              <a:gd name="connsiteY2" fmla="*/ 2693640 h 2693640"/>
              <a:gd name="connsiteX3" fmla="*/ 0 w 2692800"/>
              <a:gd name="connsiteY3" fmla="*/ 2693640 h 2693640"/>
            </a:gdLst>
            <a:ahLst/>
            <a:cxnLst>
              <a:cxn ang="0">
                <a:pos x="connsiteX0" y="connsiteY0"/>
              </a:cxn>
              <a:cxn ang="0">
                <a:pos x="connsiteX1" y="connsiteY1"/>
              </a:cxn>
              <a:cxn ang="0">
                <a:pos x="connsiteX2" y="connsiteY2"/>
              </a:cxn>
              <a:cxn ang="0">
                <a:pos x="connsiteX3" y="connsiteY3"/>
              </a:cxn>
            </a:cxnLst>
            <a:rect l="l" t="t" r="r" b="b"/>
            <a:pathLst>
              <a:path w="2692800" h="2693640">
                <a:moveTo>
                  <a:pt x="0" y="0"/>
                </a:moveTo>
                <a:lnTo>
                  <a:pt x="2692800" y="0"/>
                </a:lnTo>
                <a:lnTo>
                  <a:pt x="2692800" y="2693640"/>
                </a:lnTo>
                <a:lnTo>
                  <a:pt x="0" y="2693640"/>
                </a:lnTo>
                <a:close/>
              </a:path>
            </a:pathLst>
          </a:custGeom>
          <a:solidFill>
            <a:schemeClr val="bg1">
              <a:lumMod val="95000"/>
            </a:schemeClr>
          </a:solidFill>
        </p:spPr>
        <p:txBody>
          <a:bodyPr vert="horz" lIns="91440" tIns="45720" rIns="91440" bIns="45720" rtlCol="0">
            <a:normAutofit/>
          </a:bodyPr>
          <a:lstStyle>
            <a:lvl1pPr>
              <a:defRPr lang="en-ID" sz="1350" dirty="0">
                <a:latin typeface="Microsoft JhengHei UI" panose="020B0604030504040204" pitchFamily="34" charset="-120"/>
                <a:ea typeface="Microsoft JhengHei UI" panose="020B0604030504040204" pitchFamily="34" charset="-120"/>
              </a:defRPr>
            </a:lvl1pPr>
          </a:lstStyle>
          <a:p>
            <a:pPr marL="0" lvl="0" indent="0" algn="ctr" rtl="0">
              <a:buNone/>
            </a:pPr>
            <a:r>
              <a:rPr lang="zh-TW" altLang="en-US" noProof="0"/>
              <a:t>在此新增影像</a:t>
            </a:r>
          </a:p>
        </p:txBody>
      </p:sp>
      <p:sp>
        <p:nvSpPr>
          <p:cNvPr id="7" name="圖片版面配置區 2">
            <a:extLst>
              <a:ext uri="{FF2B5EF4-FFF2-40B4-BE49-F238E27FC236}">
                <a16:creationId xmlns:a16="http://schemas.microsoft.com/office/drawing/2014/main" xmlns="" id="{0FEA994A-8056-4F3D-9365-B6A362A93EE3}"/>
              </a:ext>
            </a:extLst>
          </p:cNvPr>
          <p:cNvSpPr>
            <a:spLocks noGrp="1"/>
          </p:cNvSpPr>
          <p:nvPr>
            <p:ph type="pic" sz="quarter" idx="11" hasCustomPrompt="1"/>
          </p:nvPr>
        </p:nvSpPr>
        <p:spPr>
          <a:xfrm>
            <a:off x="4873818" y="2572532"/>
            <a:ext cx="2019600" cy="2079240"/>
          </a:xfrm>
          <a:custGeom>
            <a:avLst/>
            <a:gdLst>
              <a:gd name="connsiteX0" fmla="*/ 0 w 2692800"/>
              <a:gd name="connsiteY0" fmla="*/ 0 h 2693640"/>
              <a:gd name="connsiteX1" fmla="*/ 2692800 w 2692800"/>
              <a:gd name="connsiteY1" fmla="*/ 0 h 2693640"/>
              <a:gd name="connsiteX2" fmla="*/ 2692800 w 2692800"/>
              <a:gd name="connsiteY2" fmla="*/ 2693640 h 2693640"/>
              <a:gd name="connsiteX3" fmla="*/ 0 w 2692800"/>
              <a:gd name="connsiteY3" fmla="*/ 2693640 h 2693640"/>
            </a:gdLst>
            <a:ahLst/>
            <a:cxnLst>
              <a:cxn ang="0">
                <a:pos x="connsiteX0" y="connsiteY0"/>
              </a:cxn>
              <a:cxn ang="0">
                <a:pos x="connsiteX1" y="connsiteY1"/>
              </a:cxn>
              <a:cxn ang="0">
                <a:pos x="connsiteX2" y="connsiteY2"/>
              </a:cxn>
              <a:cxn ang="0">
                <a:pos x="connsiteX3" y="connsiteY3"/>
              </a:cxn>
            </a:cxnLst>
            <a:rect l="l" t="t" r="r" b="b"/>
            <a:pathLst>
              <a:path w="2692800" h="2693640">
                <a:moveTo>
                  <a:pt x="0" y="0"/>
                </a:moveTo>
                <a:lnTo>
                  <a:pt x="2692800" y="0"/>
                </a:lnTo>
                <a:lnTo>
                  <a:pt x="2692800" y="2693640"/>
                </a:lnTo>
                <a:lnTo>
                  <a:pt x="0" y="2693640"/>
                </a:lnTo>
                <a:close/>
              </a:path>
            </a:pathLst>
          </a:custGeom>
          <a:solidFill>
            <a:schemeClr val="bg1">
              <a:lumMod val="95000"/>
            </a:schemeClr>
          </a:solidFill>
        </p:spPr>
        <p:txBody>
          <a:bodyPr vert="horz" lIns="91440" tIns="45720" rIns="91440" bIns="45720" rtlCol="0">
            <a:normAutofit/>
          </a:bodyPr>
          <a:lstStyle>
            <a:lvl1pPr>
              <a:defRPr lang="en-ID" sz="1350" dirty="0">
                <a:latin typeface="Microsoft JhengHei UI" panose="020B0604030504040204" pitchFamily="34" charset="-120"/>
                <a:ea typeface="Microsoft JhengHei UI" panose="020B0604030504040204" pitchFamily="34" charset="-120"/>
              </a:defRPr>
            </a:lvl1pPr>
          </a:lstStyle>
          <a:p>
            <a:pPr marL="0" lvl="0" indent="0" algn="ctr" rtl="0">
              <a:buNone/>
            </a:pPr>
            <a:r>
              <a:rPr lang="zh-TW" altLang="en-US" noProof="0"/>
              <a:t>在此新增影像</a:t>
            </a:r>
          </a:p>
        </p:txBody>
      </p:sp>
      <p:sp>
        <p:nvSpPr>
          <p:cNvPr id="9" name="矩形 8">
            <a:extLst>
              <a:ext uri="{FF2B5EF4-FFF2-40B4-BE49-F238E27FC236}">
                <a16:creationId xmlns:a16="http://schemas.microsoft.com/office/drawing/2014/main" xmlns="" id="{E429E334-587D-4420-9285-C2A5F494582B}"/>
              </a:ext>
            </a:extLst>
          </p:cNvPr>
          <p:cNvSpPr/>
          <p:nvPr userDrawn="1"/>
        </p:nvSpPr>
        <p:spPr>
          <a:xfrm>
            <a:off x="6967142" y="2645419"/>
            <a:ext cx="936077" cy="9360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10" name="矩形 9">
            <a:extLst>
              <a:ext uri="{FF2B5EF4-FFF2-40B4-BE49-F238E27FC236}">
                <a16:creationId xmlns:a16="http://schemas.microsoft.com/office/drawing/2014/main" xmlns="" id="{F7BD4601-EF26-4D7C-8CB6-95488F17575B}"/>
              </a:ext>
            </a:extLst>
          </p:cNvPr>
          <p:cNvSpPr/>
          <p:nvPr userDrawn="1"/>
        </p:nvSpPr>
        <p:spPr>
          <a:xfrm>
            <a:off x="6466341" y="2136242"/>
            <a:ext cx="372405" cy="37240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11" name="矩形 10">
            <a:extLst>
              <a:ext uri="{FF2B5EF4-FFF2-40B4-BE49-F238E27FC236}">
                <a16:creationId xmlns:a16="http://schemas.microsoft.com/office/drawing/2014/main" xmlns="" id="{91949C41-2679-4E9D-A28C-F0C979F5702B}"/>
              </a:ext>
            </a:extLst>
          </p:cNvPr>
          <p:cNvSpPr/>
          <p:nvPr userDrawn="1"/>
        </p:nvSpPr>
        <p:spPr>
          <a:xfrm>
            <a:off x="6653175" y="1881094"/>
            <a:ext cx="185571" cy="18557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12" name="矩形 11">
            <a:extLst>
              <a:ext uri="{FF2B5EF4-FFF2-40B4-BE49-F238E27FC236}">
                <a16:creationId xmlns:a16="http://schemas.microsoft.com/office/drawing/2014/main" xmlns="" id="{3454B05D-55FD-4118-B899-4095FF50870D}"/>
              </a:ext>
            </a:extLst>
          </p:cNvPr>
          <p:cNvSpPr/>
          <p:nvPr userDrawn="1"/>
        </p:nvSpPr>
        <p:spPr>
          <a:xfrm>
            <a:off x="0" y="700089"/>
            <a:ext cx="225028" cy="109894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Tree>
    <p:extLst>
      <p:ext uri="{BB962C8B-B14F-4D97-AF65-F5344CB8AC3E}">
        <p14:creationId xmlns:p14="http://schemas.microsoft.com/office/powerpoint/2010/main" val="440533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標題與內容">
    <p:spTree>
      <p:nvGrpSpPr>
        <p:cNvPr id="1" name=""/>
        <p:cNvGrpSpPr/>
        <p:nvPr/>
      </p:nvGrpSpPr>
      <p:grpSpPr>
        <a:xfrm>
          <a:off x="0" y="0"/>
          <a:ext cx="0" cy="0"/>
          <a:chOff x="0" y="0"/>
          <a:chExt cx="0" cy="0"/>
        </a:xfrm>
      </p:grpSpPr>
      <p:sp>
        <p:nvSpPr>
          <p:cNvPr id="8" name="矩形 7">
            <a:extLst>
              <a:ext uri="{FF2B5EF4-FFF2-40B4-BE49-F238E27FC236}">
                <a16:creationId xmlns:a16="http://schemas.microsoft.com/office/drawing/2014/main" xmlns="" id="{34C5F727-FA73-47F4-8647-79441AA996E3}"/>
              </a:ext>
            </a:extLst>
          </p:cNvPr>
          <p:cNvSpPr/>
          <p:nvPr userDrawn="1"/>
        </p:nvSpPr>
        <p:spPr>
          <a:xfrm>
            <a:off x="0" y="0"/>
            <a:ext cx="9144000" cy="47863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2" name="標題 1">
            <a:extLst>
              <a:ext uri="{FF2B5EF4-FFF2-40B4-BE49-F238E27FC236}">
                <a16:creationId xmlns:a16="http://schemas.microsoft.com/office/drawing/2014/main" xmlns="" id="{E94FD2F3-3119-48E2-B464-A93E23C5A607}"/>
              </a:ext>
            </a:extLst>
          </p:cNvPr>
          <p:cNvSpPr>
            <a:spLocks noGrp="1"/>
          </p:cNvSpPr>
          <p:nvPr>
            <p:ph type="title"/>
          </p:nvPr>
        </p:nvSpPr>
        <p:spPr>
          <a:xfrm>
            <a:off x="278608" y="762001"/>
            <a:ext cx="2997993" cy="1876424"/>
          </a:xfrm>
        </p:spPr>
        <p:txBody>
          <a:bodyPr rtlCol="0" anchor="b">
            <a:noAutofit/>
          </a:bodyPr>
          <a:lstStyle>
            <a:lvl1pPr>
              <a:defRPr sz="4050">
                <a:latin typeface="Microsoft JhengHei UI" panose="020B0604030504040204" pitchFamily="34" charset="-120"/>
                <a:ea typeface="Microsoft JhengHei UI" panose="020B0604030504040204" pitchFamily="34" charset="-120"/>
              </a:defRPr>
            </a:lvl1pPr>
          </a:lstStyle>
          <a:p>
            <a:pPr rtl="0"/>
            <a:r>
              <a:rPr lang="zh-TW" altLang="en-US" noProof="0"/>
              <a:t>按一下以編輯母片標題樣式</a:t>
            </a:r>
          </a:p>
        </p:txBody>
      </p:sp>
      <p:sp>
        <p:nvSpPr>
          <p:cNvPr id="3" name="內容版面配置區 2">
            <a:extLst>
              <a:ext uri="{FF2B5EF4-FFF2-40B4-BE49-F238E27FC236}">
                <a16:creationId xmlns:a16="http://schemas.microsoft.com/office/drawing/2014/main" xmlns="" id="{FCE87C6E-3441-429B-A81D-87F8344C068B}"/>
              </a:ext>
            </a:extLst>
          </p:cNvPr>
          <p:cNvSpPr>
            <a:spLocks noGrp="1"/>
          </p:cNvSpPr>
          <p:nvPr>
            <p:ph idx="1"/>
          </p:nvPr>
        </p:nvSpPr>
        <p:spPr>
          <a:xfrm>
            <a:off x="278607" y="2714626"/>
            <a:ext cx="2997994" cy="1918097"/>
          </a:xfrm>
        </p:spPr>
        <p:txBody>
          <a:bodyPr rtlCol="0">
            <a:normAutofit/>
          </a:bodyPr>
          <a:lstStyle>
            <a:lvl1pPr>
              <a:defRPr sz="1500">
                <a:latin typeface="Microsoft JhengHei UI" panose="020B0604030504040204" pitchFamily="34" charset="-120"/>
                <a:ea typeface="Microsoft JhengHei UI" panose="020B0604030504040204" pitchFamily="34" charset="-120"/>
              </a:defRPr>
            </a:lvl1pPr>
            <a:lvl2pPr>
              <a:defRPr sz="1350">
                <a:latin typeface="Microsoft JhengHei UI" panose="020B0604030504040204" pitchFamily="34" charset="-120"/>
                <a:ea typeface="Microsoft JhengHei UI" panose="020B0604030504040204" pitchFamily="34" charset="-120"/>
              </a:defRPr>
            </a:lvl2pPr>
            <a:lvl3pPr>
              <a:defRPr sz="1200">
                <a:latin typeface="Microsoft JhengHei UI" panose="020B0604030504040204" pitchFamily="34" charset="-120"/>
                <a:ea typeface="Microsoft JhengHei UI" panose="020B0604030504040204" pitchFamily="34" charset="-120"/>
              </a:defRPr>
            </a:lvl3pPr>
            <a:lvl4pPr>
              <a:defRPr sz="1050">
                <a:latin typeface="Microsoft JhengHei UI" panose="020B0604030504040204" pitchFamily="34" charset="-120"/>
                <a:ea typeface="Microsoft JhengHei UI" panose="020B0604030504040204" pitchFamily="34" charset="-120"/>
              </a:defRPr>
            </a:lvl4pPr>
            <a:lvl5pPr>
              <a:defRPr sz="1050">
                <a:latin typeface="Microsoft JhengHei UI" panose="020B0604030504040204" pitchFamily="34" charset="-120"/>
                <a:ea typeface="Microsoft JhengHei UI" panose="020B0604030504040204" pitchFamily="34" charset="-120"/>
              </a:defRPr>
            </a:lvl5pPr>
          </a:lstStyle>
          <a:p>
            <a:pPr lvl="0" rtl="0"/>
            <a:r>
              <a:rPr lang="zh-TW" altLang="en-US" noProof="0"/>
              <a:t>按一下以編輯母片文字樣式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
        <p:nvSpPr>
          <p:cNvPr id="6" name="投影片編號版面配置區 5">
            <a:extLst>
              <a:ext uri="{FF2B5EF4-FFF2-40B4-BE49-F238E27FC236}">
                <a16:creationId xmlns:a16="http://schemas.microsoft.com/office/drawing/2014/main" xmlns="" id="{FC8ECDD1-1369-42FD-BD19-6797742A154C}"/>
              </a:ext>
            </a:extLst>
          </p:cNvPr>
          <p:cNvSpPr>
            <a:spLocks noGrp="1"/>
          </p:cNvSpPr>
          <p:nvPr>
            <p:ph type="sldNum" sz="quarter" idx="12"/>
          </p:nvPr>
        </p:nvSpPr>
        <p:spPr/>
        <p:txBody>
          <a:bodyPr rtlCol="0"/>
          <a:lstStyle>
            <a:lvl1pPr>
              <a:defRPr>
                <a:latin typeface="Microsoft JhengHei UI" panose="020B0604030504040204" pitchFamily="34" charset="-120"/>
                <a:ea typeface="Microsoft JhengHei UI" panose="020B0604030504040204" pitchFamily="34" charset="-120"/>
              </a:defRPr>
            </a:lvl1pPr>
          </a:lstStyle>
          <a:p>
            <a:fld id="{03DC2DEF-D2FE-4B45-ABA4-9F153FD1C98A}" type="slidenum">
              <a:rPr lang="en-US" altLang="zh-TW" noProof="0" smtClean="0"/>
              <a:pPr/>
              <a:t>‹#›</a:t>
            </a:fld>
            <a:endParaRPr lang="zh-TW" altLang="en-US" noProof="0"/>
          </a:p>
        </p:txBody>
      </p:sp>
      <p:sp>
        <p:nvSpPr>
          <p:cNvPr id="13" name="圖片版面配置區 6">
            <a:extLst>
              <a:ext uri="{FF2B5EF4-FFF2-40B4-BE49-F238E27FC236}">
                <a16:creationId xmlns:a16="http://schemas.microsoft.com/office/drawing/2014/main" xmlns="" id="{9303FD92-1AC4-4708-B13E-C97E00210D2E}"/>
              </a:ext>
            </a:extLst>
          </p:cNvPr>
          <p:cNvSpPr>
            <a:spLocks noGrp="1"/>
          </p:cNvSpPr>
          <p:nvPr>
            <p:ph type="pic" sz="quarter" idx="13"/>
          </p:nvPr>
        </p:nvSpPr>
        <p:spPr>
          <a:xfrm>
            <a:off x="3676651" y="464344"/>
            <a:ext cx="2590800" cy="4186238"/>
          </a:xfrm>
          <a:solidFill>
            <a:schemeClr val="bg1">
              <a:lumMod val="95000"/>
            </a:schemeClr>
          </a:solidFill>
        </p:spPr>
        <p:txBody>
          <a:bodyPr vert="horz" lIns="91440" tIns="45720" rIns="91440" bIns="45720" rtlCol="0">
            <a:normAutofit/>
          </a:bodyPr>
          <a:lstStyle>
            <a:lvl1pPr>
              <a:defRPr lang="en-US" sz="1350">
                <a:latin typeface="Microsoft JhengHei UI" panose="020B0604030504040204" pitchFamily="34" charset="-120"/>
                <a:ea typeface="Microsoft JhengHei UI" panose="020B0604030504040204" pitchFamily="34" charset="-120"/>
              </a:defRPr>
            </a:lvl1pPr>
          </a:lstStyle>
          <a:p>
            <a:pPr marL="0" lvl="0" indent="0" algn="ctr" rtl="0">
              <a:buNone/>
            </a:pPr>
            <a:r>
              <a:rPr lang="zh-TW" altLang="en-US" noProof="0"/>
              <a:t>按一下圖示以新增圖片</a:t>
            </a:r>
          </a:p>
        </p:txBody>
      </p:sp>
      <p:sp>
        <p:nvSpPr>
          <p:cNvPr id="14" name="圖片版面配置區 6">
            <a:extLst>
              <a:ext uri="{FF2B5EF4-FFF2-40B4-BE49-F238E27FC236}">
                <a16:creationId xmlns:a16="http://schemas.microsoft.com/office/drawing/2014/main" xmlns="" id="{F6824EBC-CC6E-4D5A-B85A-DAC55ACE8533}"/>
              </a:ext>
            </a:extLst>
          </p:cNvPr>
          <p:cNvSpPr>
            <a:spLocks noGrp="1"/>
          </p:cNvSpPr>
          <p:nvPr>
            <p:ph type="pic" sz="quarter" idx="14"/>
          </p:nvPr>
        </p:nvSpPr>
        <p:spPr>
          <a:xfrm>
            <a:off x="6324601" y="195264"/>
            <a:ext cx="2590800" cy="4186237"/>
          </a:xfrm>
          <a:solidFill>
            <a:schemeClr val="bg1">
              <a:lumMod val="95000"/>
            </a:schemeClr>
          </a:solidFill>
        </p:spPr>
        <p:txBody>
          <a:bodyPr vert="horz" lIns="91440" tIns="45720" rIns="91440" bIns="45720" rtlCol="0">
            <a:normAutofit/>
          </a:bodyPr>
          <a:lstStyle>
            <a:lvl1pPr>
              <a:defRPr lang="en-US" sz="1350">
                <a:latin typeface="Microsoft JhengHei UI" panose="020B0604030504040204" pitchFamily="34" charset="-120"/>
                <a:ea typeface="Microsoft JhengHei UI" panose="020B0604030504040204" pitchFamily="34" charset="-120"/>
              </a:defRPr>
            </a:lvl1pPr>
          </a:lstStyle>
          <a:p>
            <a:pPr marL="0" lvl="0" indent="0" algn="ctr" rtl="0">
              <a:buNone/>
            </a:pPr>
            <a:r>
              <a:rPr lang="zh-TW" altLang="en-US" noProof="0"/>
              <a:t>按一下圖示以新增圖片</a:t>
            </a:r>
          </a:p>
        </p:txBody>
      </p:sp>
      <p:sp>
        <p:nvSpPr>
          <p:cNvPr id="15" name="矩形 14">
            <a:extLst>
              <a:ext uri="{FF2B5EF4-FFF2-40B4-BE49-F238E27FC236}">
                <a16:creationId xmlns:a16="http://schemas.microsoft.com/office/drawing/2014/main" xmlns="" id="{43661888-890D-4E0C-8076-65EDFDB7DE27}"/>
              </a:ext>
            </a:extLst>
          </p:cNvPr>
          <p:cNvSpPr/>
          <p:nvPr userDrawn="1"/>
        </p:nvSpPr>
        <p:spPr>
          <a:xfrm>
            <a:off x="6324601" y="4381501"/>
            <a:ext cx="2594372" cy="26908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16" name="矩形 15">
            <a:extLst>
              <a:ext uri="{FF2B5EF4-FFF2-40B4-BE49-F238E27FC236}">
                <a16:creationId xmlns:a16="http://schemas.microsoft.com/office/drawing/2014/main" xmlns="" id="{5AE48EF9-5BAF-4BD7-A6BE-866C0307B69F}"/>
              </a:ext>
            </a:extLst>
          </p:cNvPr>
          <p:cNvSpPr/>
          <p:nvPr userDrawn="1"/>
        </p:nvSpPr>
        <p:spPr>
          <a:xfrm>
            <a:off x="3676651" y="179633"/>
            <a:ext cx="2594372" cy="26908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17" name="矩形 16">
            <a:extLst>
              <a:ext uri="{FF2B5EF4-FFF2-40B4-BE49-F238E27FC236}">
                <a16:creationId xmlns:a16="http://schemas.microsoft.com/office/drawing/2014/main" xmlns="" id="{E8D4A5F4-99AC-4FB3-8A59-AB8D7B4FC7D7}"/>
              </a:ext>
            </a:extLst>
          </p:cNvPr>
          <p:cNvSpPr/>
          <p:nvPr userDrawn="1"/>
        </p:nvSpPr>
        <p:spPr>
          <a:xfrm>
            <a:off x="0" y="1038225"/>
            <a:ext cx="133350" cy="334327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Tree>
    <p:extLst>
      <p:ext uri="{BB962C8B-B14F-4D97-AF65-F5344CB8AC3E}">
        <p14:creationId xmlns:p14="http://schemas.microsoft.com/office/powerpoint/2010/main" val="74013615"/>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slideLayout" Target="../slideLayouts/slideLayout5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xmlns="" id="{10060ACE-E228-45FD-83E3-FF4D1CCF705F}"/>
              </a:ext>
            </a:extLst>
          </p:cNvPr>
          <p:cNvSpPr>
            <a:spLocks noGrp="1"/>
          </p:cNvSpPr>
          <p:nvPr>
            <p:ph type="title"/>
          </p:nvPr>
        </p:nvSpPr>
        <p:spPr>
          <a:xfrm>
            <a:off x="278608" y="195263"/>
            <a:ext cx="8640365" cy="569118"/>
          </a:xfrm>
          <a:prstGeom prst="rect">
            <a:avLst/>
          </a:prstGeom>
        </p:spPr>
        <p:txBody>
          <a:bodyPr vert="horz" lIns="91440" tIns="45720" rIns="91440" bIns="45720" rtlCol="0" anchor="ctr">
            <a:normAutofit/>
          </a:bodyPr>
          <a:lstStyle/>
          <a:p>
            <a:pPr rtl="0"/>
            <a:r>
              <a:rPr lang="zh-TW" altLang="en-US" noProof="0"/>
              <a:t>按一下以編輯母片標題樣式</a:t>
            </a:r>
          </a:p>
        </p:txBody>
      </p:sp>
      <p:sp>
        <p:nvSpPr>
          <p:cNvPr id="3" name="文字預留位置 2">
            <a:extLst>
              <a:ext uri="{FF2B5EF4-FFF2-40B4-BE49-F238E27FC236}">
                <a16:creationId xmlns:a16="http://schemas.microsoft.com/office/drawing/2014/main" xmlns="" id="{D88AF9FF-2A4E-41E6-956B-69BC625CC9A4}"/>
              </a:ext>
            </a:extLst>
          </p:cNvPr>
          <p:cNvSpPr>
            <a:spLocks noGrp="1"/>
          </p:cNvSpPr>
          <p:nvPr>
            <p:ph type="body" idx="1"/>
          </p:nvPr>
        </p:nvSpPr>
        <p:spPr>
          <a:xfrm>
            <a:off x="278606" y="925117"/>
            <a:ext cx="8640365" cy="3707606"/>
          </a:xfrm>
          <a:prstGeom prst="rect">
            <a:avLst/>
          </a:prstGeom>
        </p:spPr>
        <p:txBody>
          <a:bodyPr vert="horz" lIns="91440" tIns="45720" rIns="91440" bIns="45720" rtlCol="0">
            <a:normAutofit/>
          </a:bodyPr>
          <a:lstStyle/>
          <a:p>
            <a:pPr lvl="0" rtl="0"/>
            <a:r>
              <a:rPr lang="zh-TW" altLang="en-US" noProof="0"/>
              <a:t>按一下以編輯母片文字樣式</a:t>
            </a:r>
          </a:p>
          <a:p>
            <a:pPr lvl="1" rtl="0"/>
            <a:r>
              <a:rPr lang="zh-TW" altLang="en-US" noProof="0"/>
              <a:t>第二層</a:t>
            </a:r>
          </a:p>
          <a:p>
            <a:pPr lvl="2" rtl="0"/>
            <a:r>
              <a:rPr lang="zh-TW" altLang="en-US" noProof="0"/>
              <a:t>第三層</a:t>
            </a:r>
          </a:p>
          <a:p>
            <a:pPr lvl="3" rtl="0"/>
            <a:r>
              <a:rPr lang="zh-TW" altLang="en-US" noProof="0"/>
              <a:t>第四層</a:t>
            </a:r>
          </a:p>
          <a:p>
            <a:pPr lvl="4" rtl="0"/>
            <a:r>
              <a:rPr lang="zh-TW" altLang="en-US" noProof="0"/>
              <a:t>第五層</a:t>
            </a:r>
          </a:p>
        </p:txBody>
      </p:sp>
      <p:sp>
        <p:nvSpPr>
          <p:cNvPr id="7" name="矩形 6">
            <a:extLst>
              <a:ext uri="{FF2B5EF4-FFF2-40B4-BE49-F238E27FC236}">
                <a16:creationId xmlns:a16="http://schemas.microsoft.com/office/drawing/2014/main" xmlns="" id="{CEE1F87C-C7F2-4F14-86B1-854B7B0C580E}"/>
              </a:ext>
            </a:extLst>
          </p:cNvPr>
          <p:cNvSpPr/>
          <p:nvPr userDrawn="1"/>
        </p:nvSpPr>
        <p:spPr>
          <a:xfrm>
            <a:off x="8422483" y="4884045"/>
            <a:ext cx="721519" cy="2594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
        <p:nvSpPr>
          <p:cNvPr id="6" name="投影片編號版面配置區 5">
            <a:extLst>
              <a:ext uri="{FF2B5EF4-FFF2-40B4-BE49-F238E27FC236}">
                <a16:creationId xmlns:a16="http://schemas.microsoft.com/office/drawing/2014/main" xmlns="" id="{94FD9470-E137-41DF-A5CA-C7B4B9856E94}"/>
              </a:ext>
            </a:extLst>
          </p:cNvPr>
          <p:cNvSpPr>
            <a:spLocks noGrp="1"/>
          </p:cNvSpPr>
          <p:nvPr>
            <p:ph type="sldNum" sz="quarter" idx="4"/>
          </p:nvPr>
        </p:nvSpPr>
        <p:spPr>
          <a:xfrm>
            <a:off x="8639176" y="4936484"/>
            <a:ext cx="279797" cy="154578"/>
          </a:xfrm>
          <a:prstGeom prst="rect">
            <a:avLst/>
          </a:prstGeom>
        </p:spPr>
        <p:txBody>
          <a:bodyPr vert="horz" lIns="91440" tIns="45720" rIns="91440" bIns="45720" rtlCol="0" anchor="ctr"/>
          <a:lstStyle>
            <a:lvl1pPr algn="r">
              <a:defRPr sz="900">
                <a:solidFill>
                  <a:schemeClr val="bg1"/>
                </a:solidFill>
                <a:latin typeface="Microsoft JhengHei UI" panose="020B0604030504040204" pitchFamily="34" charset="-120"/>
                <a:ea typeface="Microsoft JhengHei UI" panose="020B0604030504040204" pitchFamily="34" charset="-120"/>
              </a:defRPr>
            </a:lvl1pPr>
          </a:lstStyle>
          <a:p>
            <a:fld id="{03DC2DEF-D2FE-4B45-ABA4-9F153FD1C98A}" type="slidenum">
              <a:rPr lang="en-US" altLang="zh-TW" noProof="0" smtClean="0"/>
              <a:pPr/>
              <a:t>‹#›</a:t>
            </a:fld>
            <a:endParaRPr lang="zh-TW" altLang="en-US" noProof="0"/>
          </a:p>
        </p:txBody>
      </p:sp>
      <p:sp>
        <p:nvSpPr>
          <p:cNvPr id="8" name="矩形 7">
            <a:extLst>
              <a:ext uri="{FF2B5EF4-FFF2-40B4-BE49-F238E27FC236}">
                <a16:creationId xmlns:a16="http://schemas.microsoft.com/office/drawing/2014/main" xmlns="" id="{48AB12CC-D752-4664-B92F-BAEFF0416B7E}"/>
              </a:ext>
            </a:extLst>
          </p:cNvPr>
          <p:cNvSpPr/>
          <p:nvPr userDrawn="1"/>
        </p:nvSpPr>
        <p:spPr>
          <a:xfrm>
            <a:off x="0" y="195262"/>
            <a:ext cx="225028" cy="5667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TW" altLang="en-US" sz="1350" noProof="0">
              <a:latin typeface="Microsoft JhengHei UI" panose="020B0604030504040204" pitchFamily="34" charset="-120"/>
              <a:ea typeface="Microsoft JhengHei UI" panose="020B0604030504040204" pitchFamily="34" charset="-120"/>
            </a:endParaRPr>
          </a:p>
        </p:txBody>
      </p:sp>
    </p:spTree>
    <p:extLst>
      <p:ext uri="{BB962C8B-B14F-4D97-AF65-F5344CB8AC3E}">
        <p14:creationId xmlns:p14="http://schemas.microsoft.com/office/powerpoint/2010/main" val="3434583292"/>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3" r:id="rId5"/>
    <p:sldLayoutId id="2147483650" r:id="rId6"/>
    <p:sldLayoutId id="2147483664" r:id="rId7"/>
    <p:sldLayoutId id="2147483665" r:id="rId8"/>
    <p:sldLayoutId id="2147483666" r:id="rId9"/>
    <p:sldLayoutId id="2147483667" r:id="rId10"/>
    <p:sldLayoutId id="2147483668" r:id="rId11"/>
    <p:sldLayoutId id="2147483669" r:id="rId12"/>
    <p:sldLayoutId id="2147483651" r:id="rId13"/>
    <p:sldLayoutId id="2147483670" r:id="rId14"/>
    <p:sldLayoutId id="2147483671" r:id="rId15"/>
    <p:sldLayoutId id="2147483672" r:id="rId16"/>
    <p:sldLayoutId id="2147483673" r:id="rId17"/>
    <p:sldLayoutId id="2147483652" r:id="rId18"/>
    <p:sldLayoutId id="2147483674" r:id="rId19"/>
    <p:sldLayoutId id="2147483675" r:id="rId20"/>
    <p:sldLayoutId id="2147483676" r:id="rId21"/>
    <p:sldLayoutId id="2147483677" r:id="rId22"/>
    <p:sldLayoutId id="2147483655" r:id="rId23"/>
    <p:sldLayoutId id="2147483678" r:id="rId24"/>
    <p:sldLayoutId id="2147483679" r:id="rId25"/>
    <p:sldLayoutId id="2147483680" r:id="rId26"/>
    <p:sldLayoutId id="2147483681" r:id="rId27"/>
    <p:sldLayoutId id="2147483653" r:id="rId28"/>
    <p:sldLayoutId id="2147483682" r:id="rId29"/>
    <p:sldLayoutId id="2147483683" r:id="rId30"/>
    <p:sldLayoutId id="2147483684" r:id="rId31"/>
    <p:sldLayoutId id="2147483685" r:id="rId32"/>
    <p:sldLayoutId id="2147483654" r:id="rId33"/>
    <p:sldLayoutId id="2147483686" r:id="rId34"/>
    <p:sldLayoutId id="2147483687" r:id="rId35"/>
    <p:sldLayoutId id="2147483689" r:id="rId36"/>
    <p:sldLayoutId id="2147483688" r:id="rId37"/>
    <p:sldLayoutId id="2147483690" r:id="rId38"/>
    <p:sldLayoutId id="2147483691" r:id="rId39"/>
    <p:sldLayoutId id="2147483692" r:id="rId40"/>
    <p:sldLayoutId id="2147483693" r:id="rId41"/>
    <p:sldLayoutId id="2147483694" r:id="rId42"/>
    <p:sldLayoutId id="2147483695" r:id="rId43"/>
    <p:sldLayoutId id="2147483696" r:id="rId44"/>
    <p:sldLayoutId id="2147483697" r:id="rId45"/>
    <p:sldLayoutId id="2147483698" r:id="rId46"/>
    <p:sldLayoutId id="2147483699" r:id="rId47"/>
    <p:sldLayoutId id="2147483700" r:id="rId48"/>
    <p:sldLayoutId id="2147483701" r:id="rId49"/>
    <p:sldLayoutId id="2147483702" r:id="rId50"/>
    <p:sldLayoutId id="2147483656" r:id="rId51"/>
    <p:sldLayoutId id="2147483657" r:id="rId52"/>
  </p:sldLayoutIdLst>
  <p:hf hdr="0" ftr="0" dt="0"/>
  <p:txStyles>
    <p:titleStyle>
      <a:lvl1pPr algn="l" defTabSz="685800" rtl="0" eaLnBrk="1" latinLnBrk="0" hangingPunct="1">
        <a:lnSpc>
          <a:spcPct val="90000"/>
        </a:lnSpc>
        <a:spcBef>
          <a:spcPct val="0"/>
        </a:spcBef>
        <a:buNone/>
        <a:defRPr sz="2700" b="1" kern="1200">
          <a:solidFill>
            <a:schemeClr val="tx1"/>
          </a:solidFill>
          <a:latin typeface="Microsoft JhengHei UI" panose="020B0604030504040204" pitchFamily="34" charset="-120"/>
          <a:ea typeface="Microsoft JhengHei UI" panose="020B0604030504040204" pitchFamily="34" charset="-120"/>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icrosoft JhengHei UI" panose="020B0604030504040204" pitchFamily="34" charset="-120"/>
          <a:ea typeface="Microsoft JhengHei UI" panose="020B0604030504040204" pitchFamily="34" charset="-120"/>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icrosoft JhengHei UI" panose="020B0604030504040204" pitchFamily="34" charset="-120"/>
          <a:ea typeface="Microsoft JhengHei UI" panose="020B0604030504040204" pitchFamily="34" charset="-120"/>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icrosoft JhengHei UI" panose="020B0604030504040204" pitchFamily="34" charset="-120"/>
          <a:ea typeface="Microsoft JhengHei UI" panose="020B0604030504040204" pitchFamily="34" charset="-120"/>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icrosoft JhengHei UI" panose="020B0604030504040204" pitchFamily="34" charset="-120"/>
          <a:ea typeface="Microsoft JhengHei UI" panose="020B0604030504040204" pitchFamily="34" charset="-120"/>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icrosoft JhengHei UI" panose="020B0604030504040204" pitchFamily="34" charset="-120"/>
          <a:ea typeface="Microsoft JhengHei UI" panose="020B0604030504040204" pitchFamily="34" charset="-12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164" userDrawn="1">
          <p15:clr>
            <a:srgbClr val="F26B43"/>
          </p15:clr>
        </p15:guide>
        <p15:guide id="2" pos="176" userDrawn="1">
          <p15:clr>
            <a:srgbClr val="F26B43"/>
          </p15:clr>
        </p15:guide>
        <p15:guide id="3" orient="horz" pos="4133" userDrawn="1">
          <p15:clr>
            <a:srgbClr val="F26B43"/>
          </p15:clr>
        </p15:guide>
        <p15:guide id="4" pos="5618" userDrawn="1">
          <p15:clr>
            <a:srgbClr val="F26B43"/>
          </p15:clr>
        </p15:guide>
        <p15:guide id="5" orient="horz" pos="640" userDrawn="1">
          <p15:clr>
            <a:srgbClr val="F26B43"/>
          </p15:clr>
        </p15:guide>
        <p15:guide id="6" orient="horz" pos="777" userDrawn="1">
          <p15:clr>
            <a:srgbClr val="F26B43"/>
          </p15:clr>
        </p15:guide>
        <p15:guide id="7" orient="horz" pos="4020" userDrawn="1">
          <p15:clr>
            <a:srgbClr val="F26B43"/>
          </p15:clr>
        </p15:guide>
        <p15:guide id="8" orient="horz" pos="3906"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圖片版面配置區 5">
            <a:extLst>
              <a:ext uri="{FF2B5EF4-FFF2-40B4-BE49-F238E27FC236}">
                <a16:creationId xmlns:a16="http://schemas.microsoft.com/office/drawing/2014/main" xmlns="" id="{251CEBEB-5088-4E63-81A4-0DCEB5B45207}"/>
              </a:ext>
              <a:ext uri="{C183D7F6-B498-43B3-948B-1728B52AA6E4}">
                <adec:decorative xmlns:adec="http://schemas.microsoft.com/office/drawing/2017/decorative" xmlns="" val="1"/>
              </a:ext>
            </a:extLst>
          </p:cNvPr>
          <p:cNvPicPr>
            <a:picLocks noGrp="1" noChangeAspect="1"/>
          </p:cNvPicPr>
          <p:nvPr>
            <p:ph type="pic" sz="quarter" idx="10"/>
          </p:nvPr>
        </p:nvPicPr>
        <p:blipFill>
          <a:blip r:embed="rId3" cstate="email">
            <a:extLst>
              <a:ext uri="{28A0092B-C50C-407E-A947-70E740481C1C}">
                <a14:useLocalDpi xmlns:a14="http://schemas.microsoft.com/office/drawing/2010/main"/>
              </a:ext>
            </a:extLst>
          </a:blip>
          <a:srcRect/>
          <a:stretch>
            <a:fillRect/>
          </a:stretch>
        </p:blipFill>
        <p:spPr/>
      </p:pic>
      <p:sp>
        <p:nvSpPr>
          <p:cNvPr id="3" name="標題 2">
            <a:extLst>
              <a:ext uri="{FF2B5EF4-FFF2-40B4-BE49-F238E27FC236}">
                <a16:creationId xmlns:a16="http://schemas.microsoft.com/office/drawing/2014/main" xmlns="" id="{3D71C9CD-CAE8-4AC8-936D-333769D479E5}"/>
              </a:ext>
            </a:extLst>
          </p:cNvPr>
          <p:cNvSpPr>
            <a:spLocks noGrp="1"/>
          </p:cNvSpPr>
          <p:nvPr>
            <p:ph type="ctrTitle"/>
          </p:nvPr>
        </p:nvSpPr>
        <p:spPr/>
        <p:txBody>
          <a:bodyPr rtlCol="0"/>
          <a:lstStyle/>
          <a:p>
            <a:pPr rtl="0"/>
            <a:r>
              <a:rPr lang="zh-TW" altLang="en-US" dirty="0"/>
              <a:t>放下</a:t>
            </a:r>
            <a:r>
              <a:rPr lang="en-US" altLang="zh-TW" dirty="0"/>
              <a:t/>
            </a:r>
            <a:br>
              <a:rPr lang="en-US" altLang="zh-TW" dirty="0"/>
            </a:br>
            <a:r>
              <a:rPr lang="zh-TW" altLang="en-US" dirty="0"/>
              <a:t>才能擁有</a:t>
            </a:r>
            <a:endParaRPr lang="zh-TW" dirty="0"/>
          </a:p>
        </p:txBody>
      </p:sp>
      <p:sp>
        <p:nvSpPr>
          <p:cNvPr id="4" name="副標題 3">
            <a:extLst>
              <a:ext uri="{FF2B5EF4-FFF2-40B4-BE49-F238E27FC236}">
                <a16:creationId xmlns:a16="http://schemas.microsoft.com/office/drawing/2014/main" xmlns="" id="{C6D24F99-E026-485A-96CD-AEC98137262A}"/>
              </a:ext>
            </a:extLst>
          </p:cNvPr>
          <p:cNvSpPr>
            <a:spLocks noGrp="1"/>
          </p:cNvSpPr>
          <p:nvPr>
            <p:ph type="subTitle" idx="1"/>
          </p:nvPr>
        </p:nvSpPr>
        <p:spPr/>
        <p:txBody>
          <a:bodyPr rtlCol="0">
            <a:normAutofit/>
          </a:bodyPr>
          <a:lstStyle/>
          <a:p>
            <a:pPr rtl="0"/>
            <a:r>
              <a:rPr lang="zh-TW" altLang="en-US" sz="3600" dirty="0"/>
              <a:t>高銘謙牧師</a:t>
            </a:r>
            <a:endParaRPr lang="en-US" altLang="zh-TW" sz="3600" dirty="0"/>
          </a:p>
          <a:p>
            <a:pPr rtl="0"/>
            <a:endParaRPr lang="zh-TW" sz="3600" dirty="0"/>
          </a:p>
        </p:txBody>
      </p:sp>
    </p:spTree>
    <p:extLst>
      <p:ext uri="{BB962C8B-B14F-4D97-AF65-F5344CB8AC3E}">
        <p14:creationId xmlns:p14="http://schemas.microsoft.com/office/powerpoint/2010/main" val="14954965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圖片版面配置區 1">
            <a:extLst>
              <a:ext uri="{FF2B5EF4-FFF2-40B4-BE49-F238E27FC236}">
                <a16:creationId xmlns:a16="http://schemas.microsoft.com/office/drawing/2014/main" xmlns="" id="{0D86E031-0489-E1E9-8A92-1BD9B1FE487B}"/>
              </a:ext>
            </a:extLst>
          </p:cNvPr>
          <p:cNvSpPr>
            <a:spLocks noGrp="1"/>
          </p:cNvSpPr>
          <p:nvPr>
            <p:ph type="pic" sz="quarter" idx="10"/>
          </p:nvPr>
        </p:nvSpPr>
        <p:spPr/>
        <p:txBody>
          <a:bodyPr/>
          <a:lstStyle/>
          <a:p>
            <a:endParaRPr lang="zh-HK" altLang="en-US"/>
          </a:p>
        </p:txBody>
      </p:sp>
      <p:sp>
        <p:nvSpPr>
          <p:cNvPr id="3" name="標題 2">
            <a:extLst>
              <a:ext uri="{FF2B5EF4-FFF2-40B4-BE49-F238E27FC236}">
                <a16:creationId xmlns:a16="http://schemas.microsoft.com/office/drawing/2014/main" xmlns="" id="{DAFA40A1-69C5-5335-A32C-43A306E67397}"/>
              </a:ext>
            </a:extLst>
          </p:cNvPr>
          <p:cNvSpPr>
            <a:spLocks noGrp="1"/>
          </p:cNvSpPr>
          <p:nvPr>
            <p:ph type="ctrTitle"/>
          </p:nvPr>
        </p:nvSpPr>
        <p:spPr>
          <a:xfrm>
            <a:off x="5179219" y="585788"/>
            <a:ext cx="3739754" cy="1209676"/>
          </a:xfrm>
        </p:spPr>
        <p:txBody>
          <a:bodyPr>
            <a:normAutofit/>
          </a:bodyPr>
          <a:lstStyle/>
          <a:p>
            <a:r>
              <a:rPr lang="zh-TW" altLang="zh-HK" sz="4000" b="1" kern="0" dirty="0">
                <a:effectLst/>
                <a:latin typeface="Calibri" panose="020F0502020204030204" pitchFamily="34" charset="0"/>
                <a:ea typeface="新細明體" panose="02020500000000000000" pitchFamily="18" charset="-120"/>
                <a:cs typeface="Calibri" panose="020F0502020204030204" pitchFamily="34" charset="0"/>
              </a:rPr>
              <a:t>嗎哪是沒多沒少的供應</a:t>
            </a:r>
            <a:endParaRPr lang="zh-HK" altLang="en-US" sz="4000" dirty="0"/>
          </a:p>
        </p:txBody>
      </p:sp>
      <p:sp>
        <p:nvSpPr>
          <p:cNvPr id="4" name="副標題 3">
            <a:extLst>
              <a:ext uri="{FF2B5EF4-FFF2-40B4-BE49-F238E27FC236}">
                <a16:creationId xmlns:a16="http://schemas.microsoft.com/office/drawing/2014/main" xmlns="" id="{8AA9676E-B4AC-EA75-5DFD-68253118AE99}"/>
              </a:ext>
            </a:extLst>
          </p:cNvPr>
          <p:cNvSpPr>
            <a:spLocks noGrp="1"/>
          </p:cNvSpPr>
          <p:nvPr>
            <p:ph type="subTitle" idx="1"/>
          </p:nvPr>
        </p:nvSpPr>
        <p:spPr>
          <a:xfrm>
            <a:off x="5179219" y="2100263"/>
            <a:ext cx="3739754" cy="2327672"/>
          </a:xfrm>
        </p:spPr>
        <p:txBody>
          <a:bodyPr>
            <a:normAutofit fontScale="92500" lnSpcReduction="10000"/>
          </a:bodyPr>
          <a:lstStyle/>
          <a:p>
            <a:r>
              <a:rPr lang="zh-TW" altLang="zh-HK" sz="3600" kern="0" dirty="0">
                <a:effectLst/>
                <a:latin typeface="Calibri" panose="020F0502020204030204" pitchFamily="34" charset="0"/>
                <a:ea typeface="新細明體" panose="02020500000000000000" pitchFamily="18" charset="-120"/>
                <a:cs typeface="Calibri" panose="020F0502020204030204" pitchFamily="34" charset="0"/>
              </a:rPr>
              <a:t>這食物，以色列家叫嗎哪，樣子像芫荽子，顏色是白的，滋味如同攙蜜的薄餅。</a:t>
            </a:r>
            <a:r>
              <a:rPr lang="zh-HK" altLang="zh-HK" sz="3600" kern="0" dirty="0">
                <a:effectLst/>
                <a:latin typeface="Calibri" panose="020F0502020204030204" pitchFamily="34" charset="0"/>
                <a:ea typeface="新細明體" panose="02020500000000000000" pitchFamily="18" charset="-120"/>
                <a:cs typeface="Calibri" panose="020F0502020204030204" pitchFamily="34" charset="0"/>
              </a:rPr>
              <a:t>(</a:t>
            </a:r>
            <a:r>
              <a:rPr lang="zh-TW" altLang="zh-HK" sz="3600" kern="0" dirty="0">
                <a:effectLst/>
                <a:latin typeface="Calibri" panose="020F0502020204030204" pitchFamily="34" charset="0"/>
                <a:ea typeface="新細明體" panose="02020500000000000000" pitchFamily="18" charset="-120"/>
                <a:cs typeface="Calibri" panose="020F0502020204030204" pitchFamily="34" charset="0"/>
              </a:rPr>
              <a:t>出十六</a:t>
            </a:r>
            <a:r>
              <a:rPr lang="zh-HK" altLang="zh-HK" sz="3600" kern="0" dirty="0">
                <a:effectLst/>
                <a:latin typeface="Calibri" panose="020F0502020204030204" pitchFamily="34" charset="0"/>
                <a:ea typeface="新細明體" panose="02020500000000000000" pitchFamily="18" charset="-120"/>
                <a:cs typeface="Calibri" panose="020F0502020204030204" pitchFamily="34" charset="0"/>
              </a:rPr>
              <a:t>31)</a:t>
            </a:r>
            <a:endParaRPr lang="zh-TW" altLang="zh-HK" sz="3600" kern="100" dirty="0">
              <a:effectLst/>
              <a:latin typeface="Calibri" panose="020F0502020204030204" pitchFamily="34" charset="0"/>
              <a:ea typeface="新細明體" panose="02020500000000000000" pitchFamily="18" charset="-120"/>
              <a:cs typeface="Arial" panose="020B0604020202020204" pitchFamily="34" charset="0"/>
            </a:endParaRPr>
          </a:p>
          <a:p>
            <a:endParaRPr lang="zh-HK" altLang="en-US" sz="3600" dirty="0"/>
          </a:p>
        </p:txBody>
      </p:sp>
      <p:sp>
        <p:nvSpPr>
          <p:cNvPr id="5" name="文字方塊 4">
            <a:extLst>
              <a:ext uri="{FF2B5EF4-FFF2-40B4-BE49-F238E27FC236}">
                <a16:creationId xmlns:a16="http://schemas.microsoft.com/office/drawing/2014/main" xmlns="" id="{9924BA2E-5CB0-B6D3-8177-BC6293CC4EBB}"/>
              </a:ext>
            </a:extLst>
          </p:cNvPr>
          <p:cNvSpPr txBox="1"/>
          <p:nvPr/>
        </p:nvSpPr>
        <p:spPr>
          <a:xfrm>
            <a:off x="514350" y="125054"/>
            <a:ext cx="4439841" cy="5309146"/>
          </a:xfrm>
          <a:prstGeom prst="rect">
            <a:avLst/>
          </a:prstGeom>
          <a:noFill/>
        </p:spPr>
        <p:txBody>
          <a:bodyPr wrap="square" rtlCol="0">
            <a:spAutoFit/>
          </a:bodyPr>
          <a:lstStyle/>
          <a:p>
            <a:pPr algn="just"/>
            <a:r>
              <a:rPr lang="zh-TW" altLang="zh-HK" sz="2100" kern="0" dirty="0">
                <a:effectLst/>
                <a:latin typeface="Calibri" panose="020F0502020204030204" pitchFamily="34" charset="0"/>
                <a:ea typeface="新細明體" panose="02020500000000000000" pitchFamily="18" charset="-120"/>
                <a:cs typeface="Calibri" panose="020F0502020204030204" pitchFamily="34" charset="0"/>
              </a:rPr>
              <a:t>不料，野地面上有如白霜的小圓物。以色列人看見，不知道是甚麼，就彼此對問說：這是甚麼呢？摩西對他們說：這就是耶和華給你們吃的食物。耶和華所吩咐的是這樣：你們要按著各人的飯量，為帳棚裡的人按著人數收起來，各拿一俄梅珥。以色列人就這樣行；有多收的，有少收的。及至用俄梅珥量一量，多收的也沒有餘，少收的也沒有缺；各人按著自己的飯量收取。摩西對他們說：所收的，不許甚麼人留到早晨。然而他們不聽摩西的話，內中有留到早晨的，就生蟲變臭了；摩西便向他們發怒。</a:t>
            </a:r>
            <a:r>
              <a:rPr lang="zh-HK" altLang="zh-HK" sz="2100" kern="0" dirty="0">
                <a:effectLst/>
                <a:latin typeface="Calibri" panose="020F0502020204030204" pitchFamily="34" charset="0"/>
                <a:ea typeface="新細明體" panose="02020500000000000000" pitchFamily="18" charset="-120"/>
                <a:cs typeface="Calibri" panose="020F0502020204030204" pitchFamily="34" charset="0"/>
              </a:rPr>
              <a:t>(</a:t>
            </a:r>
            <a:r>
              <a:rPr lang="zh-TW" altLang="zh-HK" sz="2100" kern="0" dirty="0">
                <a:effectLst/>
                <a:latin typeface="Calibri" panose="020F0502020204030204" pitchFamily="34" charset="0"/>
                <a:ea typeface="新細明體" panose="02020500000000000000" pitchFamily="18" charset="-120"/>
                <a:cs typeface="Calibri" panose="020F0502020204030204" pitchFamily="34" charset="0"/>
              </a:rPr>
              <a:t>出十六</a:t>
            </a:r>
            <a:r>
              <a:rPr lang="zh-HK" altLang="zh-HK" sz="2100" kern="0" dirty="0">
                <a:effectLst/>
                <a:latin typeface="Calibri" panose="020F0502020204030204" pitchFamily="34" charset="0"/>
                <a:ea typeface="新細明體" panose="02020500000000000000" pitchFamily="18" charset="-120"/>
                <a:cs typeface="Calibri" panose="020F0502020204030204" pitchFamily="34" charset="0"/>
              </a:rPr>
              <a:t>13~21)</a:t>
            </a:r>
            <a:endParaRPr lang="zh-TW" altLang="zh-HK" sz="2100" kern="100" dirty="0">
              <a:effectLst/>
              <a:latin typeface="Calibri" panose="020F0502020204030204" pitchFamily="34" charset="0"/>
              <a:ea typeface="新細明體" panose="02020500000000000000" pitchFamily="18" charset="-120"/>
              <a:cs typeface="Arial" panose="020B0604020202020204" pitchFamily="34" charset="0"/>
            </a:endParaRPr>
          </a:p>
          <a:p>
            <a:endParaRPr lang="zh-HK" altLang="en-US" sz="2400" dirty="0"/>
          </a:p>
        </p:txBody>
      </p:sp>
    </p:spTree>
    <p:extLst>
      <p:ext uri="{BB962C8B-B14F-4D97-AF65-F5344CB8AC3E}">
        <p14:creationId xmlns:p14="http://schemas.microsoft.com/office/powerpoint/2010/main" val="37689691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圖片版面配置區 1">
            <a:extLst>
              <a:ext uri="{FF2B5EF4-FFF2-40B4-BE49-F238E27FC236}">
                <a16:creationId xmlns:a16="http://schemas.microsoft.com/office/drawing/2014/main" xmlns="" id="{FCC8C2E7-1265-906D-96EC-3ECB4AC949F8}"/>
              </a:ext>
            </a:extLst>
          </p:cNvPr>
          <p:cNvSpPr>
            <a:spLocks noGrp="1"/>
          </p:cNvSpPr>
          <p:nvPr>
            <p:ph type="pic" sz="quarter" idx="10"/>
          </p:nvPr>
        </p:nvSpPr>
        <p:spPr/>
        <p:txBody>
          <a:bodyPr/>
          <a:lstStyle/>
          <a:p>
            <a:endParaRPr lang="zh-HK" altLang="en-US"/>
          </a:p>
        </p:txBody>
      </p:sp>
      <p:sp>
        <p:nvSpPr>
          <p:cNvPr id="3" name="標題 2">
            <a:extLst>
              <a:ext uri="{FF2B5EF4-FFF2-40B4-BE49-F238E27FC236}">
                <a16:creationId xmlns:a16="http://schemas.microsoft.com/office/drawing/2014/main" xmlns="" id="{6424E77D-4AD4-4888-94D6-CDA008196162}"/>
              </a:ext>
            </a:extLst>
          </p:cNvPr>
          <p:cNvSpPr>
            <a:spLocks noGrp="1"/>
          </p:cNvSpPr>
          <p:nvPr>
            <p:ph type="ctrTitle"/>
          </p:nvPr>
        </p:nvSpPr>
        <p:spPr/>
        <p:txBody>
          <a:bodyPr/>
          <a:lstStyle/>
          <a:p>
            <a:r>
              <a:rPr lang="zh-TW" altLang="en-US" dirty="0"/>
              <a:t>食物與身份</a:t>
            </a:r>
            <a:endParaRPr lang="zh-HK" altLang="en-US" dirty="0"/>
          </a:p>
        </p:txBody>
      </p:sp>
      <p:sp>
        <p:nvSpPr>
          <p:cNvPr id="4" name="副標題 3">
            <a:extLst>
              <a:ext uri="{FF2B5EF4-FFF2-40B4-BE49-F238E27FC236}">
                <a16:creationId xmlns:a16="http://schemas.microsoft.com/office/drawing/2014/main" xmlns="" id="{8A09BBC2-FD34-B712-6494-A9FD7F875CFB}"/>
              </a:ext>
            </a:extLst>
          </p:cNvPr>
          <p:cNvSpPr>
            <a:spLocks noGrp="1"/>
          </p:cNvSpPr>
          <p:nvPr>
            <p:ph type="subTitle" idx="1"/>
          </p:nvPr>
        </p:nvSpPr>
        <p:spPr/>
        <p:txBody>
          <a:bodyPr/>
          <a:lstStyle/>
          <a:p>
            <a:endParaRPr lang="zh-HK" altLang="en-US"/>
          </a:p>
        </p:txBody>
      </p:sp>
      <p:pic>
        <p:nvPicPr>
          <p:cNvPr id="1026" name="Picture 2" descr="No photo description available.">
            <a:extLst>
              <a:ext uri="{FF2B5EF4-FFF2-40B4-BE49-F238E27FC236}">
                <a16:creationId xmlns:a16="http://schemas.microsoft.com/office/drawing/2014/main" xmlns="" id="{41E4D9F2-1024-9778-5FBC-A1EC21A538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5066706" cy="65793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82093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圖片版面配置區 1">
            <a:extLst>
              <a:ext uri="{FF2B5EF4-FFF2-40B4-BE49-F238E27FC236}">
                <a16:creationId xmlns:a16="http://schemas.microsoft.com/office/drawing/2014/main" xmlns="" id="{0D86E031-0489-E1E9-8A92-1BD9B1FE487B}"/>
              </a:ext>
            </a:extLst>
          </p:cNvPr>
          <p:cNvSpPr>
            <a:spLocks noGrp="1"/>
          </p:cNvSpPr>
          <p:nvPr>
            <p:ph type="pic" sz="quarter" idx="10"/>
          </p:nvPr>
        </p:nvSpPr>
        <p:spPr/>
        <p:txBody>
          <a:bodyPr/>
          <a:lstStyle/>
          <a:p>
            <a:endParaRPr lang="zh-HK" altLang="en-US"/>
          </a:p>
        </p:txBody>
      </p:sp>
      <p:sp>
        <p:nvSpPr>
          <p:cNvPr id="3" name="標題 2">
            <a:extLst>
              <a:ext uri="{FF2B5EF4-FFF2-40B4-BE49-F238E27FC236}">
                <a16:creationId xmlns:a16="http://schemas.microsoft.com/office/drawing/2014/main" xmlns="" id="{DAFA40A1-69C5-5335-A32C-43A306E67397}"/>
              </a:ext>
            </a:extLst>
          </p:cNvPr>
          <p:cNvSpPr>
            <a:spLocks noGrp="1"/>
          </p:cNvSpPr>
          <p:nvPr>
            <p:ph type="ctrTitle"/>
          </p:nvPr>
        </p:nvSpPr>
        <p:spPr>
          <a:xfrm>
            <a:off x="5179219" y="585788"/>
            <a:ext cx="3739754" cy="1209676"/>
          </a:xfrm>
        </p:spPr>
        <p:txBody>
          <a:bodyPr>
            <a:normAutofit/>
          </a:bodyPr>
          <a:lstStyle/>
          <a:p>
            <a:r>
              <a:rPr lang="zh-TW" altLang="zh-HK" sz="4400" b="1" kern="0" dirty="0">
                <a:effectLst/>
                <a:latin typeface="Calibri" panose="020F0502020204030204" pitchFamily="34" charset="0"/>
                <a:ea typeface="新細明體" panose="02020500000000000000" pitchFamily="18" charset="-120"/>
                <a:cs typeface="Calibri" panose="020F0502020204030204" pitchFamily="34" charset="0"/>
              </a:rPr>
              <a:t>嗎哪與怨言</a:t>
            </a:r>
            <a:endParaRPr lang="zh-TW" altLang="zh-HK" sz="4400" kern="100" dirty="0">
              <a:effectLst/>
              <a:latin typeface="Calibri" panose="020F0502020204030204" pitchFamily="34" charset="0"/>
              <a:ea typeface="新細明體" panose="02020500000000000000" pitchFamily="18" charset="-120"/>
              <a:cs typeface="Arial" panose="020B0604020202020204" pitchFamily="34" charset="0"/>
            </a:endParaRPr>
          </a:p>
        </p:txBody>
      </p:sp>
      <p:sp>
        <p:nvSpPr>
          <p:cNvPr id="5" name="文字方塊 4">
            <a:extLst>
              <a:ext uri="{FF2B5EF4-FFF2-40B4-BE49-F238E27FC236}">
                <a16:creationId xmlns:a16="http://schemas.microsoft.com/office/drawing/2014/main" xmlns="" id="{9924BA2E-5CB0-B6D3-8177-BC6293CC4EBB}"/>
              </a:ext>
            </a:extLst>
          </p:cNvPr>
          <p:cNvSpPr txBox="1"/>
          <p:nvPr/>
        </p:nvSpPr>
        <p:spPr>
          <a:xfrm>
            <a:off x="514350" y="125054"/>
            <a:ext cx="4439841" cy="4708981"/>
          </a:xfrm>
          <a:prstGeom prst="rect">
            <a:avLst/>
          </a:prstGeom>
          <a:noFill/>
        </p:spPr>
        <p:txBody>
          <a:bodyPr wrap="square" rtlCol="0">
            <a:spAutoFit/>
          </a:bodyPr>
          <a:lstStyle/>
          <a:p>
            <a:pPr algn="just"/>
            <a:r>
              <a:rPr lang="zh-TW" altLang="zh-HK" sz="3000" kern="0" dirty="0">
                <a:effectLst/>
                <a:latin typeface="Calibri" panose="020F0502020204030204" pitchFamily="34" charset="0"/>
                <a:ea typeface="新細明體" panose="02020500000000000000" pitchFamily="18" charset="-120"/>
                <a:cs typeface="Calibri" panose="020F0502020204030204" pitchFamily="34" charset="0"/>
              </a:rPr>
              <a:t>他們中間的閒雜人大起貪慾的心，以色列人又哭號說：誰給我們肉吃呢？我們記得在埃及的時候，不花錢就吃魚，也記得有黃瓜、西瓜、韭菜、蔥、蒜。現在我們的心血枯竭了，除這嗎哪以外，在我們眼前並沒有別的東西！</a:t>
            </a:r>
            <a:r>
              <a:rPr lang="zh-HK" altLang="zh-HK" sz="3000" kern="0" dirty="0">
                <a:effectLst/>
                <a:ea typeface="Calibri" panose="020F0502020204030204" pitchFamily="34" charset="0"/>
              </a:rPr>
              <a:t>(</a:t>
            </a:r>
            <a:r>
              <a:rPr lang="zh-TW" altLang="zh-HK" sz="3000" kern="0" dirty="0">
                <a:effectLst/>
                <a:latin typeface="Calibri" panose="020F0502020204030204" pitchFamily="34" charset="0"/>
                <a:ea typeface="新細明體" panose="02020500000000000000" pitchFamily="18" charset="-120"/>
                <a:cs typeface="Calibri" panose="020F0502020204030204" pitchFamily="34" charset="0"/>
              </a:rPr>
              <a:t>民十一</a:t>
            </a:r>
            <a:r>
              <a:rPr lang="zh-HK" altLang="zh-HK" sz="3000" kern="0" dirty="0">
                <a:effectLst/>
                <a:ea typeface="Calibri" panose="020F0502020204030204" pitchFamily="34" charset="0"/>
              </a:rPr>
              <a:t>4~6)</a:t>
            </a:r>
            <a:endParaRPr lang="zh-HK" altLang="en-US" sz="3000" dirty="0"/>
          </a:p>
        </p:txBody>
      </p:sp>
    </p:spTree>
    <p:extLst>
      <p:ext uri="{BB962C8B-B14F-4D97-AF65-F5344CB8AC3E}">
        <p14:creationId xmlns:p14="http://schemas.microsoft.com/office/powerpoint/2010/main" val="37669594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圖片版面配置區 1">
            <a:extLst>
              <a:ext uri="{FF2B5EF4-FFF2-40B4-BE49-F238E27FC236}">
                <a16:creationId xmlns:a16="http://schemas.microsoft.com/office/drawing/2014/main" xmlns="" id="{A07BFD52-10A9-5D6F-8E6C-8972EB970AAF}"/>
              </a:ext>
            </a:extLst>
          </p:cNvPr>
          <p:cNvSpPr>
            <a:spLocks noGrp="1"/>
          </p:cNvSpPr>
          <p:nvPr>
            <p:ph type="pic" sz="quarter" idx="10"/>
          </p:nvPr>
        </p:nvSpPr>
        <p:spPr/>
        <p:txBody>
          <a:bodyPr/>
          <a:lstStyle/>
          <a:p>
            <a:endParaRPr lang="zh-HK" altLang="en-US"/>
          </a:p>
        </p:txBody>
      </p:sp>
      <p:sp>
        <p:nvSpPr>
          <p:cNvPr id="3" name="標題 2">
            <a:extLst>
              <a:ext uri="{FF2B5EF4-FFF2-40B4-BE49-F238E27FC236}">
                <a16:creationId xmlns:a16="http://schemas.microsoft.com/office/drawing/2014/main" xmlns="" id="{5B05DE6A-6D24-F402-4EE2-A8331F893A73}"/>
              </a:ext>
            </a:extLst>
          </p:cNvPr>
          <p:cNvSpPr>
            <a:spLocks noGrp="1"/>
          </p:cNvSpPr>
          <p:nvPr>
            <p:ph type="ctrTitle"/>
          </p:nvPr>
        </p:nvSpPr>
        <p:spPr/>
        <p:txBody>
          <a:bodyPr/>
          <a:lstStyle/>
          <a:p>
            <a:endParaRPr lang="zh-HK" altLang="en-US"/>
          </a:p>
        </p:txBody>
      </p:sp>
      <p:sp>
        <p:nvSpPr>
          <p:cNvPr id="4" name="副標題 3">
            <a:extLst>
              <a:ext uri="{FF2B5EF4-FFF2-40B4-BE49-F238E27FC236}">
                <a16:creationId xmlns:a16="http://schemas.microsoft.com/office/drawing/2014/main" xmlns="" id="{0517A86A-A3E5-A55D-6FC7-DCA18036204D}"/>
              </a:ext>
            </a:extLst>
          </p:cNvPr>
          <p:cNvSpPr>
            <a:spLocks noGrp="1"/>
          </p:cNvSpPr>
          <p:nvPr>
            <p:ph type="subTitle" idx="1"/>
          </p:nvPr>
        </p:nvSpPr>
        <p:spPr/>
        <p:txBody>
          <a:bodyPr/>
          <a:lstStyle/>
          <a:p>
            <a:endParaRPr lang="zh-HK" altLang="en-US"/>
          </a:p>
        </p:txBody>
      </p:sp>
      <p:pic>
        <p:nvPicPr>
          <p:cNvPr id="5" name="Picture 2" descr="一個商人抓住一個飛行的女商人作為空中飛人的搞笑插圖照片背景圖桌布圖片免費下載- Pngtree">
            <a:extLst>
              <a:ext uri="{FF2B5EF4-FFF2-40B4-BE49-F238E27FC236}">
                <a16:creationId xmlns:a16="http://schemas.microsoft.com/office/drawing/2014/main" xmlns="" id="{56EA83A2-573A-A93D-ED09-6B43268BC8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9371" y="1913486"/>
            <a:ext cx="5222345" cy="2943309"/>
          </a:xfrm>
          <a:prstGeom prst="rect">
            <a:avLst/>
          </a:prstGeom>
          <a:noFill/>
          <a:extLst>
            <a:ext uri="{909E8E84-426E-40DD-AFC4-6F175D3DCCD1}">
              <a14:hiddenFill xmlns:a14="http://schemas.microsoft.com/office/drawing/2010/main">
                <a:solidFill>
                  <a:srgbClr val="FFFFFF"/>
                </a:solidFill>
              </a14:hiddenFill>
            </a:ext>
          </a:extLst>
        </p:spPr>
      </p:pic>
      <p:sp>
        <p:nvSpPr>
          <p:cNvPr id="7" name="文字方塊 6">
            <a:extLst>
              <a:ext uri="{FF2B5EF4-FFF2-40B4-BE49-F238E27FC236}">
                <a16:creationId xmlns:a16="http://schemas.microsoft.com/office/drawing/2014/main" xmlns="" id="{452A6676-ADAD-ADBA-15D3-25AB2D758104}"/>
              </a:ext>
            </a:extLst>
          </p:cNvPr>
          <p:cNvSpPr txBox="1"/>
          <p:nvPr/>
        </p:nvSpPr>
        <p:spPr>
          <a:xfrm>
            <a:off x="740735" y="684544"/>
            <a:ext cx="4572000" cy="1200329"/>
          </a:xfrm>
          <a:prstGeom prst="rect">
            <a:avLst/>
          </a:prstGeom>
          <a:noFill/>
        </p:spPr>
        <p:txBody>
          <a:bodyPr wrap="square">
            <a:spAutoFit/>
          </a:bodyPr>
          <a:lstStyle/>
          <a:p>
            <a:pPr algn="just"/>
            <a:r>
              <a:rPr lang="zh-TW" altLang="zh-HK" sz="3600" kern="100" dirty="0">
                <a:solidFill>
                  <a:srgbClr val="050505"/>
                </a:solidFill>
                <a:effectLst/>
                <a:latin typeface="Segoe UI Historic" panose="020B0502040204020203" pitchFamily="34" charset="0"/>
                <a:ea typeface="新細明體" panose="02020500000000000000" pitchFamily="18" charset="-120"/>
                <a:cs typeface="Segoe UI Historic" panose="020B0502040204020203" pitchFamily="34" charset="0"/>
              </a:rPr>
              <a:t>放下你的「埃及」</a:t>
            </a:r>
            <a:endParaRPr lang="zh-TW" altLang="zh-HK" sz="3600" kern="100" dirty="0">
              <a:effectLst/>
              <a:latin typeface="Calibri" panose="020F0502020204030204" pitchFamily="34" charset="0"/>
              <a:ea typeface="新細明體" panose="02020500000000000000" pitchFamily="18" charset="-120"/>
              <a:cs typeface="Arial" panose="020B0604020202020204" pitchFamily="34" charset="0"/>
            </a:endParaRPr>
          </a:p>
          <a:p>
            <a:pPr algn="just"/>
            <a:r>
              <a:rPr lang="zh-TW" altLang="zh-HK" sz="3600" kern="100" dirty="0">
                <a:solidFill>
                  <a:srgbClr val="050505"/>
                </a:solidFill>
                <a:effectLst/>
                <a:latin typeface="Segoe UI Historic" panose="020B0502040204020203" pitchFamily="34" charset="0"/>
                <a:ea typeface="新細明體" panose="02020500000000000000" pitchFamily="18" charset="-120"/>
                <a:cs typeface="Segoe UI Historic" panose="020B0502040204020203" pitchFamily="34" charset="0"/>
              </a:rPr>
              <a:t>擁有你的「嗎哪」</a:t>
            </a:r>
            <a:endParaRPr lang="zh-TW" altLang="zh-HK" sz="3600" kern="100" dirty="0">
              <a:effectLst/>
              <a:latin typeface="Calibri" panose="020F0502020204030204" pitchFamily="34" charset="0"/>
              <a:ea typeface="新細明體" panose="02020500000000000000" pitchFamily="18" charset="-120"/>
              <a:cs typeface="Arial" panose="020B0604020202020204" pitchFamily="34" charset="0"/>
            </a:endParaRPr>
          </a:p>
        </p:txBody>
      </p:sp>
    </p:spTree>
    <p:extLst>
      <p:ext uri="{BB962C8B-B14F-4D97-AF65-F5344CB8AC3E}">
        <p14:creationId xmlns:p14="http://schemas.microsoft.com/office/powerpoint/2010/main" val="23242493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a:extLst>
              <a:ext uri="{FF2B5EF4-FFF2-40B4-BE49-F238E27FC236}">
                <a16:creationId xmlns:a16="http://schemas.microsoft.com/office/drawing/2014/main" xmlns="" id="{9924BA2E-5CB0-B6D3-8177-BC6293CC4EBB}"/>
              </a:ext>
            </a:extLst>
          </p:cNvPr>
          <p:cNvSpPr txBox="1"/>
          <p:nvPr/>
        </p:nvSpPr>
        <p:spPr>
          <a:xfrm>
            <a:off x="513340" y="19858"/>
            <a:ext cx="8324850" cy="4747453"/>
          </a:xfrm>
          <a:prstGeom prst="rect">
            <a:avLst/>
          </a:prstGeom>
          <a:noFill/>
        </p:spPr>
        <p:txBody>
          <a:bodyPr wrap="square" rtlCol="0">
            <a:spAutoFit/>
          </a:bodyPr>
          <a:lstStyle/>
          <a:p>
            <a:pPr algn="just"/>
            <a:r>
              <a:rPr lang="zh-TW" altLang="zh-HK" sz="2750" kern="0" dirty="0">
                <a:solidFill>
                  <a:schemeClr val="bg1"/>
                </a:solidFill>
                <a:effectLst/>
                <a:latin typeface="Calibri" panose="020F0502020204030204" pitchFamily="34" charset="0"/>
                <a:ea typeface="新細明體" panose="02020500000000000000" pitchFamily="18" charset="-120"/>
                <a:cs typeface="Calibri" panose="020F0502020204030204" pitchFamily="34" charset="0"/>
              </a:rPr>
              <a:t>他苦煉你，任你饑餓，將你和你列祖所不認識的嗎哪賜給你吃，使你知道人活著不是單靠食物，乃是靠耶和華口裡所出的一切話。</a:t>
            </a:r>
            <a:r>
              <a:rPr lang="zh-TW" altLang="zh-HK" sz="2750" kern="0" dirty="0">
                <a:solidFill>
                  <a:srgbClr val="FFFF00"/>
                </a:solidFill>
                <a:effectLst/>
                <a:latin typeface="Calibri" panose="020F0502020204030204" pitchFamily="34" charset="0"/>
                <a:ea typeface="新細明體" panose="02020500000000000000" pitchFamily="18" charset="-120"/>
                <a:cs typeface="Calibri" panose="020F0502020204030204" pitchFamily="34" charset="0"/>
              </a:rPr>
              <a:t>這四十年，你的衣服沒有穿破，你的腳也沒有腫</a:t>
            </a:r>
            <a:r>
              <a:rPr lang="zh-TW" altLang="zh-HK" sz="2750" kern="0" dirty="0">
                <a:solidFill>
                  <a:schemeClr val="bg1"/>
                </a:solidFill>
                <a:effectLst/>
                <a:latin typeface="Calibri" panose="020F0502020204030204" pitchFamily="34" charset="0"/>
                <a:ea typeface="新細明體" panose="02020500000000000000" pitchFamily="18" charset="-120"/>
                <a:cs typeface="Calibri" panose="020F0502020204030204" pitchFamily="34" charset="0"/>
              </a:rPr>
              <a:t>你當心裡思想，耶和華你神管教你，好像人管教兒子一樣。你要謹守耶和華你神的誡命，遵行他的道，敬畏他，因為耶和華你神領你進入美地，那地有河、有泉、有源，從山谷中流出水來；那地有小麥、大麥、葡萄樹、無花果樹、石榴樹、橄欖樹和蜜。你在那地不缺食物，一無所缺。那地的石頭是鐵，山內可以挖銅。你吃得飽足，就要稱頌耶和華你的神，因他將那美地賜給你了。</a:t>
            </a:r>
            <a:r>
              <a:rPr lang="zh-HK" altLang="zh-HK" sz="2750" kern="0" dirty="0">
                <a:solidFill>
                  <a:schemeClr val="bg1"/>
                </a:solidFill>
                <a:effectLst/>
                <a:ea typeface="Calibri" panose="020F0502020204030204" pitchFamily="34" charset="0"/>
              </a:rPr>
              <a:t>(</a:t>
            </a:r>
            <a:r>
              <a:rPr lang="zh-TW" altLang="zh-HK" sz="2750" kern="0" dirty="0">
                <a:solidFill>
                  <a:schemeClr val="bg1"/>
                </a:solidFill>
                <a:effectLst/>
                <a:latin typeface="Calibri" panose="020F0502020204030204" pitchFamily="34" charset="0"/>
                <a:ea typeface="新細明體" panose="02020500000000000000" pitchFamily="18" charset="-120"/>
                <a:cs typeface="Calibri" panose="020F0502020204030204" pitchFamily="34" charset="0"/>
              </a:rPr>
              <a:t>申八</a:t>
            </a:r>
            <a:r>
              <a:rPr lang="zh-HK" altLang="zh-HK" sz="2750" kern="0" dirty="0">
                <a:solidFill>
                  <a:schemeClr val="bg1"/>
                </a:solidFill>
                <a:effectLst/>
                <a:ea typeface="Calibri" panose="020F0502020204030204" pitchFamily="34" charset="0"/>
              </a:rPr>
              <a:t>3~10)</a:t>
            </a:r>
            <a:endParaRPr lang="zh-HK" altLang="en-US" sz="2750" dirty="0">
              <a:solidFill>
                <a:schemeClr val="bg1"/>
              </a:solidFill>
            </a:endParaRPr>
          </a:p>
        </p:txBody>
      </p:sp>
    </p:spTree>
    <p:extLst>
      <p:ext uri="{BB962C8B-B14F-4D97-AF65-F5344CB8AC3E}">
        <p14:creationId xmlns:p14="http://schemas.microsoft.com/office/powerpoint/2010/main" val="38993821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圖片版面配置區 1">
            <a:extLst>
              <a:ext uri="{FF2B5EF4-FFF2-40B4-BE49-F238E27FC236}">
                <a16:creationId xmlns:a16="http://schemas.microsoft.com/office/drawing/2014/main" xmlns="" id="{0D86E031-0489-E1E9-8A92-1BD9B1FE487B}"/>
              </a:ext>
            </a:extLst>
          </p:cNvPr>
          <p:cNvSpPr>
            <a:spLocks noGrp="1"/>
          </p:cNvSpPr>
          <p:nvPr>
            <p:ph type="pic" sz="quarter" idx="10"/>
          </p:nvPr>
        </p:nvSpPr>
        <p:spPr/>
        <p:txBody>
          <a:bodyPr/>
          <a:lstStyle/>
          <a:p>
            <a:endParaRPr lang="zh-HK" altLang="en-US"/>
          </a:p>
        </p:txBody>
      </p:sp>
      <p:sp>
        <p:nvSpPr>
          <p:cNvPr id="3" name="標題 2">
            <a:extLst>
              <a:ext uri="{FF2B5EF4-FFF2-40B4-BE49-F238E27FC236}">
                <a16:creationId xmlns:a16="http://schemas.microsoft.com/office/drawing/2014/main" xmlns="" id="{DAFA40A1-69C5-5335-A32C-43A306E67397}"/>
              </a:ext>
            </a:extLst>
          </p:cNvPr>
          <p:cNvSpPr>
            <a:spLocks noGrp="1"/>
          </p:cNvSpPr>
          <p:nvPr>
            <p:ph type="ctrTitle"/>
          </p:nvPr>
        </p:nvSpPr>
        <p:spPr>
          <a:xfrm>
            <a:off x="5169694" y="1693069"/>
            <a:ext cx="3739754" cy="1209676"/>
          </a:xfrm>
        </p:spPr>
        <p:txBody>
          <a:bodyPr>
            <a:normAutofit/>
          </a:bodyPr>
          <a:lstStyle/>
          <a:p>
            <a:r>
              <a:rPr lang="zh-TW" altLang="en-US" sz="5400" kern="0" dirty="0">
                <a:latin typeface="Calibri" panose="020F0502020204030204" pitchFamily="34" charset="0"/>
                <a:ea typeface="新細明體" panose="02020500000000000000" pitchFamily="18" charset="-120"/>
                <a:cs typeface="Calibri" panose="020F0502020204030204" pitchFamily="34" charset="0"/>
              </a:rPr>
              <a:t>吃得起嗎？</a:t>
            </a:r>
            <a:endParaRPr lang="zh-HK" altLang="en-US" sz="5400" dirty="0"/>
          </a:p>
        </p:txBody>
      </p:sp>
      <p:sp>
        <p:nvSpPr>
          <p:cNvPr id="5" name="文字方塊 4">
            <a:extLst>
              <a:ext uri="{FF2B5EF4-FFF2-40B4-BE49-F238E27FC236}">
                <a16:creationId xmlns:a16="http://schemas.microsoft.com/office/drawing/2014/main" xmlns="" id="{9924BA2E-5CB0-B6D3-8177-BC6293CC4EBB}"/>
              </a:ext>
            </a:extLst>
          </p:cNvPr>
          <p:cNvSpPr txBox="1"/>
          <p:nvPr/>
        </p:nvSpPr>
        <p:spPr>
          <a:xfrm>
            <a:off x="514350" y="53616"/>
            <a:ext cx="4439841" cy="4732065"/>
          </a:xfrm>
          <a:prstGeom prst="rect">
            <a:avLst/>
          </a:prstGeom>
          <a:noFill/>
        </p:spPr>
        <p:txBody>
          <a:bodyPr wrap="square" rtlCol="0">
            <a:spAutoFit/>
          </a:bodyPr>
          <a:lstStyle/>
          <a:p>
            <a:pPr algn="just"/>
            <a:r>
              <a:rPr lang="zh-TW" altLang="zh-HK" sz="3350" kern="0" dirty="0" smtClean="0">
                <a:effectLst/>
                <a:latin typeface="Calibri" panose="020F0502020204030204" pitchFamily="34" charset="0"/>
                <a:ea typeface="新細明體" panose="02020500000000000000" pitchFamily="18" charset="-120"/>
                <a:cs typeface="Calibri" panose="020F0502020204030204" pitchFamily="34" charset="0"/>
              </a:rPr>
              <a:t>逾越節的次日，他們就</a:t>
            </a:r>
            <a:r>
              <a:rPr lang="zh-TW" altLang="zh-HK" sz="3350" kern="0" dirty="0" smtClean="0">
                <a:solidFill>
                  <a:srgbClr val="FF0000"/>
                </a:solidFill>
                <a:effectLst/>
                <a:latin typeface="Calibri" panose="020F0502020204030204" pitchFamily="34" charset="0"/>
                <a:ea typeface="新細明體" panose="02020500000000000000" pitchFamily="18" charset="-120"/>
                <a:cs typeface="Calibri" panose="020F0502020204030204" pitchFamily="34" charset="0"/>
              </a:rPr>
              <a:t>吃</a:t>
            </a:r>
            <a:r>
              <a:rPr lang="zh-TW" altLang="zh-HK" sz="3350" kern="0" dirty="0" smtClean="0">
                <a:effectLst/>
                <a:latin typeface="Calibri" panose="020F0502020204030204" pitchFamily="34" charset="0"/>
                <a:ea typeface="新細明體" panose="02020500000000000000" pitchFamily="18" charset="-120"/>
                <a:cs typeface="Calibri" panose="020F0502020204030204" pitchFamily="34" charset="0"/>
              </a:rPr>
              <a:t>了那地的出產；正當那日，</a:t>
            </a:r>
            <a:r>
              <a:rPr lang="zh-TW" altLang="zh-HK" sz="3350" kern="0" dirty="0" smtClean="0">
                <a:solidFill>
                  <a:srgbClr val="FF0000"/>
                </a:solidFill>
                <a:effectLst/>
                <a:latin typeface="Calibri" panose="020F0502020204030204" pitchFamily="34" charset="0"/>
                <a:ea typeface="新細明體" panose="02020500000000000000" pitchFamily="18" charset="-120"/>
                <a:cs typeface="Calibri" panose="020F0502020204030204" pitchFamily="34" charset="0"/>
              </a:rPr>
              <a:t>吃</a:t>
            </a:r>
            <a:r>
              <a:rPr lang="zh-TW" altLang="zh-HK" sz="3350" kern="0" dirty="0" smtClean="0">
                <a:effectLst/>
                <a:latin typeface="Calibri" panose="020F0502020204030204" pitchFamily="34" charset="0"/>
                <a:ea typeface="新細明體" panose="02020500000000000000" pitchFamily="18" charset="-120"/>
                <a:cs typeface="Calibri" panose="020F0502020204030204" pitchFamily="34" charset="0"/>
              </a:rPr>
              <a:t>無酵餅和烘的穀。他們</a:t>
            </a:r>
            <a:r>
              <a:rPr lang="zh-TW" altLang="zh-HK" sz="3350" kern="0" dirty="0" smtClean="0">
                <a:solidFill>
                  <a:srgbClr val="FF0000"/>
                </a:solidFill>
                <a:effectLst/>
                <a:latin typeface="Calibri" panose="020F0502020204030204" pitchFamily="34" charset="0"/>
                <a:ea typeface="新細明體" panose="02020500000000000000" pitchFamily="18" charset="-120"/>
                <a:cs typeface="Calibri" panose="020F0502020204030204" pitchFamily="34" charset="0"/>
              </a:rPr>
              <a:t>吃</a:t>
            </a:r>
            <a:r>
              <a:rPr lang="zh-TW" altLang="zh-HK" sz="3350" kern="0" dirty="0" smtClean="0">
                <a:effectLst/>
                <a:latin typeface="Calibri" panose="020F0502020204030204" pitchFamily="34" charset="0"/>
                <a:ea typeface="新細明體" panose="02020500000000000000" pitchFamily="18" charset="-120"/>
                <a:cs typeface="Calibri" panose="020F0502020204030204" pitchFamily="34" charset="0"/>
              </a:rPr>
              <a:t>了那地的出產，第二日嗎哪就止住了，以色列人也不再有嗎哪了。那一年，他們卻吃迦南地的出產。</a:t>
            </a:r>
            <a:r>
              <a:rPr lang="zh-HK" altLang="zh-HK" sz="3350" kern="0" dirty="0" smtClean="0">
                <a:effectLst/>
                <a:ea typeface="Calibri" panose="020F0502020204030204" pitchFamily="34" charset="0"/>
              </a:rPr>
              <a:t>(</a:t>
            </a:r>
            <a:r>
              <a:rPr lang="zh-TW" altLang="zh-HK" sz="3350" kern="0" dirty="0" smtClean="0">
                <a:effectLst/>
                <a:latin typeface="Calibri" panose="020F0502020204030204" pitchFamily="34" charset="0"/>
                <a:ea typeface="新細明體" panose="02020500000000000000" pitchFamily="18" charset="-120"/>
                <a:cs typeface="Calibri" panose="020F0502020204030204" pitchFamily="34" charset="0"/>
              </a:rPr>
              <a:t>書五</a:t>
            </a:r>
            <a:r>
              <a:rPr lang="zh-HK" altLang="zh-HK" sz="3350" kern="0" dirty="0" smtClean="0">
                <a:effectLst/>
                <a:ea typeface="Calibri" panose="020F0502020204030204" pitchFamily="34" charset="0"/>
              </a:rPr>
              <a:t>11~12)</a:t>
            </a:r>
            <a:endParaRPr lang="zh-HK" altLang="en-US" sz="3350" dirty="0"/>
          </a:p>
        </p:txBody>
      </p:sp>
    </p:spTree>
    <p:extLst>
      <p:ext uri="{BB962C8B-B14F-4D97-AF65-F5344CB8AC3E}">
        <p14:creationId xmlns:p14="http://schemas.microsoft.com/office/powerpoint/2010/main" val="12647243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MSFT_Color_1">
      <a:dk1>
        <a:srgbClr val="32363F"/>
      </a:dk1>
      <a:lt1>
        <a:sysClr val="window" lastClr="FFFFFF"/>
      </a:lt1>
      <a:dk2>
        <a:srgbClr val="313C41"/>
      </a:dk2>
      <a:lt2>
        <a:srgbClr val="FFFFFF"/>
      </a:lt2>
      <a:accent1>
        <a:srgbClr val="2C85AE"/>
      </a:accent1>
      <a:accent2>
        <a:srgbClr val="5E5CA2"/>
      </a:accent2>
      <a:accent3>
        <a:srgbClr val="5268A5"/>
      </a:accent3>
      <a:accent4>
        <a:srgbClr val="4276AA"/>
      </a:accent4>
      <a:accent5>
        <a:srgbClr val="1891AB"/>
      </a:accent5>
      <a:accent6>
        <a:srgbClr val="00A09D"/>
      </a:accent6>
      <a:hlink>
        <a:srgbClr val="2C85AE"/>
      </a:hlink>
      <a:folHlink>
        <a:srgbClr val="00A09D"/>
      </a:folHlink>
    </a:clrScheme>
    <a:fontScheme name="MSFT_Font">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_50284866_TF34126823_Win32" id="{067AB318-814B-49FC-A2E0-D699E3C38DCB}" vid="{A480FE7F-82B2-4E19-9A11-3EA17EAB6B23}"/>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傳統粗體區塊簡報</Template>
  <TotalTime>46</TotalTime>
  <Words>599</Words>
  <Application>Microsoft Office PowerPoint</Application>
  <PresentationFormat>如螢幕大小 (16:9)</PresentationFormat>
  <Paragraphs>14</Paragraphs>
  <Slides>7</Slides>
  <Notes>1</Notes>
  <HiddenSlides>0</HiddenSlides>
  <MMClips>0</MMClips>
  <ScaleCrop>false</ScaleCrop>
  <HeadingPairs>
    <vt:vector size="4" baseType="variant">
      <vt:variant>
        <vt:lpstr>佈景主題</vt:lpstr>
      </vt:variant>
      <vt:variant>
        <vt:i4>1</vt:i4>
      </vt:variant>
      <vt:variant>
        <vt:lpstr>投影片標題</vt:lpstr>
      </vt:variant>
      <vt:variant>
        <vt:i4>7</vt:i4>
      </vt:variant>
    </vt:vector>
  </HeadingPairs>
  <TitlesOfParts>
    <vt:vector size="8" baseType="lpstr">
      <vt:lpstr>Office 佈景主題</vt:lpstr>
      <vt:lpstr>放下 才能擁有</vt:lpstr>
      <vt:lpstr>嗎哪是沒多沒少的供應</vt:lpstr>
      <vt:lpstr>食物與身份</vt:lpstr>
      <vt:lpstr>嗎哪與怨言</vt:lpstr>
      <vt:lpstr>PowerPoint 簡報</vt:lpstr>
      <vt:lpstr>PowerPoint 簡報</vt:lpstr>
      <vt:lpstr>吃得起嗎？</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嗎哪的40+1</dc:title>
  <dc:creator>Ko Ming Him</dc:creator>
  <cp:lastModifiedBy>Andrew</cp:lastModifiedBy>
  <cp:revision>24</cp:revision>
  <dcterms:created xsi:type="dcterms:W3CDTF">2022-06-27T07:49:38Z</dcterms:created>
  <dcterms:modified xsi:type="dcterms:W3CDTF">2023-12-09T11:11:42Z</dcterms:modified>
</cp:coreProperties>
</file>