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2" r:id="rId2"/>
  </p:sldMasterIdLst>
  <p:notesMasterIdLst>
    <p:notesMasterId r:id="rId11"/>
  </p:notesMasterIdLst>
  <p:sldIdLst>
    <p:sldId id="261" r:id="rId3"/>
    <p:sldId id="277" r:id="rId4"/>
    <p:sldId id="300" r:id="rId5"/>
    <p:sldId id="306" r:id="rId6"/>
    <p:sldId id="314" r:id="rId7"/>
    <p:sldId id="315" r:id="rId8"/>
    <p:sldId id="312" r:id="rId9"/>
    <p:sldId id="313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277"/>
            <p14:sldId id="300"/>
            <p14:sldId id="306"/>
            <p14:sldId id="314"/>
            <p14:sldId id="315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7" autoAdjust="0"/>
    <p:restoredTop sz="76598" autoAdjust="0"/>
  </p:normalViewPr>
  <p:slideViewPr>
    <p:cSldViewPr snapToGrid="0">
      <p:cViewPr varScale="1">
        <p:scale>
          <a:sx n="68" d="100"/>
          <a:sy n="68" d="100"/>
        </p:scale>
        <p:origin x="-85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365" y="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C LAM" userId="7c7956ceca567846" providerId="LiveId" clId="{BF2DAC07-9EE9-4BD3-919D-B153A8FB53EF}"/>
    <pc:docChg chg="modSld">
      <pc:chgData name="CC LAM" userId="7c7956ceca567846" providerId="LiveId" clId="{BF2DAC07-9EE9-4BD3-919D-B153A8FB53EF}" dt="2023-12-29T02:07:17.251" v="7" actId="20577"/>
      <pc:docMkLst>
        <pc:docMk/>
      </pc:docMkLst>
      <pc:sldChg chg="modNotesTx">
        <pc:chgData name="CC LAM" userId="7c7956ceca567846" providerId="LiveId" clId="{BF2DAC07-9EE9-4BD3-919D-B153A8FB53EF}" dt="2023-12-29T02:06:27.409" v="0" actId="20577"/>
        <pc:sldMkLst>
          <pc:docMk/>
          <pc:sldMk cId="35182549" sldId="261"/>
        </pc:sldMkLst>
      </pc:sldChg>
      <pc:sldChg chg="modNotesTx">
        <pc:chgData name="CC LAM" userId="7c7956ceca567846" providerId="LiveId" clId="{BF2DAC07-9EE9-4BD3-919D-B153A8FB53EF}" dt="2023-12-29T02:06:33.310" v="1" actId="20577"/>
        <pc:sldMkLst>
          <pc:docMk/>
          <pc:sldMk cId="3964294965" sldId="277"/>
        </pc:sldMkLst>
      </pc:sldChg>
      <pc:sldChg chg="modNotesTx">
        <pc:chgData name="CC LAM" userId="7c7956ceca567846" providerId="LiveId" clId="{BF2DAC07-9EE9-4BD3-919D-B153A8FB53EF}" dt="2023-12-29T02:06:40.440" v="2" actId="20577"/>
        <pc:sldMkLst>
          <pc:docMk/>
          <pc:sldMk cId="3441654924" sldId="300"/>
        </pc:sldMkLst>
      </pc:sldChg>
      <pc:sldChg chg="modNotesTx">
        <pc:chgData name="CC LAM" userId="7c7956ceca567846" providerId="LiveId" clId="{BF2DAC07-9EE9-4BD3-919D-B153A8FB53EF}" dt="2023-12-29T02:06:47.536" v="3" actId="20577"/>
        <pc:sldMkLst>
          <pc:docMk/>
          <pc:sldMk cId="2950016393" sldId="306"/>
        </pc:sldMkLst>
      </pc:sldChg>
      <pc:sldChg chg="modNotesTx">
        <pc:chgData name="CC LAM" userId="7c7956ceca567846" providerId="LiveId" clId="{BF2DAC07-9EE9-4BD3-919D-B153A8FB53EF}" dt="2023-12-29T02:07:10.680" v="6" actId="20577"/>
        <pc:sldMkLst>
          <pc:docMk/>
          <pc:sldMk cId="1914053931" sldId="312"/>
        </pc:sldMkLst>
      </pc:sldChg>
      <pc:sldChg chg="modNotesTx">
        <pc:chgData name="CC LAM" userId="7c7956ceca567846" providerId="LiveId" clId="{BF2DAC07-9EE9-4BD3-919D-B153A8FB53EF}" dt="2023-12-29T02:07:17.251" v="7" actId="20577"/>
        <pc:sldMkLst>
          <pc:docMk/>
          <pc:sldMk cId="3512456577" sldId="313"/>
        </pc:sldMkLst>
      </pc:sldChg>
      <pc:sldChg chg="modNotesTx">
        <pc:chgData name="CC LAM" userId="7c7956ceca567846" providerId="LiveId" clId="{BF2DAC07-9EE9-4BD3-919D-B153A8FB53EF}" dt="2023-12-29T02:06:55.518" v="4" actId="20577"/>
        <pc:sldMkLst>
          <pc:docMk/>
          <pc:sldMk cId="548352009" sldId="314"/>
        </pc:sldMkLst>
      </pc:sldChg>
      <pc:sldChg chg="modNotesTx">
        <pc:chgData name="CC LAM" userId="7c7956ceca567846" providerId="LiveId" clId="{BF2DAC07-9EE9-4BD3-919D-B153A8FB53EF}" dt="2023-12-29T02:07:03.778" v="5" actId="20577"/>
        <pc:sldMkLst>
          <pc:docMk/>
          <pc:sldMk cId="1867676728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427" cy="513509"/>
          </a:xfrm>
          <a:prstGeom prst="rect">
            <a:avLst/>
          </a:prstGeom>
        </p:spPr>
        <p:txBody>
          <a:bodyPr vert="horz" lIns="93145" tIns="46574" rIns="93145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7" y="1"/>
            <a:ext cx="3078427" cy="513509"/>
          </a:xfrm>
          <a:prstGeom prst="rect">
            <a:avLst/>
          </a:prstGeom>
        </p:spPr>
        <p:txBody>
          <a:bodyPr vert="horz" lIns="93145" tIns="46574" rIns="93145" bIns="46574" rtlCol="0"/>
          <a:lstStyle>
            <a:lvl1pPr algn="r">
              <a:defRPr sz="1200"/>
            </a:lvl1pPr>
          </a:lstStyle>
          <a:p>
            <a:fld id="{8044167D-BF23-4A90-BA8D-5E2285AA207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468313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4" rIns="93145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9715" y="4140371"/>
            <a:ext cx="5973873" cy="6011552"/>
          </a:xfrm>
          <a:prstGeom prst="rect">
            <a:avLst/>
          </a:prstGeom>
        </p:spPr>
        <p:txBody>
          <a:bodyPr vert="horz" lIns="93145" tIns="46574" rIns="93145" bIns="4657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10"/>
            <a:ext cx="3078427" cy="513509"/>
          </a:xfrm>
          <a:prstGeom prst="rect">
            <a:avLst/>
          </a:prstGeom>
        </p:spPr>
        <p:txBody>
          <a:bodyPr vert="horz" lIns="93145" tIns="46574" rIns="93145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7" y="9721110"/>
            <a:ext cx="3078427" cy="513509"/>
          </a:xfrm>
          <a:prstGeom prst="rect">
            <a:avLst/>
          </a:prstGeom>
        </p:spPr>
        <p:txBody>
          <a:bodyPr vert="horz" lIns="93145" tIns="46574" rIns="93145" bIns="46574" rtlCol="0" anchor="b"/>
          <a:lstStyle>
            <a:lvl1pPr algn="r">
              <a:defRPr sz="12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Aft>
        <a:spcPts val="600"/>
      </a:spcAft>
      <a:buFont typeface="+mj-lt"/>
      <a:buAutoNum type="arabicParenR"/>
      <a:defRPr sz="14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1pPr>
    <a:lvl2pPr marL="685800" indent="-228600" algn="l" defTabSz="914400" rtl="0" eaLnBrk="1" latinLnBrk="0" hangingPunct="1">
      <a:spcAft>
        <a:spcPts val="600"/>
      </a:spcAft>
      <a:buFont typeface="+mj-lt"/>
      <a:buAutoNum type="alphaLcParenR"/>
      <a:defRPr sz="13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2pPr>
    <a:lvl3pPr marL="1143000" indent="-228600" algn="l" defTabSz="914400" rtl="0" eaLnBrk="1" latinLnBrk="0" hangingPunct="1">
      <a:spcAft>
        <a:spcPts val="300"/>
      </a:spcAft>
      <a:buFont typeface="+mj-lt"/>
      <a:buAutoNum type="romanLcPeriod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4pPr>
    <a:lvl5pPr marL="2057400" indent="-22860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92551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4938-CBA5-4933-A27D-8CFCF64E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8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076" y="376912"/>
            <a:ext cx="9683537" cy="945624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077" y="1393794"/>
            <a:ext cx="9683536" cy="5087293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0923" y="6463457"/>
            <a:ext cx="1146283" cy="370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2023/11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1076" y="6481087"/>
            <a:ext cx="80888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2" y="1456841"/>
            <a:ext cx="9999054" cy="4979128"/>
          </a:xfrm>
        </p:spPr>
        <p:txBody>
          <a:bodyPr/>
          <a:lstStyle>
            <a:lvl1pPr>
              <a:spcBef>
                <a:spcPts val="600"/>
              </a:spcBef>
              <a:defRPr sz="4400"/>
            </a:lvl1pPr>
            <a:lvl2pPr>
              <a:spcBef>
                <a:spcPts val="600"/>
              </a:spcBef>
              <a:defRPr sz="4000"/>
            </a:lvl2pPr>
            <a:lvl3pPr>
              <a:spcBef>
                <a:spcPts val="600"/>
              </a:spcBef>
              <a:defRPr sz="3600"/>
            </a:lvl3pPr>
            <a:lvl4pPr>
              <a:spcBef>
                <a:spcPts val="600"/>
              </a:spcBef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729" y="6339251"/>
            <a:ext cx="808887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0340" y="624110"/>
            <a:ext cx="9384272" cy="128089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0340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2126222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3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1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68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0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74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1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61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20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6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4564" y="649438"/>
            <a:ext cx="9384272" cy="1280890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564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725" y="2152851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1819F9-8CAC-4A6C-8F06-0482027F9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E32025C-4CD3-40D8-BAE8-067B9A085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3373062" y="4256116"/>
            <a:ext cx="8131550" cy="1994757"/>
          </a:xfrm>
        </p:spPr>
        <p:txBody>
          <a:bodyPr>
            <a:noAutofit/>
          </a:bodyPr>
          <a:lstStyle/>
          <a:p>
            <a:r>
              <a:rPr lang="zh-TW" altLang="en-US" sz="4800" b="1" dirty="0"/>
              <a:t>作過什麼？</a:t>
            </a:r>
            <a:endParaRPr lang="en-HK" altLang="zh-TW" sz="4800" b="1" dirty="0"/>
          </a:p>
          <a:p>
            <a:r>
              <a:rPr lang="zh-CN" altLang="en-US" sz="4800" b="1" dirty="0"/>
              <a:t>（面對最後審判）</a:t>
            </a:r>
            <a:endParaRPr lang="en-US" altLang="zh-CN" sz="4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fontAlgn="ctr"/>
            <a:r>
              <a:rPr lang="zh-CN" altLang="en-US" dirty="0"/>
              <a:t>馬太福音</a:t>
            </a:r>
            <a:r>
              <a:rPr lang="en-US" altLang="zh-CN" dirty="0"/>
              <a:t>25</a:t>
            </a:r>
            <a:r>
              <a:rPr lang="zh-CN" altLang="en-US" dirty="0"/>
              <a:t>：</a:t>
            </a:r>
            <a:r>
              <a:rPr lang="en-US" altLang="zh-CN" dirty="0"/>
              <a:t>31-46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98CC08-AEC2-4E8F-8F52-0F5C6372D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D1545E6-EB3C-4478-A661-A2CA963F1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B2E5B960-0C5D-4F77-8E9F-9F3D883D8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58E44FC-92AD-43A0-BB05-DB268C82D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63D3083-A56C-4199-8DE0-63C8BE9ED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C7CD3581-635D-438F-A64F-68404E7A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AD6904C0-211C-41A2-BDB8-3B07C90BB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B0837DA6-CAF9-4E78-A39E-6358EDE2B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0A99DD7D-3AB3-471E-842F-8AFEA09D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9C70B0D4-92FE-478F-86BD-93BA2C4DF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C9156BE6-11D4-4696-9E3F-C325BFAC8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4E667226-1D20-4A9D-BBE3-AC17EA436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2F87E3B6-5202-4434-9B26-42B46774F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AEA5E85F-F1F4-40E4-A62C-95324F674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1310EFE2-B91D-47E7-B117-C2A802800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926DB-8672-42A9-4848-A069D26E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教導</a:t>
            </a:r>
            <a:r>
              <a:rPr lang="en-US" altLang="zh-CN" dirty="0"/>
              <a:t>/</a:t>
            </a:r>
            <a:r>
              <a:rPr lang="zh-CN" altLang="en-US" dirty="0"/>
              <a:t>應用（十個童女比喻）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3F441-9D4C-AEF2-2E84-40A560E01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zh-CN" altLang="en-US" dirty="0"/>
              <a:t>所以，你們要警醒；因為那日子，那時辰，你們不知道。」（太</a:t>
            </a:r>
            <a:r>
              <a:rPr lang="en-US" altLang="zh-CN" dirty="0"/>
              <a:t>25</a:t>
            </a:r>
            <a:r>
              <a:rPr lang="zh-CN" altLang="en-US" dirty="0"/>
              <a:t>：</a:t>
            </a:r>
            <a:r>
              <a:rPr lang="en-US" altLang="zh-CN" dirty="0"/>
              <a:t>13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CN" altLang="en-US" dirty="0"/>
              <a:t>警醒（</a:t>
            </a:r>
            <a:r>
              <a:rPr lang="en-US" altLang="zh-CN" dirty="0"/>
              <a:t>stay </a:t>
            </a:r>
            <a:r>
              <a:rPr lang="en-HK" altLang="zh-CN" dirty="0"/>
              <a:t>awake</a:t>
            </a:r>
            <a:r>
              <a:rPr lang="zh-CN" altLang="en-US" dirty="0"/>
              <a:t>）</a:t>
            </a:r>
            <a:endParaRPr lang="en-HK" altLang="zh-CN" dirty="0"/>
          </a:p>
          <a:p>
            <a:r>
              <a:rPr lang="en-US" altLang="zh-CN" dirty="0"/>
              <a:t>BYOO</a:t>
            </a:r>
          </a:p>
          <a:p>
            <a:pPr lvl="1"/>
            <a:r>
              <a:rPr lang="en-US" altLang="zh-CN" dirty="0"/>
              <a:t>Bring Your Own Oil</a:t>
            </a:r>
          </a:p>
          <a:p>
            <a:pPr lvl="1"/>
            <a:r>
              <a:rPr lang="zh-CN" altLang="en-US" b="1" dirty="0"/>
              <a:t>你作過什麼，等候主來？</a:t>
            </a:r>
            <a:endParaRPr lang="en-HK" altLang="zh-CN" b="1" dirty="0"/>
          </a:p>
          <a:p>
            <a:r>
              <a:rPr lang="zh-CN" altLang="en-US" dirty="0"/>
              <a:t>異象</a:t>
            </a:r>
            <a:r>
              <a:rPr lang="en-HK" altLang="zh-CN" dirty="0">
                <a:sym typeface="Wingdings" panose="05000000000000000000" pitchFamily="2" charset="2"/>
              </a:rPr>
              <a:t></a:t>
            </a:r>
            <a:r>
              <a:rPr lang="zh-CN" altLang="en-US" dirty="0">
                <a:sym typeface="Wingdings" panose="05000000000000000000" pitchFamily="2" charset="2"/>
              </a:rPr>
              <a:t>使命</a:t>
            </a:r>
            <a:r>
              <a:rPr lang="en-US" altLang="zh-CN" dirty="0">
                <a:sym typeface="Wingdings" panose="05000000000000000000" pitchFamily="2" charset="2"/>
              </a:rPr>
              <a:t>/</a:t>
            </a:r>
            <a:r>
              <a:rPr lang="zh-CN" altLang="en-US" dirty="0">
                <a:sym typeface="Wingdings" panose="05000000000000000000" pitchFamily="2" charset="2"/>
              </a:rPr>
              <a:t>事工。。。</a:t>
            </a:r>
            <a:endParaRPr lang="en-HK" altLang="zh-CN" dirty="0">
              <a:sym typeface="Wingdings" panose="05000000000000000000" pitchFamily="2" charset="2"/>
            </a:endParaRPr>
          </a:p>
          <a:p>
            <a:pPr lvl="1"/>
            <a:r>
              <a:rPr lang="zh-CN" altLang="en-US" dirty="0"/>
              <a:t>不然， 從</a:t>
            </a:r>
            <a:r>
              <a:rPr lang="en-US" altLang="zh-CN" dirty="0"/>
              <a:t>『</a:t>
            </a:r>
            <a:r>
              <a:rPr lang="zh-CN" altLang="en-US" dirty="0"/>
              <a:t>小事</a:t>
            </a:r>
            <a:r>
              <a:rPr lang="en-US" altLang="zh-CN" dirty="0"/>
              <a:t>』</a:t>
            </a:r>
            <a:r>
              <a:rPr lang="zh-CN" altLang="en-US" dirty="0"/>
              <a:t>做起：探訪，關顧，微笑。。</a:t>
            </a:r>
            <a:endParaRPr lang="en-HK" altLang="zh-CN" dirty="0"/>
          </a:p>
          <a:p>
            <a:r>
              <a:rPr lang="zh-CN" altLang="en-US" dirty="0"/>
              <a:t>天國像什麼。。。隨時候命，隨時交帳</a:t>
            </a:r>
            <a:endParaRPr lang="en-US" altLang="zh-CN" dirty="0"/>
          </a:p>
          <a:p>
            <a:endParaRPr lang="en-US" altLang="zh-CN" dirty="0"/>
          </a:p>
          <a:p>
            <a:endParaRPr lang="en-HK" altLang="zh-CN" dirty="0"/>
          </a:p>
          <a:p>
            <a:pPr lvl="1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6429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ECE52-0B83-9CAE-0C6E-4871B8F0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要</a:t>
            </a:r>
            <a:r>
              <a:rPr lang="zh-TW" altLang="en-US" dirty="0"/>
              <a:t>交帳</a:t>
            </a:r>
            <a:r>
              <a:rPr lang="zh-CN" altLang="en-US" dirty="0"/>
              <a:t>，善用資源放手幹 （</a:t>
            </a:r>
            <a:r>
              <a:rPr lang="zh-TW" altLang="en-US" dirty="0"/>
              <a:t>才幹比喻</a:t>
            </a:r>
            <a:r>
              <a:rPr lang="zh-CN" altLang="en-US" dirty="0"/>
              <a:t>）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97EC90-239B-16D8-8E32-343F19C6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077" y="1466850"/>
            <a:ext cx="9683536" cy="5014237"/>
          </a:xfrm>
        </p:spPr>
        <p:txBody>
          <a:bodyPr/>
          <a:lstStyle/>
          <a:p>
            <a:r>
              <a:rPr lang="zh-CN" altLang="en-US" dirty="0"/>
              <a:t>蝕本生意唔怕做</a:t>
            </a:r>
            <a:endParaRPr lang="en-HK" altLang="zh-CN" dirty="0"/>
          </a:p>
          <a:p>
            <a:r>
              <a:rPr lang="zh-CN" altLang="en-US" dirty="0"/>
              <a:t>你有幾多才幹？</a:t>
            </a:r>
            <a:endParaRPr lang="en-HK" altLang="zh-CN" dirty="0"/>
          </a:p>
          <a:p>
            <a:r>
              <a:rPr lang="zh-CN" altLang="en-US" dirty="0"/>
              <a:t>放手（膽）幹</a:t>
            </a:r>
            <a:endParaRPr lang="en-HK" altLang="zh-CN" dirty="0"/>
          </a:p>
          <a:p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07641A-1303-7342-DBC1-F4F42F98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E02CD-364A-E85F-4F6D-8A1B7B45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/>
          </a:bodyPr>
          <a:lstStyle/>
          <a:p>
            <a:r>
              <a:rPr lang="zh-CN" altLang="en-US" dirty="0"/>
              <a:t>清楚一下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F28B6-80E0-A396-D969-9C379A32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2" y="1456841"/>
            <a:ext cx="9999054" cy="497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/>
              <a:t>綿羊</a:t>
            </a:r>
            <a:r>
              <a:rPr lang="en-US" altLang="zh-CN" sz="4800" dirty="0"/>
              <a:t>/</a:t>
            </a:r>
            <a:r>
              <a:rPr lang="zh-CN" altLang="en-US" sz="4800" dirty="0"/>
              <a:t>公羊的分別</a:t>
            </a:r>
            <a:endParaRPr lang="en-HK" altLang="zh-CN" dirty="0"/>
          </a:p>
          <a:p>
            <a:pPr lvl="2"/>
            <a:endParaRPr lang="en-HK" altLang="zh-CN" dirty="0"/>
          </a:p>
          <a:p>
            <a:pPr lvl="1"/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5DE0B7-8625-9087-CC99-797F1A5D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61" y="643466"/>
            <a:ext cx="5630453" cy="374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sheep stand in a grassy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F92B77E-05F4-CF74-D32B-53C9E004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8" y="2516871"/>
            <a:ext cx="5824959" cy="408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00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E02CD-364A-E85F-4F6D-8A1B7B45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/>
          </a:bodyPr>
          <a:lstStyle/>
          <a:p>
            <a:r>
              <a:rPr lang="zh-CN" altLang="en-US" dirty="0"/>
              <a:t>清楚一下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F28B6-80E0-A396-D969-9C379A32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2" y="1456841"/>
            <a:ext cx="9999054" cy="497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40 </a:t>
            </a:r>
            <a:r>
              <a:rPr lang="zh-TW" altLang="en-US" sz="4800" dirty="0"/>
              <a:t>王要回答說：</a:t>
            </a:r>
            <a:r>
              <a:rPr lang="en-US" altLang="zh-TW" sz="4800" dirty="0"/>
              <a:t>『</a:t>
            </a:r>
            <a:r>
              <a:rPr lang="zh-TW" altLang="en-US" sz="4800" dirty="0"/>
              <a:t>我實在告訴你們，這些事你們既做在我這弟兄中一個最小的身上，就是做在我身上了。</a:t>
            </a:r>
            <a:r>
              <a:rPr lang="en-US" altLang="zh-TW" sz="4800" dirty="0"/>
              <a:t>』</a:t>
            </a:r>
          </a:p>
          <a:p>
            <a:pPr marL="457200" lvl="1" indent="0">
              <a:buNone/>
            </a:pPr>
            <a:endParaRPr lang="en-HK" altLang="zh-CN" dirty="0"/>
          </a:p>
          <a:p>
            <a:pPr lvl="2"/>
            <a:endParaRPr lang="en-HK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835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E02CD-364A-E85F-4F6D-8A1B7B45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/>
          </a:bodyPr>
          <a:lstStyle/>
          <a:p>
            <a:r>
              <a:rPr lang="zh-CN" altLang="en-US" dirty="0"/>
              <a:t>清楚一下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F28B6-80E0-A396-D969-9C379A32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2" y="1456841"/>
            <a:ext cx="9999054" cy="497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40 </a:t>
            </a:r>
            <a:r>
              <a:rPr lang="zh-TW" altLang="en-US" sz="4800" dirty="0"/>
              <a:t>王要回答說：</a:t>
            </a:r>
            <a:r>
              <a:rPr lang="en-US" altLang="zh-TW" sz="4800" dirty="0"/>
              <a:t>『</a:t>
            </a:r>
            <a:r>
              <a:rPr lang="zh-TW" altLang="en-US" sz="4800" dirty="0"/>
              <a:t>我實在告訴你們，這些事你們既做在我</a:t>
            </a:r>
            <a:r>
              <a:rPr lang="zh-TW" altLang="en-US" sz="4800" dirty="0">
                <a:highlight>
                  <a:srgbClr val="FFFF00"/>
                </a:highlight>
              </a:rPr>
              <a:t>這弟兄</a:t>
            </a:r>
            <a:r>
              <a:rPr lang="zh-TW" altLang="en-US" sz="4800" dirty="0"/>
              <a:t>中一個最小的身上，就是做在我身上了。</a:t>
            </a:r>
            <a:r>
              <a:rPr lang="en-US" altLang="zh-TW" sz="4800" dirty="0"/>
              <a:t>』</a:t>
            </a:r>
          </a:p>
          <a:p>
            <a:pPr marL="457200" lvl="1" indent="0">
              <a:buNone/>
            </a:pPr>
            <a:endParaRPr lang="en-HK" altLang="zh-CN" dirty="0"/>
          </a:p>
          <a:p>
            <a:pPr lvl="2"/>
            <a:endParaRPr lang="en-HK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67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FF5D-F345-4E5D-835A-F051F3BB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 fontScale="90000"/>
          </a:bodyPr>
          <a:lstStyle/>
          <a:p>
            <a:r>
              <a:rPr lang="zh-CN" altLang="en-US" sz="5300" dirty="0"/>
              <a:t>理解</a:t>
            </a:r>
            <a:r>
              <a:rPr lang="en-HK" altLang="zh-CN" sz="5300" dirty="0"/>
              <a:t>+</a:t>
            </a:r>
            <a:r>
              <a:rPr lang="zh-CN" altLang="en-US" sz="5300" dirty="0"/>
              <a:t>教導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95F09F-6BA7-FA2A-3975-A2296AD6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513" y="1407695"/>
            <a:ext cx="9999662" cy="502803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5100" dirty="0"/>
              <a:t>審批，人人有份</a:t>
            </a:r>
            <a:endParaRPr lang="en-US" altLang="zh-CN" sz="5100" dirty="0"/>
          </a:p>
          <a:p>
            <a:r>
              <a:rPr lang="zh-CN" altLang="en-US" sz="5100" dirty="0"/>
              <a:t>我是誰？綿羊？山羊？</a:t>
            </a:r>
            <a:endParaRPr lang="en-HK" altLang="zh-CN" sz="5100" dirty="0"/>
          </a:p>
          <a:p>
            <a:pPr lvl="1"/>
            <a:r>
              <a:rPr lang="en-US" altLang="zh-TW" dirty="0"/>
              <a:t>22 </a:t>
            </a:r>
            <a:r>
              <a:rPr lang="zh-TW" altLang="en-US" dirty="0"/>
              <a:t>當那日必有許多人對我說：</a:t>
            </a:r>
            <a:r>
              <a:rPr lang="en-US" altLang="zh-TW" dirty="0"/>
              <a:t>『</a:t>
            </a:r>
            <a:r>
              <a:rPr lang="zh-TW" altLang="en-US" dirty="0"/>
              <a:t>主啊，主啊，我們不是奉你的名傳道，奉你的名趕鬼，奉你的名行許多異能嗎？</a:t>
            </a:r>
            <a:r>
              <a:rPr lang="en-US" altLang="zh-TW" dirty="0"/>
              <a:t>』23 </a:t>
            </a:r>
            <a:r>
              <a:rPr lang="zh-TW" altLang="en-US" dirty="0"/>
              <a:t>我就明明地告訴他們說：</a:t>
            </a:r>
            <a:r>
              <a:rPr lang="en-US" altLang="zh-TW" dirty="0"/>
              <a:t>『</a:t>
            </a:r>
            <a:r>
              <a:rPr lang="zh-TW" altLang="en-US" dirty="0"/>
              <a:t>我從來不認識你們，你們這些作惡的人，離開我去吧！</a:t>
            </a:r>
            <a:r>
              <a:rPr lang="en-US" altLang="zh-TW" dirty="0"/>
              <a:t>』</a:t>
            </a:r>
            <a:r>
              <a:rPr lang="zh-TW" altLang="en-US" dirty="0"/>
              <a:t>（太</a:t>
            </a:r>
            <a:r>
              <a:rPr lang="en-US" altLang="zh-TW" dirty="0"/>
              <a:t>7</a:t>
            </a:r>
            <a:r>
              <a:rPr lang="zh-TW" altLang="en-US" dirty="0"/>
              <a:t>：</a:t>
            </a:r>
            <a:r>
              <a:rPr lang="en-US" altLang="zh-TW" dirty="0"/>
              <a:t>2</a:t>
            </a:r>
            <a:r>
              <a:rPr lang="en-US" altLang="zh-CN" dirty="0"/>
              <a:t>2</a:t>
            </a:r>
            <a:r>
              <a:rPr lang="en-US" altLang="zh-TW" dirty="0"/>
              <a:t>-23</a:t>
            </a:r>
            <a:r>
              <a:rPr lang="zh-TW" altLang="en-US" dirty="0"/>
              <a:t>）</a:t>
            </a:r>
            <a:endParaRPr lang="en-HK" altLang="zh-TW" dirty="0"/>
          </a:p>
          <a:p>
            <a:pPr lvl="1"/>
            <a:r>
              <a:rPr lang="zh-TW" altLang="en-US" dirty="0"/>
              <a:t>愛人如己，真心真意</a:t>
            </a:r>
            <a:endParaRPr lang="en-HK" altLang="zh-TW" dirty="0"/>
          </a:p>
          <a:p>
            <a:r>
              <a:rPr lang="zh-TW" altLang="en-US" sz="5100" dirty="0"/>
              <a:t>個人、教會，當作什麼？</a:t>
            </a:r>
          </a:p>
          <a:p>
            <a:pPr lvl="1"/>
            <a:r>
              <a:rPr lang="zh-TW" altLang="en-US" dirty="0"/>
              <a:t>餓了，給吃的；渴了，給喝的；客旅的，給住；             赤身露體，給穿；病了，看顧；在監裏，看顧</a:t>
            </a:r>
          </a:p>
          <a:p>
            <a:pPr lvl="1"/>
            <a:r>
              <a:rPr lang="zh-TW" altLang="en-US" dirty="0"/>
              <a:t>敏銳聖靈提醒，看到，動慈心</a:t>
            </a:r>
            <a:r>
              <a:rPr lang="zh-CN" altLang="en-US" dirty="0"/>
              <a:t>，行動</a:t>
            </a:r>
            <a:endParaRPr lang="zh-TW" altLang="en-US" dirty="0"/>
          </a:p>
          <a:p>
            <a:endParaRPr lang="en-HK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05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048FE-C304-CBC3-D54C-3B612C02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預備面對最後審判，要做什麼？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EF0C45-A904-20A9-53C7-4DA95636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敏銳</a:t>
            </a:r>
            <a:r>
              <a:rPr lang="zh-CN" altLang="en-US" dirty="0"/>
              <a:t>聖靈</a:t>
            </a:r>
            <a:r>
              <a:rPr lang="zh-TW" altLang="en-US" dirty="0"/>
              <a:t>提醒，看到，動慈心</a:t>
            </a:r>
          </a:p>
          <a:p>
            <a:r>
              <a:rPr lang="zh-CN" altLang="en-US" dirty="0"/>
              <a:t>愛人如己，真心真意</a:t>
            </a:r>
            <a:endParaRPr lang="en-HK" altLang="zh-CN" dirty="0"/>
          </a:p>
          <a:p>
            <a:r>
              <a:rPr lang="zh-TW" altLang="en-US" dirty="0"/>
              <a:t>隨本心酌定，不作難，不勉強</a:t>
            </a:r>
            <a:endParaRPr lang="en-HK" altLang="zh-CN" dirty="0"/>
          </a:p>
          <a:p>
            <a:r>
              <a:rPr lang="zh-CN" altLang="en-US" dirty="0"/>
              <a:t>警醒、</a:t>
            </a:r>
            <a:r>
              <a:rPr lang="zh-TW" altLang="en-US" dirty="0"/>
              <a:t>小心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12456577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rmon Template" id="{A0C63D70-7353-4ACB-9E98-1F9E0238824B}" vid="{0000ECE8-6DCE-4BB9-869A-793B45FF97E5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rmon Template" id="{570F2BE6-1E50-4960-9B73-04FFF637FAF0}" vid="{9679692C-F427-4821-96AC-04D0A3D54F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6323</TotalTime>
  <Words>400</Words>
  <Application>Microsoft Office PowerPoint</Application>
  <PresentationFormat>自訂</PresentationFormat>
  <Paragraphs>47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1_Wisp</vt:lpstr>
      <vt:lpstr>2_Wisp</vt:lpstr>
      <vt:lpstr>馬太福音25：31-46</vt:lpstr>
      <vt:lpstr>教導/應用（十個童女比喻）</vt:lpstr>
      <vt:lpstr>要交帳，善用資源放手幹 （才幹比喻）</vt:lpstr>
      <vt:lpstr>清楚一下</vt:lpstr>
      <vt:lpstr>清楚一下</vt:lpstr>
      <vt:lpstr>清楚一下</vt:lpstr>
      <vt:lpstr>理解+教導 </vt:lpstr>
      <vt:lpstr>預備面對最後審判，要做什麼？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回應召命，開放神家</dc:title>
  <dc:creator>CC LAM</dc:creator>
  <cp:lastModifiedBy>Andrew</cp:lastModifiedBy>
  <cp:revision>6</cp:revision>
  <cp:lastPrinted>2023-11-11T08:33:00Z</cp:lastPrinted>
  <dcterms:created xsi:type="dcterms:W3CDTF">2022-01-05T15:58:49Z</dcterms:created>
  <dcterms:modified xsi:type="dcterms:W3CDTF">2023-12-29T03:59:45Z</dcterms:modified>
</cp:coreProperties>
</file>