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85" r:id="rId6"/>
    <p:sldId id="259" r:id="rId7"/>
    <p:sldId id="286" r:id="rId8"/>
    <p:sldId id="261" r:id="rId9"/>
    <p:sldId id="262" r:id="rId10"/>
    <p:sldId id="263" r:id="rId11"/>
    <p:sldId id="266" r:id="rId12"/>
    <p:sldId id="271" r:id="rId13"/>
    <p:sldId id="264" r:id="rId14"/>
    <p:sldId id="265" r:id="rId15"/>
    <p:sldId id="267" r:id="rId16"/>
    <p:sldId id="268" r:id="rId17"/>
    <p:sldId id="269" r:id="rId18"/>
    <p:sldId id="287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9" r:id="rId27"/>
    <p:sldId id="279" r:id="rId28"/>
    <p:sldId id="280" r:id="rId29"/>
    <p:sldId id="281" r:id="rId30"/>
    <p:sldId id="282" r:id="rId31"/>
    <p:sldId id="283" r:id="rId32"/>
    <p:sldId id="284" r:id="rId33"/>
  </p:sldIdLst>
  <p:sldSz cx="18288000" cy="10287000"/>
  <p:notesSz cx="6858000" cy="9144000"/>
  <p:embeddedFontLst>
    <p:embeddedFont>
      <p:font typeface="Canva Sans Bold" panose="020B0604020202020204" charset="0"/>
      <p:regular r:id="rId34"/>
    </p:embeddedFont>
    <p:embeddedFont>
      <p:font typeface="Tangerine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6" d="100"/>
          <a:sy n="36" d="100"/>
        </p:scale>
        <p:origin x="-636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sv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svg"/><Relationship Id="rId5" Type="http://schemas.openxmlformats.org/officeDocument/2006/relationships/image" Target="../media/image5.jpe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166410" y="1435688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845490" y="7257103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4377834" y="3180454"/>
            <a:ext cx="10377504" cy="3026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13000" b="1" dirty="0" err="1">
                <a:solidFill>
                  <a:srgbClr val="605048"/>
                </a:solidFill>
                <a:latin typeface="Carelia" panose="020B0604020202020204" charset="0"/>
                <a:ea typeface="Carelia"/>
              </a:rPr>
              <a:t>當「枉然</a:t>
            </a:r>
            <a:r>
              <a:rPr lang="en-US" sz="13000" b="1" dirty="0">
                <a:solidFill>
                  <a:srgbClr val="605048"/>
                </a:solidFill>
                <a:latin typeface="Carelia" panose="020B0604020202020204" charset="0"/>
                <a:ea typeface="Carelia"/>
              </a:rPr>
              <a:t>」</a:t>
            </a:r>
          </a:p>
          <a:p>
            <a:pPr algn="ctr">
              <a:lnSpc>
                <a:spcPts val="11760"/>
              </a:lnSpc>
            </a:pPr>
            <a:r>
              <a:rPr lang="en-US" sz="13000" b="1" dirty="0" err="1">
                <a:solidFill>
                  <a:srgbClr val="605048"/>
                </a:solidFill>
                <a:latin typeface="Carelia" panose="020B0604020202020204" charset="0"/>
                <a:ea typeface="Carelia"/>
              </a:rPr>
              <a:t>遇上「安然</a:t>
            </a:r>
            <a:r>
              <a:rPr lang="en-US" sz="13000" b="1" dirty="0">
                <a:solidFill>
                  <a:srgbClr val="605048"/>
                </a:solidFill>
                <a:latin typeface="Carelia" panose="020B0604020202020204" charset="0"/>
                <a:ea typeface="Carelia"/>
              </a:rPr>
              <a:t>」</a:t>
            </a:r>
          </a:p>
        </p:txBody>
      </p:sp>
      <p:sp>
        <p:nvSpPr>
          <p:cNvPr id="18" name="TextBox 18"/>
          <p:cNvSpPr txBox="1"/>
          <p:nvPr/>
        </p:nvSpPr>
        <p:spPr>
          <a:xfrm rot="-316139">
            <a:off x="6129098" y="6209774"/>
            <a:ext cx="6242139" cy="1200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5"/>
              </a:lnSpc>
            </a:pPr>
            <a:r>
              <a:rPr lang="en-US" sz="8000" spc="68" dirty="0">
                <a:solidFill>
                  <a:srgbClr val="605048"/>
                </a:solidFill>
                <a:latin typeface="Carelia" panose="020B0604020202020204" charset="0"/>
                <a:ea typeface="Tangerine"/>
              </a:rPr>
              <a:t>詩127篇</a:t>
            </a:r>
          </a:p>
        </p:txBody>
      </p:sp>
      <p:sp>
        <p:nvSpPr>
          <p:cNvPr id="19" name="Freeform 19"/>
          <p:cNvSpPr/>
          <p:nvPr/>
        </p:nvSpPr>
        <p:spPr>
          <a:xfrm rot="-6273966">
            <a:off x="15633257" y="879567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69" y="1288195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1389901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endParaRPr dirty="0" smtClean="0"/>
          </a:p>
          <a:p>
            <a:pPr>
              <a:lnSpc>
                <a:spcPts val="7500"/>
              </a:lnSpc>
            </a:pPr>
            <a:endParaRPr dirty="0" smtClean="0"/>
          </a:p>
          <a:p>
            <a:pPr>
              <a:lnSpc>
                <a:spcPts val="7500"/>
              </a:lnSpc>
            </a:pPr>
            <a:r>
              <a:rPr lang="en-US" sz="5000" spc="5" dirty="0" smtClean="0">
                <a:solidFill>
                  <a:srgbClr val="605048"/>
                </a:solidFill>
                <a:latin typeface="Carelia"/>
              </a:rPr>
              <a:t>2 </a:t>
            </a:r>
            <a:r>
              <a:rPr lang="en-US" sz="5000" spc="5" dirty="0" err="1" smtClean="0">
                <a:solidFill>
                  <a:srgbClr val="605048"/>
                </a:solidFill>
                <a:latin typeface="Carelia"/>
              </a:rPr>
              <a:t>你們清晨早起，夜晚安歇</a:t>
            </a:r>
            <a:r>
              <a:rPr lang="en-US" sz="5000" spc="5" dirty="0" smtClean="0">
                <a:solidFill>
                  <a:srgbClr val="605048"/>
                </a:solidFill>
                <a:latin typeface="Carelia"/>
              </a:rPr>
              <a:t>，</a:t>
            </a:r>
          </a:p>
          <a:p>
            <a:pPr>
              <a:lnSpc>
                <a:spcPts val="7500"/>
              </a:lnSpc>
            </a:pPr>
            <a:r>
              <a:rPr lang="en-US" sz="5000" spc="5" dirty="0" err="1" smtClean="0">
                <a:solidFill>
                  <a:srgbClr val="605048"/>
                </a:solidFill>
                <a:ea typeface="Carelia"/>
              </a:rPr>
              <a:t>吃勞碌得來的飯，本是枉然</a:t>
            </a:r>
            <a:r>
              <a:rPr lang="en-US" sz="5000" spc="5" dirty="0" smtClean="0">
                <a:solidFill>
                  <a:srgbClr val="605048"/>
                </a:solidFill>
                <a:ea typeface="Carelia"/>
              </a:rPr>
              <a:t>；</a:t>
            </a:r>
          </a:p>
          <a:p>
            <a:pPr>
              <a:lnSpc>
                <a:spcPts val="7500"/>
              </a:lnSpc>
            </a:pPr>
            <a:r>
              <a:rPr lang="zh-TW" altLang="en-US" sz="6000" b="1" spc="5" dirty="0" smtClean="0">
                <a:solidFill>
                  <a:srgbClr val="FF0000"/>
                </a:solidFill>
                <a:latin typeface="Carelia" panose="020B0604020202020204" charset="0"/>
              </a:rPr>
              <a:t>   </a:t>
            </a:r>
            <a:r>
              <a:rPr lang="zh-TW" altLang="en-US" sz="6000" b="1" u="sng" spc="5" dirty="0" smtClean="0">
                <a:solidFill>
                  <a:srgbClr val="FF0000"/>
                </a:solidFill>
                <a:latin typeface="Carelia" panose="020B0604020202020204" charset="0"/>
              </a:rPr>
              <a:t>惟有</a:t>
            </a:r>
            <a:r>
              <a:rPr lang="zh-TW" altLang="en-US" sz="6000" b="1" u="sng" spc="5" dirty="0">
                <a:solidFill>
                  <a:srgbClr val="FF0000"/>
                </a:solidFill>
                <a:latin typeface="Carelia" panose="020B0604020202020204" charset="0"/>
              </a:rPr>
              <a:t>耶和華所親愛的，</a:t>
            </a:r>
            <a:endParaRPr lang="en-US" altLang="zh-TW" sz="6000" b="1" u="sng" spc="5" dirty="0">
              <a:solidFill>
                <a:srgbClr val="FF0000"/>
              </a:solidFill>
              <a:latin typeface="Carelia" panose="020B0604020202020204" charset="0"/>
            </a:endParaRPr>
          </a:p>
          <a:p>
            <a:pPr>
              <a:lnSpc>
                <a:spcPts val="7500"/>
              </a:lnSpc>
            </a:pPr>
            <a:r>
              <a:rPr lang="zh-TW" altLang="en-US" sz="6000" b="1" spc="5" dirty="0" smtClean="0">
                <a:solidFill>
                  <a:srgbClr val="FF0000"/>
                </a:solidFill>
                <a:latin typeface="Carelia" panose="020B0604020202020204" charset="0"/>
              </a:rPr>
              <a:t>   </a:t>
            </a:r>
            <a:r>
              <a:rPr lang="zh-TW" altLang="en-US" sz="6000" b="1" u="sng" spc="5" dirty="0" smtClean="0">
                <a:solidFill>
                  <a:srgbClr val="FF0000"/>
                </a:solidFill>
                <a:latin typeface="Carelia" panose="020B0604020202020204" charset="0"/>
              </a:rPr>
              <a:t>必</a:t>
            </a:r>
            <a:r>
              <a:rPr lang="zh-TW" altLang="en-US" sz="6000" b="1" u="sng" spc="5" dirty="0">
                <a:solidFill>
                  <a:srgbClr val="FF0000"/>
                </a:solidFill>
                <a:latin typeface="Carelia" panose="020B0604020202020204" charset="0"/>
              </a:rPr>
              <a:t>叫他安然睡覺。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4372807" y="1865588"/>
            <a:ext cx="9359422" cy="3277912"/>
            <a:chOff x="0" y="0"/>
            <a:chExt cx="2465033" cy="86331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65033" cy="863318"/>
            </a:xfrm>
            <a:custGeom>
              <a:avLst/>
              <a:gdLst/>
              <a:ahLst/>
              <a:cxnLst/>
              <a:rect l="l" t="t" r="r" b="b"/>
              <a:pathLst>
                <a:path w="2465033" h="863318">
                  <a:moveTo>
                    <a:pt x="42186" y="0"/>
                  </a:moveTo>
                  <a:lnTo>
                    <a:pt x="2422847" y="0"/>
                  </a:lnTo>
                  <a:cubicBezTo>
                    <a:pt x="2434035" y="0"/>
                    <a:pt x="2444765" y="4445"/>
                    <a:pt x="2452677" y="12356"/>
                  </a:cubicBezTo>
                  <a:cubicBezTo>
                    <a:pt x="2460588" y="20267"/>
                    <a:pt x="2465033" y="30998"/>
                    <a:pt x="2465033" y="42186"/>
                  </a:cubicBezTo>
                  <a:lnTo>
                    <a:pt x="2465033" y="821132"/>
                  </a:lnTo>
                  <a:cubicBezTo>
                    <a:pt x="2465033" y="832321"/>
                    <a:pt x="2460588" y="843051"/>
                    <a:pt x="2452677" y="850962"/>
                  </a:cubicBezTo>
                  <a:cubicBezTo>
                    <a:pt x="2444765" y="858874"/>
                    <a:pt x="2434035" y="863318"/>
                    <a:pt x="2422847" y="863318"/>
                  </a:cubicBezTo>
                  <a:lnTo>
                    <a:pt x="42186" y="863318"/>
                  </a:lnTo>
                  <a:cubicBezTo>
                    <a:pt x="30998" y="863318"/>
                    <a:pt x="20267" y="858874"/>
                    <a:pt x="12356" y="850962"/>
                  </a:cubicBezTo>
                  <a:cubicBezTo>
                    <a:pt x="4445" y="843051"/>
                    <a:pt x="0" y="832321"/>
                    <a:pt x="0" y="821132"/>
                  </a:cubicBezTo>
                  <a:lnTo>
                    <a:pt x="0" y="42186"/>
                  </a:lnTo>
                  <a:cubicBezTo>
                    <a:pt x="0" y="30998"/>
                    <a:pt x="4445" y="20267"/>
                    <a:pt x="12356" y="12356"/>
                  </a:cubicBezTo>
                  <a:cubicBezTo>
                    <a:pt x="20267" y="4445"/>
                    <a:pt x="30998" y="0"/>
                    <a:pt x="42186" y="0"/>
                  </a:cubicBezTo>
                  <a:close/>
                </a:path>
              </a:pathLst>
            </a:custGeom>
            <a:solidFill>
              <a:srgbClr val="CFC1C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52400"/>
              <a:ext cx="2465033" cy="1015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000000"/>
                  </a:solidFill>
                  <a:latin typeface="Canva Sans Bold"/>
                </a:rPr>
                <a:t>He gives sleep to his beloved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121:4-6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61284" y="2228850"/>
            <a:ext cx="10826316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4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保護以色列的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也不打盹也不睡覺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5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保護你的是耶和華</a:t>
            </a:r>
            <a:r>
              <a:rPr lang="zh-TW" altLang="en-US" sz="6000" b="1" spc="5" dirty="0">
                <a:solidFill>
                  <a:srgbClr val="605048"/>
                </a:solidFill>
                <a:latin typeface="Carelia"/>
              </a:rPr>
              <a:t>；</a:t>
            </a:r>
            <a:endParaRPr lang="en-US" sz="6000" b="1" spc="5" dirty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耶和華在你右邊蔭庇你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6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白日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太陽必不傷你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；</a:t>
            </a:r>
            <a:endParaRPr lang="en-US" sz="6000" b="1" spc="5" dirty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夜間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月亮必不害你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80947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90392" y="1726865"/>
            <a:ext cx="10046839" cy="7694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altLang="zh-HK" sz="5000" b="1" spc="5" dirty="0">
                <a:solidFill>
                  <a:srgbClr val="605048"/>
                </a:solidFill>
                <a:latin typeface="Carelia"/>
              </a:rPr>
              <a:t>3 </a:t>
            </a:r>
            <a:r>
              <a:rPr lang="en-US" altLang="zh-HK" sz="5000" b="1" spc="5" dirty="0" err="1">
                <a:solidFill>
                  <a:srgbClr val="605048"/>
                </a:solidFill>
                <a:latin typeface="Carelia"/>
              </a:rPr>
              <a:t>兒女是耶和華所賜的產業</a:t>
            </a:r>
            <a:r>
              <a:rPr lang="zh-TW" altLang="en-US" sz="5000" b="1" spc="5" dirty="0">
                <a:solidFill>
                  <a:srgbClr val="605048"/>
                </a:solidFill>
                <a:latin typeface="Carelia"/>
              </a:rPr>
              <a:t>，</a:t>
            </a:r>
            <a:endParaRPr lang="en-US" altLang="zh-HK" sz="5000" b="1" spc="5" dirty="0">
              <a:solidFill>
                <a:srgbClr val="605048"/>
              </a:solidFill>
              <a:latin typeface="Carelia"/>
            </a:endParaRPr>
          </a:p>
          <a:p>
            <a:pPr lvl="0">
              <a:lnSpc>
                <a:spcPts val="7500"/>
              </a:lnSpc>
            </a:pPr>
            <a:r>
              <a:rPr lang="en-US" altLang="zh-HK" sz="5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altLang="zh-HK" sz="5000" b="1" spc="5" dirty="0" err="1" smtClean="0">
                <a:solidFill>
                  <a:srgbClr val="605048"/>
                </a:solidFill>
                <a:latin typeface="Carelia"/>
              </a:rPr>
              <a:t>所懷的胎是他所給的賞賜</a:t>
            </a:r>
            <a:r>
              <a:rPr lang="en-US" altLang="zh-HK" sz="5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5000" b="1" spc="5" dirty="0" smtClean="0">
                <a:solidFill>
                  <a:srgbClr val="605048"/>
                </a:solidFill>
                <a:latin typeface="Carelia"/>
              </a:rPr>
              <a:t>4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少年時所生的兒女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5000" b="1" spc="5" dirty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好像勇士手中的箭</a:t>
            </a: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5 </a:t>
            </a:r>
            <a:r>
              <a:rPr lang="en-US" sz="5000" b="1" spc="5" dirty="0" err="1">
                <a:solidFill>
                  <a:srgbClr val="605048"/>
                </a:solidFill>
                <a:latin typeface="Carelia"/>
              </a:rPr>
              <a:t>箭袋充滿的人便為有福</a:t>
            </a: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他們在城門口和仇敵說話的</a:t>
            </a:r>
            <a:endParaRPr lang="en-US" sz="5000" b="1" spc="5" dirty="0" smtClean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5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時候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必不至於羞愧</a:t>
            </a: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。 </a:t>
            </a: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69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44524" y="3363211"/>
            <a:ext cx="10046839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3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兒女是耶和華所賜的產業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所懷的胎是他所給的賞賜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44524" y="3911519"/>
            <a:ext cx="10046839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endParaRPr dirty="0"/>
          </a:p>
          <a:p>
            <a:pPr>
              <a:lnSpc>
                <a:spcPts val="7500"/>
              </a:lnSpc>
            </a:pPr>
            <a:endParaRPr dirty="0"/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3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兒女是耶和華所賜的產業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所懷的胎是他所給的賞賜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6315440" y="1416421"/>
            <a:ext cx="5657119" cy="4145878"/>
            <a:chOff x="0" y="-118299"/>
            <a:chExt cx="1489941" cy="109191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73410" cy="863318"/>
            </a:xfrm>
            <a:custGeom>
              <a:avLst/>
              <a:gdLst/>
              <a:ahLst/>
              <a:cxnLst/>
              <a:rect l="l" t="t" r="r" b="b"/>
              <a:pathLst>
                <a:path w="1473410" h="863318">
                  <a:moveTo>
                    <a:pt x="70578" y="0"/>
                  </a:moveTo>
                  <a:lnTo>
                    <a:pt x="1402832" y="0"/>
                  </a:lnTo>
                  <a:cubicBezTo>
                    <a:pt x="1441811" y="0"/>
                    <a:pt x="1473410" y="31599"/>
                    <a:pt x="1473410" y="70578"/>
                  </a:cubicBezTo>
                  <a:lnTo>
                    <a:pt x="1473410" y="792740"/>
                  </a:lnTo>
                  <a:cubicBezTo>
                    <a:pt x="1473410" y="831719"/>
                    <a:pt x="1441811" y="863318"/>
                    <a:pt x="1402832" y="863318"/>
                  </a:cubicBezTo>
                  <a:lnTo>
                    <a:pt x="70578" y="863318"/>
                  </a:lnTo>
                  <a:cubicBezTo>
                    <a:pt x="31599" y="863318"/>
                    <a:pt x="0" y="831719"/>
                    <a:pt x="0" y="792740"/>
                  </a:cubicBezTo>
                  <a:lnTo>
                    <a:pt x="0" y="70578"/>
                  </a:lnTo>
                  <a:cubicBezTo>
                    <a:pt x="0" y="31599"/>
                    <a:pt x="31599" y="0"/>
                    <a:pt x="70578" y="0"/>
                  </a:cubicBezTo>
                  <a:close/>
                </a:path>
              </a:pathLst>
            </a:custGeom>
            <a:solidFill>
              <a:srgbClr val="CFC1C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6531" y="-118299"/>
              <a:ext cx="1473410" cy="109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3000" b="1" dirty="0" err="1">
                  <a:solidFill>
                    <a:srgbClr val="000000"/>
                  </a:solidFill>
                  <a:ea typeface="Canva Sans Bold"/>
                </a:rPr>
                <a:t>看哪</a:t>
              </a:r>
              <a:r>
                <a:rPr lang="en-US" sz="13000" b="1" dirty="0">
                  <a:solidFill>
                    <a:srgbClr val="000000"/>
                  </a:solidFill>
                  <a:ea typeface="Canva Sans Bold"/>
                </a:rPr>
                <a:t>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510255" y="1458648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27000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1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若不是耶和華建造</a:t>
            </a:r>
            <a:r>
              <a:rPr lang="en-US" sz="6000" b="1" u="sng" spc="5" dirty="0" err="1" smtClean="0">
                <a:solidFill>
                  <a:srgbClr val="FF5757"/>
                </a:solidFill>
                <a:ea typeface="Carelia"/>
              </a:rPr>
              <a:t>房屋</a:t>
            </a:r>
            <a:r>
              <a:rPr lang="zh-TW" altLang="en-US" sz="6000" b="1" spc="5" dirty="0">
                <a:solidFill>
                  <a:srgbClr val="605048"/>
                </a:solidFill>
                <a:latin typeface="Carelia"/>
              </a:rPr>
              <a:t> ，</a:t>
            </a:r>
            <a:endParaRPr lang="en-US" sz="6000" b="1" spc="5" dirty="0">
              <a:solidFill>
                <a:srgbClr val="605048"/>
              </a:solidFill>
              <a:ea typeface="Carelia"/>
            </a:endParaRPr>
          </a:p>
          <a:p>
            <a:pPr>
              <a:lnSpc>
                <a:spcPts val="7500"/>
              </a:lnSpc>
            </a:pPr>
            <a:r>
              <a:rPr lang="en-US" sz="5000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5000" spc="5" dirty="0" err="1">
                <a:solidFill>
                  <a:srgbClr val="605048"/>
                </a:solidFill>
                <a:latin typeface="Carelia"/>
              </a:rPr>
              <a:t>建造的人就枉然勞力</a:t>
            </a:r>
            <a:r>
              <a:rPr lang="en-US" sz="5000" spc="5" dirty="0">
                <a:solidFill>
                  <a:srgbClr val="605048"/>
                </a:solidFill>
                <a:latin typeface="Carelia"/>
              </a:rPr>
              <a:t>；</a:t>
            </a:r>
          </a:p>
          <a:p>
            <a:pPr>
              <a:lnSpc>
                <a:spcPts val="7500"/>
              </a:lnSpc>
            </a:pPr>
            <a:r>
              <a:rPr lang="en-US" sz="5000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5000" spc="5" dirty="0" err="1" smtClean="0">
                <a:solidFill>
                  <a:srgbClr val="605048"/>
                </a:solidFill>
                <a:latin typeface="Carelia"/>
              </a:rPr>
              <a:t>若不是耶和華看守城池</a:t>
            </a:r>
            <a:endParaRPr lang="en-US" sz="5000" spc="5" dirty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5000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5000" spc="5" dirty="0" err="1">
                <a:solidFill>
                  <a:srgbClr val="605048"/>
                </a:solidFill>
                <a:latin typeface="Carelia"/>
              </a:rPr>
              <a:t>看守的人就枉然警醒</a:t>
            </a:r>
            <a:r>
              <a:rPr lang="en-US" sz="5000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4654216" y="3344717"/>
            <a:ext cx="7153203" cy="4001217"/>
            <a:chOff x="6175" y="-260629"/>
            <a:chExt cx="1883971" cy="1053818"/>
          </a:xfrm>
        </p:grpSpPr>
        <p:sp>
          <p:nvSpPr>
            <p:cNvPr id="21" name="Freeform 21"/>
            <p:cNvSpPr/>
            <p:nvPr/>
          </p:nvSpPr>
          <p:spPr>
            <a:xfrm>
              <a:off x="6175" y="-165379"/>
              <a:ext cx="1877628" cy="863318"/>
            </a:xfrm>
            <a:custGeom>
              <a:avLst/>
              <a:gdLst/>
              <a:ahLst/>
              <a:cxnLst/>
              <a:rect l="l" t="t" r="r" b="b"/>
              <a:pathLst>
                <a:path w="1877628" h="863318">
                  <a:moveTo>
                    <a:pt x="55384" y="0"/>
                  </a:moveTo>
                  <a:lnTo>
                    <a:pt x="1822244" y="0"/>
                  </a:lnTo>
                  <a:cubicBezTo>
                    <a:pt x="1852832" y="0"/>
                    <a:pt x="1877628" y="24796"/>
                    <a:pt x="1877628" y="55384"/>
                  </a:cubicBezTo>
                  <a:lnTo>
                    <a:pt x="1877628" y="807935"/>
                  </a:lnTo>
                  <a:cubicBezTo>
                    <a:pt x="1877628" y="822623"/>
                    <a:pt x="1871793" y="836710"/>
                    <a:pt x="1861407" y="847097"/>
                  </a:cubicBezTo>
                  <a:cubicBezTo>
                    <a:pt x="1851020" y="857483"/>
                    <a:pt x="1836933" y="863318"/>
                    <a:pt x="1822244" y="863318"/>
                  </a:cubicBezTo>
                  <a:lnTo>
                    <a:pt x="55384" y="863318"/>
                  </a:lnTo>
                  <a:cubicBezTo>
                    <a:pt x="40695" y="863318"/>
                    <a:pt x="26608" y="857483"/>
                    <a:pt x="16222" y="847097"/>
                  </a:cubicBezTo>
                  <a:cubicBezTo>
                    <a:pt x="5835" y="836710"/>
                    <a:pt x="0" y="822623"/>
                    <a:pt x="0" y="807935"/>
                  </a:cubicBezTo>
                  <a:lnTo>
                    <a:pt x="0" y="55384"/>
                  </a:lnTo>
                  <a:cubicBezTo>
                    <a:pt x="0" y="40695"/>
                    <a:pt x="5835" y="26608"/>
                    <a:pt x="16222" y="16222"/>
                  </a:cubicBezTo>
                  <a:cubicBezTo>
                    <a:pt x="26608" y="5835"/>
                    <a:pt x="40695" y="0"/>
                    <a:pt x="55384" y="0"/>
                  </a:cubicBezTo>
                  <a:close/>
                </a:path>
              </a:pathLst>
            </a:custGeom>
            <a:solidFill>
              <a:srgbClr val="CFC1C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518" y="-260629"/>
              <a:ext cx="1877628" cy="1053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9"/>
                </a:lnSpc>
                <a:spcBef>
                  <a:spcPct val="0"/>
                </a:spcBef>
              </a:pPr>
              <a:r>
                <a:rPr lang="en-US" sz="9999" b="1" dirty="0" err="1">
                  <a:solidFill>
                    <a:srgbClr val="000000"/>
                  </a:solidFill>
                  <a:ea typeface="Canva Sans Bold"/>
                </a:rPr>
                <a:t>家庭、家人</a:t>
              </a:r>
              <a:endParaRPr lang="en-US" sz="9999" b="1" dirty="0">
                <a:solidFill>
                  <a:srgbClr val="000000"/>
                </a:solidFill>
                <a:ea typeface="Canva Sans Bold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27000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1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若不是耶和華建造</a:t>
            </a:r>
            <a:r>
              <a:rPr lang="en-US" sz="6000" b="1" u="sng" spc="5" dirty="0" err="1" smtClean="0">
                <a:solidFill>
                  <a:srgbClr val="FF5757"/>
                </a:solidFill>
                <a:ea typeface="Carelia"/>
              </a:rPr>
              <a:t>家庭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ea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6000" b="1" spc="5" dirty="0" err="1">
                <a:solidFill>
                  <a:srgbClr val="605048"/>
                </a:solidFill>
                <a:latin typeface="Carelia"/>
              </a:rPr>
              <a:t>建造的人就枉然勞力</a:t>
            </a:r>
            <a:r>
              <a:rPr lang="en-US" sz="6000" b="1" spc="5" dirty="0">
                <a:solidFill>
                  <a:srgbClr val="605048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；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 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若不是耶和華看守城池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CFC1C1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   </a:t>
            </a:r>
            <a:r>
              <a:rPr lang="en-US" sz="6000" b="1" spc="5" dirty="0" err="1">
                <a:solidFill>
                  <a:srgbClr val="CFC1C1"/>
                </a:solidFill>
                <a:latin typeface="Carelia"/>
              </a:rPr>
              <a:t>看守的人就枉然警醒</a:t>
            </a: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endParaRPr lang="en-US" sz="5000" spc="5" dirty="0">
              <a:solidFill>
                <a:srgbClr val="CFC1C1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CFC1C1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4216" y="3352144"/>
            <a:ext cx="10046839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endParaRPr dirty="0"/>
          </a:p>
          <a:p>
            <a:pPr>
              <a:lnSpc>
                <a:spcPts val="7500"/>
              </a:lnSpc>
            </a:pPr>
            <a:endParaRPr lang="en-US" dirty="0" smtClean="0"/>
          </a:p>
          <a:p>
            <a:pPr>
              <a:lnSpc>
                <a:spcPts val="7500"/>
              </a:lnSpc>
            </a:pPr>
            <a:endParaRPr dirty="0"/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3 </a:t>
            </a:r>
            <a:r>
              <a:rPr lang="en-US" sz="6000" b="1" u="sng" spc="5" dirty="0" err="1" smtClean="0">
                <a:solidFill>
                  <a:srgbClr val="605048"/>
                </a:solidFill>
                <a:latin typeface="Carelia"/>
              </a:rPr>
              <a:t>兒女</a:t>
            </a:r>
            <a:r>
              <a:rPr lang="en-US" sz="6000" b="1" spc="5" dirty="0" err="1" smtClean="0">
                <a:solidFill>
                  <a:srgbClr val="CFC1C1"/>
                </a:solidFill>
                <a:ea typeface="Carelia"/>
              </a:rPr>
              <a:t>是耶和華所賜的產業</a:t>
            </a:r>
            <a:r>
              <a:rPr lang="zh-TW" altLang="en-US" sz="6000" b="1" spc="5" dirty="0">
                <a:solidFill>
                  <a:srgbClr val="CFC1C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en-US" sz="6000" b="1" spc="5" dirty="0" smtClean="0">
                <a:solidFill>
                  <a:srgbClr val="CFC1C1"/>
                </a:solidFill>
                <a:latin typeface="Carelia"/>
              </a:rPr>
              <a:t>     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 </a:t>
            </a:r>
            <a:r>
              <a:rPr lang="en-US" sz="6000" b="1" spc="5" dirty="0" smtClean="0">
                <a:solidFill>
                  <a:srgbClr val="CFC1C1"/>
                </a:solidFill>
                <a:latin typeface="Carelia"/>
              </a:rPr>
              <a:t>  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所懷的胎是他所給的賞賜</a:t>
            </a: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。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5779694" y="1416421"/>
            <a:ext cx="7614708" cy="4145878"/>
            <a:chOff x="0" y="-118299"/>
            <a:chExt cx="2005520" cy="109191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97801" cy="863318"/>
            </a:xfrm>
            <a:custGeom>
              <a:avLst/>
              <a:gdLst/>
              <a:ahLst/>
              <a:cxnLst/>
              <a:rect l="l" t="t" r="r" b="b"/>
              <a:pathLst>
                <a:path w="1997801" h="863318">
                  <a:moveTo>
                    <a:pt x="52052" y="0"/>
                  </a:moveTo>
                  <a:lnTo>
                    <a:pt x="1945749" y="0"/>
                  </a:lnTo>
                  <a:cubicBezTo>
                    <a:pt x="1974496" y="0"/>
                    <a:pt x="1997801" y="23305"/>
                    <a:pt x="1997801" y="52052"/>
                  </a:cubicBezTo>
                  <a:lnTo>
                    <a:pt x="1997801" y="811266"/>
                  </a:lnTo>
                  <a:cubicBezTo>
                    <a:pt x="1997801" y="825071"/>
                    <a:pt x="1992317" y="838311"/>
                    <a:pt x="1982555" y="848073"/>
                  </a:cubicBezTo>
                  <a:cubicBezTo>
                    <a:pt x="1972793" y="857834"/>
                    <a:pt x="1959554" y="863318"/>
                    <a:pt x="1945749" y="863318"/>
                  </a:cubicBezTo>
                  <a:lnTo>
                    <a:pt x="52052" y="863318"/>
                  </a:lnTo>
                  <a:cubicBezTo>
                    <a:pt x="38247" y="863318"/>
                    <a:pt x="25007" y="857834"/>
                    <a:pt x="15246" y="848073"/>
                  </a:cubicBezTo>
                  <a:cubicBezTo>
                    <a:pt x="5484" y="838311"/>
                    <a:pt x="0" y="825071"/>
                    <a:pt x="0" y="811266"/>
                  </a:cubicBezTo>
                  <a:lnTo>
                    <a:pt x="0" y="52052"/>
                  </a:lnTo>
                  <a:cubicBezTo>
                    <a:pt x="0" y="38247"/>
                    <a:pt x="5484" y="25007"/>
                    <a:pt x="15246" y="15246"/>
                  </a:cubicBezTo>
                  <a:cubicBezTo>
                    <a:pt x="25007" y="5484"/>
                    <a:pt x="38247" y="0"/>
                    <a:pt x="52052" y="0"/>
                  </a:cubicBezTo>
                  <a:close/>
                </a:path>
              </a:pathLst>
            </a:custGeom>
            <a:solidFill>
              <a:srgbClr val="CFC1C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719" y="-118299"/>
              <a:ext cx="1997801" cy="109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dirty="0">
                  <a:solidFill>
                    <a:srgbClr val="000000"/>
                  </a:solidFill>
                  <a:latin typeface="Canva Sans Bold"/>
                </a:rPr>
                <a:t>Sons בֵּן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27000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4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少年時所生的兒女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好像勇士手中的箭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5 </a:t>
            </a:r>
            <a:r>
              <a:rPr lang="en-US" sz="6000" b="1" spc="5" dirty="0" err="1">
                <a:solidFill>
                  <a:srgbClr val="605048"/>
                </a:solidFill>
                <a:latin typeface="Carelia"/>
              </a:rPr>
              <a:t>箭袋充滿的人便為有福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他們在城門口和仇敵說話的</a:t>
            </a:r>
            <a:endParaRPr lang="en-US" sz="6000" b="1" spc="5" dirty="0" smtClean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時候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必不至於羞愧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 </a:t>
            </a: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93288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27000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4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少年時所生的兒女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好像勇士手中的箭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5 </a:t>
            </a:r>
            <a:r>
              <a:rPr lang="en-US" sz="6000" b="1" spc="5" dirty="0" err="1">
                <a:solidFill>
                  <a:srgbClr val="CFC1C1"/>
                </a:solidFill>
                <a:latin typeface="Carelia"/>
              </a:rPr>
              <a:t>箭袋充滿的人便為有福</a:t>
            </a: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他們在城門口和仇敵說話的</a:t>
            </a:r>
            <a:endParaRPr lang="en-US" sz="6000" b="1" spc="5" dirty="0" smtClean="0">
              <a:solidFill>
                <a:srgbClr val="CFC1C1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 </a:t>
            </a:r>
            <a:r>
              <a:rPr lang="en-US" sz="6000" b="1" spc="5" dirty="0" smtClean="0">
                <a:solidFill>
                  <a:srgbClr val="CFC1C1"/>
                </a:solidFill>
                <a:latin typeface="Carelia"/>
              </a:rPr>
              <a:t>  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時候</a:t>
            </a:r>
            <a:r>
              <a:rPr lang="zh-TW" altLang="en-US" sz="6000" b="1" spc="5" dirty="0" smtClean="0">
                <a:solidFill>
                  <a:srgbClr val="CFC1C1"/>
                </a:solidFill>
                <a:latin typeface="Carelia"/>
              </a:rPr>
              <a:t>，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必不至於羞愧</a:t>
            </a: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。 </a:t>
            </a: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CFC1C1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1752600"/>
            <a:ext cx="10046839" cy="7694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" dirty="0">
                <a:solidFill>
                  <a:srgbClr val="605048"/>
                </a:solidFill>
                <a:latin typeface="Carelia"/>
              </a:rPr>
              <a:t>1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若不是耶和華建造房屋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建造的人</a:t>
            </a:r>
            <a:endParaRPr lang="en-US" sz="5000" b="1" spc="5" dirty="0" smtClean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5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就枉然勞力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；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若不是耶和華看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守  </a:t>
            </a:r>
            <a:endParaRPr lang="en-US" altLang="zh-TW" sz="5000" b="1" spc="5" dirty="0" smtClean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5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城池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看守的人就枉然警醒</a:t>
            </a: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endParaRPr lang="en-US" sz="5000" b="1" spc="5" dirty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2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你們清晨早起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夜晚安歇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吃勞</a:t>
            </a:r>
            <a:endParaRPr lang="en-US" sz="5000" b="1" spc="5" dirty="0" smtClean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5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碌得來的飯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本是枉然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；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惟有耶</a:t>
            </a:r>
            <a:endParaRPr lang="en-US" sz="5000" b="1" spc="5" dirty="0" smtClean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5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和華所親愛的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必叫他安然睡覺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。</a:t>
            </a:r>
            <a:r>
              <a:rPr lang="en-US" sz="5000" b="1" spc="5" dirty="0" smtClean="0">
                <a:solidFill>
                  <a:srgbClr val="605048"/>
                </a:solidFill>
                <a:latin typeface="Carelia"/>
              </a:rPr>
              <a:t>。</a:t>
            </a:r>
            <a:endParaRPr lang="en-US" sz="5000" b="1" spc="5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27000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4 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少年時所生的兒女</a:t>
            </a:r>
            <a:r>
              <a:rPr lang="zh-TW" altLang="en-US" sz="6000" b="1" spc="5" dirty="0" smtClean="0">
                <a:solidFill>
                  <a:srgbClr val="CFC1C1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CFC1C1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好像勇士手中的箭</a:t>
            </a: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5 </a:t>
            </a:r>
            <a:r>
              <a:rPr lang="en-US" sz="6000" b="1" spc="5" dirty="0" err="1">
                <a:solidFill>
                  <a:srgbClr val="605048"/>
                </a:solidFill>
                <a:latin typeface="Carelia"/>
              </a:rPr>
              <a:t>箭袋充滿的人便為有福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5A4F56"/>
                </a:solidFill>
                <a:ea typeface="Carelia"/>
              </a:rPr>
              <a:t>他們在城門口和仇敵說話的</a:t>
            </a:r>
            <a:endParaRPr lang="en-US" sz="6000" b="1" spc="5" dirty="0" smtClean="0">
              <a:solidFill>
                <a:srgbClr val="5A4F56"/>
              </a:solidFill>
              <a:ea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5A4F56"/>
                </a:solidFill>
                <a:ea typeface="Carelia"/>
              </a:rPr>
              <a:t> </a:t>
            </a:r>
            <a:r>
              <a:rPr lang="en-US" sz="6000" b="1" spc="5" dirty="0" smtClean="0">
                <a:solidFill>
                  <a:srgbClr val="5A4F56"/>
                </a:solidFill>
                <a:ea typeface="Carelia"/>
              </a:rPr>
              <a:t>  </a:t>
            </a:r>
            <a:r>
              <a:rPr lang="en-US" sz="6000" b="1" spc="5" dirty="0" smtClean="0">
                <a:solidFill>
                  <a:srgbClr val="5A4F56"/>
                </a:solidFill>
                <a:ea typeface="Carelia"/>
              </a:rPr>
              <a:t> </a:t>
            </a:r>
            <a:r>
              <a:rPr lang="en-US" sz="6000" b="1" spc="5" dirty="0" err="1" smtClean="0">
                <a:solidFill>
                  <a:srgbClr val="5A4F56"/>
                </a:solidFill>
                <a:ea typeface="Carelia"/>
              </a:rPr>
              <a:t>時候</a:t>
            </a:r>
            <a:r>
              <a:rPr lang="zh-TW" altLang="en-US" sz="6000" b="1" spc="5" dirty="0" smtClean="0">
                <a:solidFill>
                  <a:srgbClr val="5A4F56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en-US" sz="6000" b="1" spc="5" dirty="0" err="1" smtClean="0">
                <a:solidFill>
                  <a:srgbClr val="5A4F56"/>
                </a:solidFill>
                <a:latin typeface="Carelia"/>
              </a:rPr>
              <a:t>必不至於羞愧</a:t>
            </a:r>
            <a:r>
              <a:rPr lang="en-US" sz="6000" b="1" spc="5" dirty="0">
                <a:solidFill>
                  <a:srgbClr val="5A4F56"/>
                </a:solidFill>
                <a:latin typeface="Carelia"/>
              </a:rPr>
              <a:t>。 </a:t>
            </a: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5A4F56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27000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4 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少年時所生的兒女</a:t>
            </a:r>
            <a:r>
              <a:rPr lang="zh-TW" altLang="en-US" sz="6000" b="1" spc="5" dirty="0" smtClean="0">
                <a:solidFill>
                  <a:srgbClr val="CFC1C1"/>
                </a:solidFill>
                <a:latin typeface="Carelia"/>
              </a:rPr>
              <a:t>，</a:t>
            </a:r>
            <a:endParaRPr lang="en-US" altLang="zh-TW" sz="6000" b="1" spc="5" dirty="0" smtClean="0">
              <a:solidFill>
                <a:srgbClr val="CFC1C1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 smtClean="0">
                <a:solidFill>
                  <a:srgbClr val="CFC1C1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好像勇士手中的箭</a:t>
            </a:r>
            <a:r>
              <a:rPr lang="en-US" sz="6000" b="1" spc="5" dirty="0" smtClean="0">
                <a:solidFill>
                  <a:srgbClr val="CFC1C1"/>
                </a:solidFill>
                <a:latin typeface="Carelia"/>
              </a:rPr>
              <a:t>。</a:t>
            </a:r>
            <a:endParaRPr lang="en-US" sz="6000" b="1" spc="5" dirty="0">
              <a:solidFill>
                <a:srgbClr val="CFC1C1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5 </a:t>
            </a:r>
            <a:r>
              <a:rPr lang="en-US" sz="6000" b="1" u="sng" spc="5" dirty="0" err="1">
                <a:solidFill>
                  <a:srgbClr val="5A4F56"/>
                </a:solidFill>
                <a:ea typeface="Carelia"/>
              </a:rPr>
              <a:t>箭袋充滿的人</a:t>
            </a:r>
            <a:r>
              <a:rPr lang="en-US" sz="6000" b="1" spc="5" dirty="0" err="1">
                <a:solidFill>
                  <a:srgbClr val="CFC1C1"/>
                </a:solidFill>
                <a:ea typeface="Carelia"/>
              </a:rPr>
              <a:t>便為有福</a:t>
            </a:r>
            <a:r>
              <a:rPr lang="en-US" sz="6000" b="1" spc="5" dirty="0">
                <a:solidFill>
                  <a:srgbClr val="CFC1C1"/>
                </a:solidFill>
                <a:ea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   </a:t>
            </a:r>
            <a:r>
              <a:rPr lang="en-US" sz="6000" b="1" u="sng" spc="5" dirty="0" err="1" smtClean="0">
                <a:solidFill>
                  <a:srgbClr val="5A4F56"/>
                </a:solidFill>
                <a:ea typeface="Carelia"/>
              </a:rPr>
              <a:t>他們</a:t>
            </a:r>
            <a:r>
              <a:rPr lang="en-US" sz="6000" b="1" spc="5" dirty="0" err="1" smtClean="0">
                <a:solidFill>
                  <a:srgbClr val="CFC1C1"/>
                </a:solidFill>
                <a:ea typeface="Carelia"/>
              </a:rPr>
              <a:t>在城門口和仇敵說話的</a:t>
            </a:r>
            <a:endParaRPr lang="en-US" sz="6000" b="1" spc="5" dirty="0" smtClean="0">
              <a:solidFill>
                <a:srgbClr val="CFC1C1"/>
              </a:solidFill>
              <a:ea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ea typeface="Carelia"/>
              </a:rPr>
              <a:t> </a:t>
            </a:r>
            <a:r>
              <a:rPr lang="en-US" sz="6000" b="1" spc="5" dirty="0" smtClean="0">
                <a:solidFill>
                  <a:srgbClr val="CFC1C1"/>
                </a:solidFill>
                <a:ea typeface="Carelia"/>
              </a:rPr>
              <a:t>  </a:t>
            </a:r>
            <a:r>
              <a:rPr lang="en-US" sz="6000" b="1" spc="5" dirty="0" smtClean="0">
                <a:solidFill>
                  <a:srgbClr val="CFC1C1"/>
                </a:solidFill>
                <a:ea typeface="Carelia"/>
              </a:rPr>
              <a:t> </a:t>
            </a:r>
            <a:r>
              <a:rPr lang="en-US" sz="6000" b="1" spc="5" dirty="0" err="1" smtClean="0">
                <a:solidFill>
                  <a:srgbClr val="CFC1C1"/>
                </a:solidFill>
                <a:ea typeface="Carelia"/>
              </a:rPr>
              <a:t>時候</a:t>
            </a:r>
            <a:r>
              <a:rPr lang="zh-TW" altLang="en-US" sz="6000" b="1" spc="5" dirty="0" smtClean="0">
                <a:solidFill>
                  <a:srgbClr val="CFC1C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必不至於羞愧</a:t>
            </a: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。 </a:t>
            </a: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CFC1C1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27000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4 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少年時所生的兒女</a:t>
            </a:r>
            <a:r>
              <a:rPr lang="zh-TW" altLang="en-US" sz="6000" b="1" spc="5" dirty="0" smtClean="0">
                <a:solidFill>
                  <a:srgbClr val="CFC1C1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CFC1C1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CFC1C1"/>
                </a:solidFill>
                <a:latin typeface="Carelia"/>
              </a:rPr>
              <a:t>好像勇士手中的箭</a:t>
            </a: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5 </a:t>
            </a:r>
            <a:r>
              <a:rPr lang="en-US" sz="6000" b="1" spc="5" dirty="0" err="1">
                <a:solidFill>
                  <a:srgbClr val="CFC1C1"/>
                </a:solidFill>
                <a:latin typeface="Carelia"/>
              </a:rPr>
              <a:t>箭袋充滿的人便為有福</a:t>
            </a: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/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5A4F56"/>
                </a:solidFill>
                <a:ea typeface="Carelia"/>
              </a:rPr>
              <a:t>他</a:t>
            </a:r>
            <a:r>
              <a:rPr lang="en-US" sz="6000" b="1" spc="5" dirty="0" err="1" smtClean="0">
                <a:solidFill>
                  <a:srgbClr val="605048"/>
                </a:solidFill>
                <a:ea typeface="Carelia"/>
              </a:rPr>
              <a:t>們在城門口和仇敵說話的</a:t>
            </a:r>
            <a:r>
              <a:rPr lang="en-US" sz="6000" b="1" spc="5" dirty="0" smtClean="0">
                <a:solidFill>
                  <a:srgbClr val="605048"/>
                </a:solidFill>
                <a:ea typeface="Carelia"/>
              </a:rPr>
              <a:t> 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ea typeface="Carelia"/>
              </a:rPr>
              <a:t> </a:t>
            </a:r>
            <a:r>
              <a:rPr lang="en-US" sz="6000" b="1" spc="5" dirty="0" smtClean="0">
                <a:solidFill>
                  <a:srgbClr val="605048"/>
                </a:solidFill>
                <a:ea typeface="Carelia"/>
              </a:rPr>
              <a:t>  </a:t>
            </a:r>
            <a:r>
              <a:rPr lang="en-US" sz="6000" b="1" spc="5" dirty="0" smtClean="0">
                <a:solidFill>
                  <a:srgbClr val="605048"/>
                </a:solidFill>
                <a:ea typeface="Carelia"/>
              </a:rPr>
              <a:t> </a:t>
            </a:r>
            <a:r>
              <a:rPr lang="en-US" sz="6000" b="1" spc="5" dirty="0" err="1" smtClean="0">
                <a:solidFill>
                  <a:srgbClr val="605048"/>
                </a:solidFill>
                <a:ea typeface="Carelia"/>
              </a:rPr>
              <a:t>時候</a:t>
            </a:r>
            <a:r>
              <a:rPr lang="en-US" sz="6000" b="1" spc="5" dirty="0" err="1" smtClean="0">
                <a:solidFill>
                  <a:srgbClr val="605048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必不至於羞愧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 </a:t>
            </a: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27000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>
                    <a:alpha val="60000"/>
                  </a:srgbClr>
                </a:solidFill>
                <a:latin typeface="Carelia"/>
              </a:rPr>
              <a:t>4 </a:t>
            </a:r>
            <a:r>
              <a:rPr lang="en-US" sz="6000" b="1" spc="5" dirty="0" err="1">
                <a:solidFill>
                  <a:srgbClr val="CFC1C1">
                    <a:alpha val="60000"/>
                  </a:srgbClr>
                </a:solidFill>
                <a:latin typeface="Carelia"/>
              </a:rPr>
              <a:t>少年時所生的兒女</a:t>
            </a:r>
            <a:r>
              <a:rPr lang="en-US" sz="6000" b="1" spc="5" dirty="0">
                <a:solidFill>
                  <a:srgbClr val="CFC1C1">
                    <a:alpha val="60000"/>
                  </a:srgbClr>
                </a:solidFill>
                <a:latin typeface="Carelia"/>
              </a:rPr>
              <a:t>，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>
                    <a:alpha val="60000"/>
                  </a:srgbClr>
                </a:solidFill>
                <a:latin typeface="Carelia"/>
              </a:rPr>
              <a:t>    </a:t>
            </a:r>
            <a:r>
              <a:rPr lang="en-US" sz="6000" b="1" spc="5" dirty="0" err="1">
                <a:solidFill>
                  <a:srgbClr val="CFC1C1">
                    <a:alpha val="60000"/>
                  </a:srgbClr>
                </a:solidFill>
                <a:latin typeface="Carelia"/>
              </a:rPr>
              <a:t>好像勇士手中的箭</a:t>
            </a:r>
            <a:r>
              <a:rPr lang="en-US" sz="6000" b="1" spc="5" dirty="0">
                <a:solidFill>
                  <a:srgbClr val="CFC1C1">
                    <a:alpha val="60000"/>
                  </a:srgbClr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>
                    <a:alpha val="60000"/>
                  </a:srgbClr>
                </a:solidFill>
                <a:latin typeface="Carelia"/>
              </a:rPr>
              <a:t>5 </a:t>
            </a:r>
            <a:r>
              <a:rPr lang="en-US" sz="6000" b="1" spc="5" dirty="0" err="1">
                <a:solidFill>
                  <a:srgbClr val="CFC1C1">
                    <a:alpha val="60000"/>
                  </a:srgbClr>
                </a:solidFill>
                <a:latin typeface="Carelia"/>
              </a:rPr>
              <a:t>箭袋充滿的人便為有福</a:t>
            </a:r>
            <a:r>
              <a:rPr lang="en-US" sz="6000" b="1" spc="5" dirty="0">
                <a:solidFill>
                  <a:srgbClr val="CFC1C1">
                    <a:alpha val="60000"/>
                  </a:srgbClr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CFC1C1">
                    <a:alpha val="60000"/>
                  </a:srgbClr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CFC1C1">
                    <a:alpha val="60000"/>
                  </a:srgbClr>
                </a:solidFill>
                <a:latin typeface="Carelia"/>
              </a:rPr>
              <a:t>他們在城門口和仇敵說話的</a:t>
            </a:r>
            <a:r>
              <a:rPr lang="en-US" sz="6000" b="1" spc="5" dirty="0" smtClean="0">
                <a:solidFill>
                  <a:srgbClr val="CFC1C1">
                    <a:alpha val="60000"/>
                  </a:srgbClr>
                </a:solidFill>
                <a:latin typeface="Carelia"/>
              </a:rPr>
              <a:t>  </a:t>
            </a:r>
          </a:p>
          <a:p>
            <a:pPr>
              <a:lnSpc>
                <a:spcPts val="7500"/>
              </a:lnSpc>
            </a:pPr>
            <a:r>
              <a:rPr lang="en-US" sz="6000" b="1" spc="5" dirty="0" smtClean="0">
                <a:solidFill>
                  <a:srgbClr val="CFC1C1">
                    <a:alpha val="60000"/>
                  </a:srgbClr>
                </a:solidFill>
                <a:latin typeface="Carelia"/>
              </a:rPr>
              <a:t>   </a:t>
            </a:r>
            <a:r>
              <a:rPr lang="en-US" sz="6000" b="1" spc="5" dirty="0" err="1" smtClean="0">
                <a:solidFill>
                  <a:srgbClr val="CFC1C1">
                    <a:alpha val="60000"/>
                  </a:srgbClr>
                </a:solidFill>
                <a:latin typeface="Carelia"/>
              </a:rPr>
              <a:t>時候，必不至於羞愧</a:t>
            </a:r>
            <a:r>
              <a:rPr lang="en-US" sz="6000" b="1" spc="5" dirty="0">
                <a:solidFill>
                  <a:srgbClr val="CFC1C1">
                    <a:alpha val="60000"/>
                  </a:srgbClr>
                </a:solidFill>
                <a:latin typeface="Carelia"/>
              </a:rPr>
              <a:t>。</a:t>
            </a:r>
            <a:r>
              <a:rPr lang="en-US" sz="6000" b="1" spc="5" dirty="0">
                <a:solidFill>
                  <a:srgbClr val="605048">
                    <a:alpha val="60000"/>
                  </a:srgbClr>
                </a:solidFill>
                <a:latin typeface="Carelia"/>
              </a:rPr>
              <a:t> </a:t>
            </a: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605048">
                  <a:alpha val="60000"/>
                </a:srgbClr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8834250" y="2010940"/>
            <a:ext cx="6599255" cy="8813696"/>
          </a:xfrm>
          <a:custGeom>
            <a:avLst/>
            <a:gdLst/>
            <a:ahLst/>
            <a:cxnLst/>
            <a:rect l="l" t="t" r="r" b="b"/>
            <a:pathLst>
              <a:path w="6599255" h="8813696">
                <a:moveTo>
                  <a:pt x="0" y="0"/>
                </a:moveTo>
                <a:lnTo>
                  <a:pt x="6599255" y="0"/>
                </a:lnTo>
                <a:lnTo>
                  <a:pt x="6599255" y="8813696"/>
                </a:lnTo>
                <a:lnTo>
                  <a:pt x="0" y="88136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48" b="-8148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Freeform 14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7" name="Freeform 1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4326939" y="5555557"/>
            <a:ext cx="10046839" cy="1863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3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兒女是耶和華所賜的產業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所懷的胎是他所給的賞賜</a:t>
            </a: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。</a:t>
            </a:r>
            <a:endParaRPr lang="en-US" sz="5000" spc="5" dirty="0">
              <a:solidFill>
                <a:srgbClr val="605048"/>
              </a:solidFill>
              <a:latin typeface="Carel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Freeform 14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7" name="Freeform 1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4120580" y="20955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7500"/>
              </a:lnSpc>
            </a:pPr>
            <a:r>
              <a:rPr lang="en-US" altLang="zh-HK" sz="6000" b="1" spc="5" dirty="0" smtClean="0">
                <a:solidFill>
                  <a:srgbClr val="605048"/>
                </a:solidFill>
                <a:latin typeface="Carelia"/>
              </a:rPr>
              <a:t>2 </a:t>
            </a:r>
            <a:r>
              <a:rPr lang="en-US" altLang="zh-HK" sz="6000" b="1" spc="5" dirty="0" err="1">
                <a:solidFill>
                  <a:srgbClr val="605048"/>
                </a:solidFill>
                <a:latin typeface="Carelia"/>
              </a:rPr>
              <a:t>你們清晨早起，夜晚安歇</a:t>
            </a:r>
            <a:r>
              <a:rPr lang="en-US" altLang="zh-HK" sz="6000" b="1" spc="5" dirty="0" smtClean="0">
                <a:solidFill>
                  <a:srgbClr val="605048"/>
                </a:solidFill>
                <a:latin typeface="Carelia"/>
              </a:rPr>
              <a:t>，  </a:t>
            </a:r>
          </a:p>
          <a:p>
            <a:pPr lvl="0">
              <a:lnSpc>
                <a:spcPts val="7500"/>
              </a:lnSpc>
            </a:pPr>
            <a:r>
              <a:rPr lang="en-US" altLang="zh-HK" sz="6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altLang="zh-HK" sz="6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altLang="zh-HK" sz="6000" b="1" spc="5" dirty="0" err="1" smtClean="0">
                <a:solidFill>
                  <a:srgbClr val="605048"/>
                </a:solidFill>
                <a:latin typeface="Carelia"/>
              </a:rPr>
              <a:t>吃勞碌得來的飯</a:t>
            </a:r>
            <a:r>
              <a:rPr lang="en-US" altLang="zh-HK" sz="6000" b="1" spc="5" dirty="0" err="1">
                <a:solidFill>
                  <a:srgbClr val="605048"/>
                </a:solidFill>
                <a:latin typeface="Carelia"/>
              </a:rPr>
              <a:t>，本是</a:t>
            </a:r>
            <a:r>
              <a:rPr lang="en-US" altLang="zh-HK" sz="6000" b="1" u="sng" spc="5" dirty="0" err="1">
                <a:solidFill>
                  <a:srgbClr val="FF5757"/>
                </a:solidFill>
                <a:ea typeface="Carelia"/>
              </a:rPr>
              <a:t>枉然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；</a:t>
            </a:r>
            <a:endParaRPr lang="en-US" altLang="zh-TW" sz="6000" b="1" spc="5" dirty="0" smtClean="0">
              <a:solidFill>
                <a:srgbClr val="605048"/>
              </a:solidFill>
              <a:latin typeface="Carelia"/>
            </a:endParaRPr>
          </a:p>
          <a:p>
            <a:pPr lvl="0">
              <a:lnSpc>
                <a:spcPts val="7500"/>
              </a:lnSpc>
            </a:pPr>
            <a:r>
              <a:rPr lang="en-US" altLang="zh-HK" sz="6000" b="1" spc="5" dirty="0">
                <a:solidFill>
                  <a:srgbClr val="605048"/>
                </a:solidFill>
                <a:latin typeface="Carelia"/>
                <a:ea typeface="Carelia"/>
              </a:rPr>
              <a:t> </a:t>
            </a:r>
            <a:r>
              <a:rPr lang="en-US" altLang="zh-HK" sz="6000" b="1" spc="5" dirty="0" smtClean="0">
                <a:solidFill>
                  <a:srgbClr val="605048"/>
                </a:solidFill>
                <a:latin typeface="Carelia"/>
                <a:ea typeface="Carelia"/>
              </a:rPr>
              <a:t>  </a:t>
            </a:r>
            <a:r>
              <a:rPr lang="en-US" altLang="zh-HK" sz="6000" b="1" spc="5" dirty="0" err="1" smtClean="0">
                <a:solidFill>
                  <a:srgbClr val="605048"/>
                </a:solidFill>
                <a:ea typeface="Carelia"/>
              </a:rPr>
              <a:t>惟有耶和華所親愛的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altLang="zh-TW" sz="6000" b="1" spc="5" dirty="0" smtClean="0">
              <a:solidFill>
                <a:srgbClr val="605048"/>
              </a:solidFill>
              <a:latin typeface="Carelia"/>
            </a:endParaRPr>
          </a:p>
          <a:p>
            <a:pPr lvl="0">
              <a:lnSpc>
                <a:spcPts val="7500"/>
              </a:lnSpc>
            </a:pPr>
            <a:r>
              <a:rPr lang="en-US" altLang="zh-HK" sz="6000" b="1" spc="5" dirty="0">
                <a:solidFill>
                  <a:srgbClr val="605048"/>
                </a:solidFill>
                <a:latin typeface="Carelia"/>
                <a:ea typeface="Carelia"/>
              </a:rPr>
              <a:t> </a:t>
            </a:r>
            <a:r>
              <a:rPr lang="en-US" altLang="zh-HK" sz="6000" b="1" spc="5" dirty="0" smtClean="0">
                <a:solidFill>
                  <a:srgbClr val="605048"/>
                </a:solidFill>
                <a:latin typeface="Carelia"/>
                <a:ea typeface="Carelia"/>
              </a:rPr>
              <a:t>  </a:t>
            </a:r>
            <a:r>
              <a:rPr lang="en-US" altLang="zh-HK" sz="6000" b="1" spc="5" dirty="0" err="1" smtClean="0">
                <a:solidFill>
                  <a:srgbClr val="605048"/>
                </a:solidFill>
                <a:ea typeface="Carelia"/>
              </a:rPr>
              <a:t>必叫他安然睡覺</a:t>
            </a:r>
            <a:r>
              <a:rPr lang="en-US" altLang="zh-HK" sz="6000" b="1" spc="5" dirty="0">
                <a:solidFill>
                  <a:srgbClr val="605048"/>
                </a:solidFill>
                <a:ea typeface="Carelia"/>
              </a:rPr>
              <a:t>。</a:t>
            </a:r>
          </a:p>
          <a:p>
            <a:pPr>
              <a:lnSpc>
                <a:spcPts val="7500"/>
              </a:lnSpc>
            </a:pP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3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兒女是耶和華所賜的產業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所懷的胎是他所給的賞賜</a:t>
            </a: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。</a:t>
            </a:r>
            <a:endParaRPr lang="en-US" sz="5000" spc="5" dirty="0">
              <a:solidFill>
                <a:srgbClr val="605048"/>
              </a:solidFill>
              <a:latin typeface="Carelia"/>
            </a:endParaRPr>
          </a:p>
        </p:txBody>
      </p:sp>
    </p:spTree>
    <p:extLst>
      <p:ext uri="{BB962C8B-B14F-4D97-AF65-F5344CB8AC3E}">
        <p14:creationId xmlns:p14="http://schemas.microsoft.com/office/powerpoint/2010/main" val="61854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Freeform 14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7" name="Freeform 1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3866582" y="3697514"/>
            <a:ext cx="5650296" cy="7434600"/>
          </a:xfrm>
          <a:custGeom>
            <a:avLst/>
            <a:gdLst/>
            <a:ahLst/>
            <a:cxnLst/>
            <a:rect l="l" t="t" r="r" b="b"/>
            <a:pathLst>
              <a:path w="5650296" h="7434600">
                <a:moveTo>
                  <a:pt x="0" y="0"/>
                </a:moveTo>
                <a:lnTo>
                  <a:pt x="5650296" y="0"/>
                </a:lnTo>
                <a:lnTo>
                  <a:pt x="5650296" y="7434600"/>
                </a:lnTo>
                <a:lnTo>
                  <a:pt x="0" y="7434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372807" y="2700000"/>
            <a:ext cx="10046839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spc="5" dirty="0">
                <a:solidFill>
                  <a:srgbClr val="605048"/>
                </a:solidFill>
                <a:latin typeface="Carelia"/>
              </a:rPr>
              <a:t>3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兒女是耶和華所賜的產業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spc="5" dirty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6000" b="1" spc="5" dirty="0" err="1">
                <a:solidFill>
                  <a:srgbClr val="605048"/>
                </a:solidFill>
                <a:latin typeface="Carelia"/>
              </a:rPr>
              <a:t>所懷的胎是他所給的賞賜</a:t>
            </a:r>
            <a:r>
              <a:rPr lang="en-US" sz="6000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22" name="Freeform 19"/>
          <p:cNvSpPr/>
          <p:nvPr/>
        </p:nvSpPr>
        <p:spPr>
          <a:xfrm>
            <a:off x="10363200" y="4715014"/>
            <a:ext cx="5650296" cy="7434600"/>
          </a:xfrm>
          <a:custGeom>
            <a:avLst/>
            <a:gdLst/>
            <a:ahLst/>
            <a:cxnLst/>
            <a:rect l="l" t="t" r="r" b="b"/>
            <a:pathLst>
              <a:path w="5650296" h="7434600">
                <a:moveTo>
                  <a:pt x="0" y="0"/>
                </a:moveTo>
                <a:lnTo>
                  <a:pt x="5650296" y="0"/>
                </a:lnTo>
                <a:lnTo>
                  <a:pt x="5650296" y="7434600"/>
                </a:lnTo>
                <a:lnTo>
                  <a:pt x="0" y="7434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Freeform 19"/>
          <p:cNvSpPr/>
          <p:nvPr/>
        </p:nvSpPr>
        <p:spPr>
          <a:xfrm>
            <a:off x="6705600" y="5290340"/>
            <a:ext cx="5650296" cy="7434600"/>
          </a:xfrm>
          <a:custGeom>
            <a:avLst/>
            <a:gdLst/>
            <a:ahLst/>
            <a:cxnLst/>
            <a:rect l="l" t="t" r="r" b="b"/>
            <a:pathLst>
              <a:path w="5650296" h="7434600">
                <a:moveTo>
                  <a:pt x="0" y="0"/>
                </a:moveTo>
                <a:lnTo>
                  <a:pt x="5650296" y="0"/>
                </a:lnTo>
                <a:lnTo>
                  <a:pt x="5650296" y="7434600"/>
                </a:lnTo>
                <a:lnTo>
                  <a:pt x="0" y="7434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Freeform 19"/>
          <p:cNvSpPr/>
          <p:nvPr/>
        </p:nvSpPr>
        <p:spPr>
          <a:xfrm>
            <a:off x="2748814" y="5753100"/>
            <a:ext cx="5650296" cy="7434600"/>
          </a:xfrm>
          <a:custGeom>
            <a:avLst/>
            <a:gdLst/>
            <a:ahLst/>
            <a:cxnLst/>
            <a:rect l="l" t="t" r="r" b="b"/>
            <a:pathLst>
              <a:path w="5650296" h="7434600">
                <a:moveTo>
                  <a:pt x="0" y="0"/>
                </a:moveTo>
                <a:lnTo>
                  <a:pt x="5650296" y="0"/>
                </a:lnTo>
                <a:lnTo>
                  <a:pt x="5650296" y="7434600"/>
                </a:lnTo>
                <a:lnTo>
                  <a:pt x="0" y="7434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Freeform 14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7" name="Freeform 1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4372807" y="2700000"/>
            <a:ext cx="10046839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3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兒女是耶和華所賜的產業</a:t>
            </a:r>
            <a:r>
              <a:rPr lang="zh-TW" altLang="en-US" sz="6000" b="1" spc="5" dirty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6000" b="1" spc="5" dirty="0" err="1">
                <a:solidFill>
                  <a:srgbClr val="605048"/>
                </a:solidFill>
                <a:latin typeface="Carelia"/>
              </a:rPr>
              <a:t>所懷的胎是他所給的賞賜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829801" y="4513469"/>
            <a:ext cx="5943600" cy="5712529"/>
          </a:xfrm>
          <a:custGeom>
            <a:avLst/>
            <a:gdLst/>
            <a:ahLst/>
            <a:cxnLst/>
            <a:rect l="l" t="t" r="r" b="b"/>
            <a:pathLst>
              <a:path w="4726919" h="4114800">
                <a:moveTo>
                  <a:pt x="0" y="0"/>
                </a:moveTo>
                <a:lnTo>
                  <a:pt x="4726919" y="0"/>
                </a:lnTo>
                <a:lnTo>
                  <a:pt x="47269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Freeform 14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7" name="Freeform 1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6332280" y="1869836"/>
            <a:ext cx="5554920" cy="3047997"/>
            <a:chOff x="0" y="-30016"/>
            <a:chExt cx="1327873" cy="69396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27873" cy="663278"/>
            </a:xfrm>
            <a:custGeom>
              <a:avLst/>
              <a:gdLst/>
              <a:ahLst/>
              <a:cxnLst/>
              <a:rect l="l" t="t" r="r" b="b"/>
              <a:pathLst>
                <a:path w="1327873" h="663278">
                  <a:moveTo>
                    <a:pt x="78313" y="0"/>
                  </a:moveTo>
                  <a:lnTo>
                    <a:pt x="1249559" y="0"/>
                  </a:lnTo>
                  <a:cubicBezTo>
                    <a:pt x="1270329" y="0"/>
                    <a:pt x="1290249" y="8251"/>
                    <a:pt x="1304935" y="22937"/>
                  </a:cubicBezTo>
                  <a:cubicBezTo>
                    <a:pt x="1319622" y="37624"/>
                    <a:pt x="1327873" y="57543"/>
                    <a:pt x="1327873" y="78313"/>
                  </a:cubicBezTo>
                  <a:lnTo>
                    <a:pt x="1327873" y="584964"/>
                  </a:lnTo>
                  <a:cubicBezTo>
                    <a:pt x="1327873" y="605734"/>
                    <a:pt x="1319622" y="625654"/>
                    <a:pt x="1304935" y="640340"/>
                  </a:cubicBezTo>
                  <a:cubicBezTo>
                    <a:pt x="1290249" y="655027"/>
                    <a:pt x="1270329" y="663278"/>
                    <a:pt x="1249559" y="663278"/>
                  </a:cubicBezTo>
                  <a:lnTo>
                    <a:pt x="78313" y="663278"/>
                  </a:lnTo>
                  <a:cubicBezTo>
                    <a:pt x="57543" y="663278"/>
                    <a:pt x="37624" y="655027"/>
                    <a:pt x="22937" y="640340"/>
                  </a:cubicBezTo>
                  <a:cubicBezTo>
                    <a:pt x="8251" y="625654"/>
                    <a:pt x="0" y="605734"/>
                    <a:pt x="0" y="584964"/>
                  </a:cubicBezTo>
                  <a:lnTo>
                    <a:pt x="0" y="78313"/>
                  </a:lnTo>
                  <a:cubicBezTo>
                    <a:pt x="0" y="57543"/>
                    <a:pt x="8251" y="37624"/>
                    <a:pt x="22937" y="22937"/>
                  </a:cubicBezTo>
                  <a:cubicBezTo>
                    <a:pt x="37624" y="8251"/>
                    <a:pt x="57543" y="0"/>
                    <a:pt x="78313" y="0"/>
                  </a:cubicBezTo>
                  <a:close/>
                </a:path>
              </a:pathLst>
            </a:custGeom>
            <a:solidFill>
              <a:srgbClr val="CFC1C1">
                <a:alpha val="4980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64977" y="-30016"/>
              <a:ext cx="1189412" cy="693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3000" b="1" dirty="0" err="1" smtClean="0">
                  <a:solidFill>
                    <a:srgbClr val="000000">
                      <a:alpha val="49804"/>
                    </a:srgbClr>
                  </a:solidFill>
                  <a:ea typeface="Canva Sans Bold"/>
                </a:rPr>
                <a:t>枉然</a:t>
              </a:r>
              <a:r>
                <a:rPr lang="en-US" sz="13000" b="1" dirty="0">
                  <a:solidFill>
                    <a:srgbClr val="000000">
                      <a:alpha val="49804"/>
                    </a:srgbClr>
                  </a:solidFill>
                  <a:ea typeface="Canva Sans Bold"/>
                </a:rPr>
                <a:t>!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486400" y="4841587"/>
            <a:ext cx="7815547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 dirty="0" err="1">
                <a:solidFill>
                  <a:srgbClr val="FF516E"/>
                </a:solidFill>
                <a:ea typeface="Canva Sans Bold"/>
              </a:rPr>
              <a:t>毫無價值</a:t>
            </a:r>
            <a:endParaRPr lang="en-US" sz="9999" b="1" dirty="0">
              <a:solidFill>
                <a:srgbClr val="FF516E"/>
              </a:solidFill>
              <a:ea typeface="Canva Sans Bold"/>
            </a:endParaRPr>
          </a:p>
          <a:p>
            <a:pPr algn="ctr">
              <a:lnSpc>
                <a:spcPts val="13999"/>
              </a:lnSpc>
            </a:pPr>
            <a:r>
              <a:rPr lang="en-US" sz="9999" b="1" dirty="0" err="1">
                <a:solidFill>
                  <a:srgbClr val="FF516E"/>
                </a:solidFill>
                <a:ea typeface="Canva Sans Bold"/>
              </a:rPr>
              <a:t>無意義</a:t>
            </a:r>
            <a:endParaRPr lang="en-US" sz="9999" b="1" dirty="0">
              <a:solidFill>
                <a:srgbClr val="FF516E"/>
              </a:solidFill>
              <a:ea typeface="Canva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1752600"/>
            <a:ext cx="10046839" cy="673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1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若不是耶和華建造房屋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建造的人</a:t>
            </a:r>
            <a:endParaRPr lang="en-US" sz="5000" b="1" spc="5" dirty="0" smtClean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5000" b="1" spc="5" dirty="0" smtClean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就</a:t>
            </a:r>
            <a:r>
              <a:rPr lang="en-US" sz="5000" b="1" u="sng" spc="5" dirty="0" err="1" smtClean="0">
                <a:solidFill>
                  <a:srgbClr val="FF5757"/>
                </a:solidFill>
                <a:latin typeface="Carelia"/>
                <a:ea typeface="Carelia"/>
              </a:rPr>
              <a:t>枉然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  <a:ea typeface="Carelia"/>
              </a:rPr>
              <a:t>勞力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；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  <a:ea typeface="Carelia"/>
              </a:rPr>
              <a:t>若不是耶和華看守</a:t>
            </a:r>
            <a:endParaRPr lang="en-US" sz="5000" b="1" spc="5" dirty="0" smtClean="0">
              <a:solidFill>
                <a:srgbClr val="605048"/>
              </a:solidFill>
              <a:latin typeface="Carelia"/>
              <a:ea typeface="Carelia"/>
            </a:endParaRPr>
          </a:p>
          <a:p>
            <a:pPr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  <a:ea typeface="Carelia"/>
              </a:rPr>
              <a:t> </a:t>
            </a:r>
            <a:r>
              <a:rPr lang="en-US" sz="5000" b="1" spc="5" dirty="0" smtClean="0">
                <a:solidFill>
                  <a:srgbClr val="605048"/>
                </a:solidFill>
                <a:latin typeface="Carelia"/>
                <a:ea typeface="Carelia"/>
              </a:rPr>
              <a:t>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  <a:ea typeface="Carelia"/>
              </a:rPr>
              <a:t>城池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 </a:t>
            </a:r>
            <a:r>
              <a:rPr lang="zh-TW" altLang="en-US" sz="5000" b="1" spc="5" dirty="0">
                <a:solidFill>
                  <a:srgbClr val="605048"/>
                </a:solidFill>
                <a:latin typeface="Carelia"/>
              </a:rPr>
              <a:t>，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  <a:ea typeface="Carelia"/>
              </a:rPr>
              <a:t>看守的人就</a:t>
            </a:r>
            <a:r>
              <a:rPr lang="en-US" sz="5000" b="1" u="sng" spc="5" dirty="0" err="1" smtClean="0">
                <a:solidFill>
                  <a:srgbClr val="FF5757"/>
                </a:solidFill>
                <a:latin typeface="Carelia"/>
                <a:ea typeface="Carelia"/>
              </a:rPr>
              <a:t>枉然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  <a:ea typeface="Carelia"/>
              </a:rPr>
              <a:t>警醒</a:t>
            </a:r>
            <a:r>
              <a:rPr lang="en-US" sz="5000" b="1" spc="5" dirty="0">
                <a:solidFill>
                  <a:srgbClr val="605048"/>
                </a:solidFill>
                <a:latin typeface="Carelia"/>
                <a:ea typeface="Carelia"/>
              </a:rPr>
              <a:t>。</a:t>
            </a:r>
          </a:p>
          <a:p>
            <a:pPr>
              <a:lnSpc>
                <a:spcPts val="7500"/>
              </a:lnSpc>
            </a:pPr>
            <a:endParaRPr lang="en-US" sz="5000" b="1" spc="5" dirty="0">
              <a:solidFill>
                <a:srgbClr val="605048"/>
              </a:solidFill>
              <a:ea typeface="Carelia"/>
            </a:endParaRPr>
          </a:p>
          <a:p>
            <a:pPr lvl="0"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2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你們清晨早起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夜晚安歇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吃勞</a:t>
            </a:r>
            <a:endParaRPr lang="en-US" sz="5000" b="1" spc="5" dirty="0" smtClean="0">
              <a:solidFill>
                <a:srgbClr val="605048"/>
              </a:solidFill>
              <a:latin typeface="Carelia"/>
            </a:endParaRPr>
          </a:p>
          <a:p>
            <a:pPr lvl="0"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5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碌得來的飯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latin typeface="Carelia"/>
              </a:rPr>
              <a:t>本是</a:t>
            </a:r>
            <a:r>
              <a:rPr lang="en-US" sz="5000" b="1" u="sng" spc="5" dirty="0" err="1" smtClean="0">
                <a:solidFill>
                  <a:srgbClr val="FF5757"/>
                </a:solidFill>
                <a:ea typeface="Carelia"/>
              </a:rPr>
              <a:t>枉然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；</a:t>
            </a:r>
            <a:r>
              <a:rPr lang="en-US" sz="5000" b="1" spc="5" dirty="0" err="1" smtClean="0">
                <a:solidFill>
                  <a:srgbClr val="605048"/>
                </a:solidFill>
                <a:ea typeface="Carelia"/>
              </a:rPr>
              <a:t>惟有耶</a:t>
            </a:r>
            <a:endParaRPr lang="en-US" sz="5000" b="1" spc="5" dirty="0" smtClean="0">
              <a:solidFill>
                <a:srgbClr val="605048"/>
              </a:solidFill>
              <a:ea typeface="Carelia"/>
            </a:endParaRPr>
          </a:p>
          <a:p>
            <a:pPr lvl="0">
              <a:lnSpc>
                <a:spcPts val="7500"/>
              </a:lnSpc>
            </a:pPr>
            <a:r>
              <a:rPr lang="en-US" sz="5000" b="1" spc="5" dirty="0">
                <a:solidFill>
                  <a:srgbClr val="605048"/>
                </a:solidFill>
                <a:ea typeface="Carelia"/>
              </a:rPr>
              <a:t> </a:t>
            </a:r>
            <a:r>
              <a:rPr lang="en-US" sz="5000" b="1" spc="5" dirty="0" smtClean="0">
                <a:solidFill>
                  <a:srgbClr val="605048"/>
                </a:solidFill>
                <a:ea typeface="Carelia"/>
              </a:rPr>
              <a:t>  </a:t>
            </a:r>
            <a:r>
              <a:rPr lang="en-US" sz="5000" b="1" spc="5" dirty="0" err="1" smtClean="0">
                <a:solidFill>
                  <a:srgbClr val="605048"/>
                </a:solidFill>
                <a:ea typeface="Carelia"/>
              </a:rPr>
              <a:t>和華所親愛的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sz="5000" b="1" spc="5" dirty="0" err="1" smtClean="0">
                <a:solidFill>
                  <a:srgbClr val="605048"/>
                </a:solidFill>
                <a:ea typeface="Carelia"/>
              </a:rPr>
              <a:t>必叫他安然睡覺</a:t>
            </a:r>
            <a:r>
              <a:rPr lang="en-US" sz="5000" b="1" spc="5" dirty="0">
                <a:solidFill>
                  <a:srgbClr val="605048"/>
                </a:solidFill>
                <a:ea typeface="Carelia"/>
              </a:rPr>
              <a:t>。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27000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1 </a:t>
            </a:r>
            <a:r>
              <a:rPr lang="en-US" sz="6000" b="1" u="sng" spc="5" dirty="0" err="1">
                <a:solidFill>
                  <a:srgbClr val="FF5757"/>
                </a:solidFill>
                <a:ea typeface="Carelia"/>
              </a:rPr>
              <a:t>若不是耶和華建造房屋</a:t>
            </a:r>
            <a:r>
              <a:rPr lang="en-US" sz="6000" b="1" spc="5" dirty="0">
                <a:solidFill>
                  <a:srgbClr val="605048"/>
                </a:solidFill>
                <a:ea typeface="Carelia"/>
              </a:rPr>
              <a:t>，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6000" b="1" spc="5" dirty="0" err="1">
                <a:solidFill>
                  <a:srgbClr val="605048"/>
                </a:solidFill>
                <a:latin typeface="Carelia"/>
              </a:rPr>
              <a:t>建造的人就枉然勞力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；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6000" b="1" spc="5" dirty="0">
                <a:solidFill>
                  <a:srgbClr val="FF5757"/>
                </a:solidFill>
                <a:latin typeface="Carelia"/>
              </a:rPr>
              <a:t> </a:t>
            </a:r>
            <a:r>
              <a:rPr lang="en-US" sz="6000" b="1" u="sng" spc="5" dirty="0" err="1">
                <a:solidFill>
                  <a:srgbClr val="FF5757"/>
                </a:solidFill>
                <a:latin typeface="Carelia"/>
              </a:rPr>
              <a:t>若不是耶和華看守城池</a:t>
            </a:r>
            <a:r>
              <a:rPr lang="en-US" sz="6000" b="1" spc="5" dirty="0">
                <a:solidFill>
                  <a:srgbClr val="605048"/>
                </a:solidFill>
                <a:ea typeface="Carelia"/>
              </a:rPr>
              <a:t>，</a:t>
            </a: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 </a:t>
            </a:r>
            <a:r>
              <a:rPr lang="en-US" sz="6000" b="1" spc="5" dirty="0" err="1">
                <a:solidFill>
                  <a:srgbClr val="605048"/>
                </a:solidFill>
                <a:latin typeface="Carelia"/>
              </a:rPr>
              <a:t>看守的人就枉然警醒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15584" y="1854655"/>
            <a:ext cx="9646331" cy="6437217"/>
          </a:xfrm>
          <a:custGeom>
            <a:avLst/>
            <a:gdLst/>
            <a:ahLst/>
            <a:cxnLst/>
            <a:rect l="l" t="t" r="r" b="b"/>
            <a:pathLst>
              <a:path w="9646331" h="6437217">
                <a:moveTo>
                  <a:pt x="0" y="0"/>
                </a:moveTo>
                <a:lnTo>
                  <a:pt x="9646331" y="0"/>
                </a:lnTo>
                <a:lnTo>
                  <a:pt x="9646331" y="6437217"/>
                </a:lnTo>
                <a:lnTo>
                  <a:pt x="0" y="6437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71600" y="-571500"/>
            <a:ext cx="19659600" cy="10858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82" t="-10809" b="-11317"/>
            </a:stretch>
          </a:blipFill>
        </p:spPr>
      </p:sp>
      <p:sp>
        <p:nvSpPr>
          <p:cNvPr id="3" name="Freeform 3"/>
          <p:cNvSpPr/>
          <p:nvPr/>
        </p:nvSpPr>
        <p:spPr>
          <a:xfrm rot="-296991">
            <a:off x="6780393" y="1368363"/>
            <a:ext cx="11731513" cy="7539480"/>
          </a:xfrm>
          <a:custGeom>
            <a:avLst/>
            <a:gdLst/>
            <a:ahLst/>
            <a:cxnLst/>
            <a:rect l="l" t="t" r="r" b="b"/>
            <a:pathLst>
              <a:path w="11731513" h="7539480">
                <a:moveTo>
                  <a:pt x="0" y="0"/>
                </a:moveTo>
                <a:lnTo>
                  <a:pt x="11731512" y="0"/>
                </a:lnTo>
                <a:lnTo>
                  <a:pt x="11731512" y="7539479"/>
                </a:lnTo>
                <a:lnTo>
                  <a:pt x="0" y="7539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259">
            <a:off x="11750632" y="1476393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8" y="0"/>
                </a:lnTo>
                <a:lnTo>
                  <a:pt x="891928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295103">
            <a:off x="7984305" y="2912452"/>
            <a:ext cx="9942979" cy="3148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13000" b="1" dirty="0" err="1">
                <a:solidFill>
                  <a:srgbClr val="605048"/>
                </a:solidFill>
                <a:latin typeface="Carelia" panose="020B0604020202020204" charset="0"/>
                <a:ea typeface="Carelia"/>
              </a:rPr>
              <a:t>當「枉然</a:t>
            </a:r>
            <a:r>
              <a:rPr lang="en-US" sz="13000" b="1" dirty="0">
                <a:solidFill>
                  <a:srgbClr val="605048"/>
                </a:solidFill>
                <a:latin typeface="Carelia" panose="020B0604020202020204" charset="0"/>
                <a:ea typeface="Carelia"/>
              </a:rPr>
              <a:t>」</a:t>
            </a:r>
          </a:p>
          <a:p>
            <a:pPr algn="ctr">
              <a:lnSpc>
                <a:spcPts val="11760"/>
              </a:lnSpc>
            </a:pPr>
            <a:r>
              <a:rPr lang="en-US" sz="13000" b="1" dirty="0" err="1">
                <a:solidFill>
                  <a:srgbClr val="605048"/>
                </a:solidFill>
                <a:latin typeface="Carelia" panose="020B0604020202020204" charset="0"/>
                <a:ea typeface="Carelia"/>
              </a:rPr>
              <a:t>遇上「安然</a:t>
            </a:r>
            <a:r>
              <a:rPr lang="en-US" sz="13000" b="1" dirty="0">
                <a:solidFill>
                  <a:srgbClr val="605048"/>
                </a:solidFill>
                <a:latin typeface="Carelia" panose="020B0604020202020204" charset="0"/>
                <a:ea typeface="Carelia"/>
              </a:rPr>
              <a:t>」</a:t>
            </a:r>
          </a:p>
        </p:txBody>
      </p:sp>
      <p:sp>
        <p:nvSpPr>
          <p:cNvPr id="6" name="TextBox 6"/>
          <p:cNvSpPr txBox="1"/>
          <p:nvPr/>
        </p:nvSpPr>
        <p:spPr>
          <a:xfrm rot="-316139">
            <a:off x="9525082" y="6071622"/>
            <a:ext cx="6242139" cy="1200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5"/>
              </a:lnSpc>
            </a:pPr>
            <a:r>
              <a:rPr lang="en-US" sz="8000" spc="68" dirty="0">
                <a:solidFill>
                  <a:srgbClr val="605048"/>
                </a:solidFill>
                <a:latin typeface="Carelia" panose="020B0604020202020204" charset="0"/>
                <a:ea typeface="Tangerine"/>
              </a:rPr>
              <a:t>詩127篇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2700000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spc="5" dirty="0">
                <a:solidFill>
                  <a:srgbClr val="605048"/>
                </a:solidFill>
                <a:latin typeface="Carelia"/>
              </a:rPr>
              <a:t>1 </a:t>
            </a:r>
            <a:r>
              <a:rPr lang="en-US" sz="6000" b="1" u="sng" spc="5" dirty="0" err="1" smtClean="0">
                <a:solidFill>
                  <a:srgbClr val="FF5757"/>
                </a:solidFill>
                <a:ea typeface="Carelia"/>
              </a:rPr>
              <a:t>若不是耶和華建造房屋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ea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建造的人就枉然勞力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 ；</a:t>
            </a:r>
            <a:endParaRPr lang="en-US" altLang="zh-TW" sz="6000" b="1" spc="5" dirty="0" smtClean="0">
              <a:solidFill>
                <a:srgbClr val="605048"/>
              </a:solidFill>
              <a:latin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6000" b="1" u="sng" spc="5" dirty="0" err="1" smtClean="0">
                <a:solidFill>
                  <a:srgbClr val="FF5757"/>
                </a:solidFill>
                <a:latin typeface="Carelia"/>
              </a:rPr>
              <a:t>若不是耶和華看守城池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endParaRPr lang="en-US" sz="6000" b="1" spc="5" dirty="0">
              <a:solidFill>
                <a:srgbClr val="605048"/>
              </a:solidFill>
              <a:ea typeface="Carelia"/>
            </a:endParaRPr>
          </a:p>
          <a:p>
            <a:pPr>
              <a:lnSpc>
                <a:spcPts val="7500"/>
              </a:lnSpc>
            </a:pP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  </a:t>
            </a:r>
            <a:r>
              <a:rPr lang="en-US" sz="6000" b="1" spc="5" dirty="0" err="1" smtClean="0">
                <a:solidFill>
                  <a:srgbClr val="605048"/>
                </a:solidFill>
                <a:latin typeface="Carelia"/>
              </a:rPr>
              <a:t>看守的人就枉然警醒</a:t>
            </a:r>
            <a:r>
              <a:rPr lang="en-US" sz="6000" b="1" spc="5" dirty="0">
                <a:solidFill>
                  <a:srgbClr val="605048"/>
                </a:solidFill>
                <a:latin typeface="Carelia"/>
              </a:rPr>
              <a:t>。</a:t>
            </a:r>
          </a:p>
          <a:p>
            <a:pPr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  <a:p>
            <a:pPr marL="0" lvl="0" indent="0">
              <a:lnSpc>
                <a:spcPts val="7500"/>
              </a:lnSpc>
            </a:pPr>
            <a:endParaRPr lang="en-US" sz="5000" spc="5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3580391"/>
            <a:ext cx="10046839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endParaRPr dirty="0"/>
          </a:p>
          <a:p>
            <a:pPr>
              <a:lnSpc>
                <a:spcPts val="7500"/>
              </a:lnSpc>
            </a:pPr>
            <a:endParaRPr dirty="0"/>
          </a:p>
          <a:p>
            <a:pPr lvl="0">
              <a:lnSpc>
                <a:spcPts val="7500"/>
              </a:lnSpc>
            </a:pPr>
            <a:r>
              <a:rPr lang="en-US" altLang="zh-HK" sz="5000" b="1" spc="5" dirty="0">
                <a:solidFill>
                  <a:srgbClr val="605048"/>
                </a:solidFill>
                <a:latin typeface="Carelia"/>
              </a:rPr>
              <a:t>2 </a:t>
            </a:r>
            <a:r>
              <a:rPr lang="en-US" altLang="zh-HK" sz="5000" b="1" spc="5" dirty="0" err="1">
                <a:solidFill>
                  <a:srgbClr val="605048"/>
                </a:solidFill>
                <a:latin typeface="Carelia"/>
              </a:rPr>
              <a:t>你們清晨早起，夜晚安歇，</a:t>
            </a:r>
            <a:r>
              <a:rPr lang="en-US" altLang="zh-HK" sz="5000" b="1" spc="5" dirty="0" err="1" smtClean="0">
                <a:solidFill>
                  <a:srgbClr val="605048"/>
                </a:solidFill>
                <a:latin typeface="Carelia"/>
              </a:rPr>
              <a:t>吃勞</a:t>
            </a:r>
            <a:endParaRPr lang="en-US" altLang="zh-HK" sz="5000" b="1" spc="5" dirty="0" smtClean="0">
              <a:solidFill>
                <a:srgbClr val="605048"/>
              </a:solidFill>
              <a:latin typeface="Carelia"/>
            </a:endParaRPr>
          </a:p>
          <a:p>
            <a:pPr lvl="0">
              <a:lnSpc>
                <a:spcPts val="7500"/>
              </a:lnSpc>
            </a:pPr>
            <a:r>
              <a:rPr lang="en-US" altLang="zh-HK" sz="5000" b="1" spc="5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altLang="zh-HK" sz="5000" b="1" spc="5" dirty="0" smtClean="0">
                <a:solidFill>
                  <a:srgbClr val="605048"/>
                </a:solidFill>
                <a:latin typeface="Carelia"/>
              </a:rPr>
              <a:t>  </a:t>
            </a:r>
            <a:r>
              <a:rPr lang="en-US" altLang="zh-HK" sz="5000" b="1" spc="5" dirty="0" err="1" smtClean="0">
                <a:solidFill>
                  <a:srgbClr val="605048"/>
                </a:solidFill>
                <a:latin typeface="Carelia"/>
              </a:rPr>
              <a:t>碌得來的飯</a:t>
            </a:r>
            <a:r>
              <a:rPr lang="en-US" altLang="zh-HK" sz="5000" b="1" spc="5" dirty="0" err="1">
                <a:solidFill>
                  <a:srgbClr val="605048"/>
                </a:solidFill>
                <a:latin typeface="Carelia"/>
              </a:rPr>
              <a:t>，</a:t>
            </a:r>
            <a:r>
              <a:rPr lang="en-US" altLang="zh-HK" sz="5000" b="1" spc="5" dirty="0" err="1" smtClean="0">
                <a:solidFill>
                  <a:srgbClr val="605048"/>
                </a:solidFill>
                <a:latin typeface="Carelia"/>
              </a:rPr>
              <a:t>本是</a:t>
            </a:r>
            <a:r>
              <a:rPr lang="en-US" altLang="zh-HK" sz="5000" b="1" u="sng" spc="5" dirty="0" err="1" smtClean="0">
                <a:solidFill>
                  <a:srgbClr val="FF5757"/>
                </a:solidFill>
                <a:ea typeface="Carelia"/>
              </a:rPr>
              <a:t>枉然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；</a:t>
            </a:r>
            <a:r>
              <a:rPr lang="en-US" altLang="zh-HK" sz="5000" b="1" spc="5" dirty="0" err="1" smtClean="0">
                <a:solidFill>
                  <a:srgbClr val="605048"/>
                </a:solidFill>
                <a:ea typeface="Carelia"/>
              </a:rPr>
              <a:t>惟有耶</a:t>
            </a:r>
            <a:endParaRPr lang="en-US" altLang="zh-HK" sz="5000" b="1" spc="5" dirty="0" smtClean="0">
              <a:solidFill>
                <a:srgbClr val="605048"/>
              </a:solidFill>
              <a:ea typeface="Carelia"/>
            </a:endParaRPr>
          </a:p>
          <a:p>
            <a:pPr lvl="0">
              <a:lnSpc>
                <a:spcPts val="7500"/>
              </a:lnSpc>
            </a:pPr>
            <a:r>
              <a:rPr lang="en-US" altLang="zh-HK" sz="5000" b="1" spc="5" dirty="0">
                <a:solidFill>
                  <a:srgbClr val="605048"/>
                </a:solidFill>
                <a:ea typeface="Carelia"/>
              </a:rPr>
              <a:t> </a:t>
            </a:r>
            <a:r>
              <a:rPr lang="en-US" altLang="zh-HK" sz="5000" b="1" spc="5" dirty="0" smtClean="0">
                <a:solidFill>
                  <a:srgbClr val="605048"/>
                </a:solidFill>
                <a:ea typeface="Carelia"/>
              </a:rPr>
              <a:t>   </a:t>
            </a:r>
            <a:r>
              <a:rPr lang="en-US" altLang="zh-HK" sz="5000" b="1" spc="5" dirty="0" err="1" smtClean="0">
                <a:solidFill>
                  <a:srgbClr val="605048"/>
                </a:solidFill>
                <a:ea typeface="Carelia"/>
              </a:rPr>
              <a:t>和華所親愛的</a:t>
            </a:r>
            <a:r>
              <a:rPr lang="zh-TW" altLang="en-US" sz="5000" b="1" spc="5" dirty="0" smtClean="0">
                <a:solidFill>
                  <a:srgbClr val="605048"/>
                </a:solidFill>
                <a:latin typeface="Carelia"/>
              </a:rPr>
              <a:t>，</a:t>
            </a:r>
            <a:r>
              <a:rPr lang="en-US" altLang="zh-HK" sz="5000" b="1" spc="5" dirty="0" err="1" smtClean="0">
                <a:solidFill>
                  <a:srgbClr val="605048"/>
                </a:solidFill>
                <a:ea typeface="Carelia"/>
              </a:rPr>
              <a:t>必叫他安然睡覺</a:t>
            </a:r>
            <a:r>
              <a:rPr lang="en-US" altLang="zh-HK" sz="5000" b="1" spc="5" dirty="0">
                <a:solidFill>
                  <a:srgbClr val="605048"/>
                </a:solidFill>
                <a:ea typeface="Carelia"/>
              </a:rPr>
              <a:t>。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6477001" y="1714502"/>
            <a:ext cx="5464174" cy="29717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endParaRPr lang="en-US" sz="15000" b="1" dirty="0">
              <a:solidFill>
                <a:srgbClr val="000000"/>
              </a:solidFill>
              <a:ea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4406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3580391"/>
            <a:ext cx="10046839" cy="472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endParaRPr dirty="0"/>
          </a:p>
          <a:p>
            <a:pPr>
              <a:lnSpc>
                <a:spcPts val="7500"/>
              </a:lnSpc>
            </a:pPr>
            <a:endParaRPr dirty="0"/>
          </a:p>
          <a:p>
            <a:pPr lvl="0">
              <a:lnSpc>
                <a:spcPts val="7500"/>
              </a:lnSpc>
            </a:pPr>
            <a:r>
              <a:rPr lang="en-US" altLang="zh-TW" sz="5000" b="1" spc="5" dirty="0">
                <a:solidFill>
                  <a:srgbClr val="CFC1C1"/>
                </a:solidFill>
                <a:latin typeface="Carelia"/>
              </a:rPr>
              <a:t>2 </a:t>
            </a:r>
            <a:r>
              <a:rPr lang="zh-TW" altLang="en-US" sz="5000" b="1" spc="5" dirty="0">
                <a:solidFill>
                  <a:srgbClr val="CFC1C1"/>
                </a:solidFill>
                <a:latin typeface="Carelia"/>
              </a:rPr>
              <a:t>你們清晨早起，夜晚安歇，吃勞碌得來的飯，本是</a:t>
            </a:r>
            <a:r>
              <a:rPr lang="zh-TW" altLang="en-US" sz="5000" b="1" u="sng" spc="5" dirty="0">
                <a:solidFill>
                  <a:srgbClr val="FF0000"/>
                </a:solidFill>
                <a:latin typeface="Carelia"/>
              </a:rPr>
              <a:t>枉然</a:t>
            </a:r>
            <a:r>
              <a:rPr lang="zh-TW" altLang="en-US" sz="5000" b="1" spc="5" dirty="0">
                <a:solidFill>
                  <a:srgbClr val="CFC1C1"/>
                </a:solidFill>
                <a:latin typeface="Carelia"/>
              </a:rPr>
              <a:t>；惟有耶和華所親愛的，必叫他安然睡覺。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6335097" y="1714502"/>
            <a:ext cx="5606078" cy="2971798"/>
            <a:chOff x="-3088" y="-171222"/>
            <a:chExt cx="1476498" cy="914125"/>
          </a:xfrm>
        </p:grpSpPr>
        <p:sp>
          <p:nvSpPr>
            <p:cNvPr id="21" name="Freeform 21"/>
            <p:cNvSpPr/>
            <p:nvPr/>
          </p:nvSpPr>
          <p:spPr>
            <a:xfrm>
              <a:off x="-3088" y="-120415"/>
              <a:ext cx="1473410" cy="863318"/>
            </a:xfrm>
            <a:custGeom>
              <a:avLst/>
              <a:gdLst/>
              <a:ahLst/>
              <a:cxnLst/>
              <a:rect l="l" t="t" r="r" b="b"/>
              <a:pathLst>
                <a:path w="1473410" h="863318">
                  <a:moveTo>
                    <a:pt x="70578" y="0"/>
                  </a:moveTo>
                  <a:lnTo>
                    <a:pt x="1402832" y="0"/>
                  </a:lnTo>
                  <a:cubicBezTo>
                    <a:pt x="1441811" y="0"/>
                    <a:pt x="1473410" y="31599"/>
                    <a:pt x="1473410" y="70578"/>
                  </a:cubicBezTo>
                  <a:lnTo>
                    <a:pt x="1473410" y="792740"/>
                  </a:lnTo>
                  <a:cubicBezTo>
                    <a:pt x="1473410" y="831719"/>
                    <a:pt x="1441811" y="863318"/>
                    <a:pt x="1402832" y="863318"/>
                  </a:cubicBezTo>
                  <a:lnTo>
                    <a:pt x="70578" y="863318"/>
                  </a:lnTo>
                  <a:cubicBezTo>
                    <a:pt x="31599" y="863318"/>
                    <a:pt x="0" y="831719"/>
                    <a:pt x="0" y="792740"/>
                  </a:cubicBezTo>
                  <a:lnTo>
                    <a:pt x="0" y="70578"/>
                  </a:lnTo>
                  <a:cubicBezTo>
                    <a:pt x="0" y="31599"/>
                    <a:pt x="31599" y="0"/>
                    <a:pt x="70578" y="0"/>
                  </a:cubicBezTo>
                  <a:close/>
                </a:path>
              </a:pathLst>
            </a:custGeom>
            <a:solidFill>
              <a:srgbClr val="CFC1C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34286" y="-171222"/>
              <a:ext cx="1439124" cy="914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5000" b="1" dirty="0" err="1">
                  <a:solidFill>
                    <a:srgbClr val="000000"/>
                  </a:solidFill>
                  <a:ea typeface="Canva Sans Bold"/>
                </a:rPr>
                <a:t>枉然</a:t>
              </a:r>
              <a:r>
                <a:rPr lang="en-US" sz="15000" b="1" dirty="0">
                  <a:solidFill>
                    <a:srgbClr val="000000"/>
                  </a:solidFill>
                  <a:ea typeface="Canva Sans Bold"/>
                </a:rPr>
                <a:t>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80943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3580391"/>
            <a:ext cx="10046839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endParaRPr dirty="0"/>
          </a:p>
          <a:p>
            <a:pPr>
              <a:lnSpc>
                <a:spcPts val="7500"/>
              </a:lnSpc>
            </a:pPr>
            <a:endParaRPr dirty="0"/>
          </a:p>
          <a:p>
            <a:pPr lvl="0">
              <a:lnSpc>
                <a:spcPts val="7500"/>
              </a:lnSpc>
            </a:pPr>
            <a:r>
              <a:rPr lang="en-US" altLang="zh-TW" sz="5000" b="1" spc="5" dirty="0">
                <a:solidFill>
                  <a:srgbClr val="CFC1C1"/>
                </a:solidFill>
                <a:latin typeface="Carelia"/>
              </a:rPr>
              <a:t>2 </a:t>
            </a:r>
            <a:r>
              <a:rPr lang="zh-TW" altLang="en-US" sz="5000" b="1" spc="5" dirty="0">
                <a:solidFill>
                  <a:srgbClr val="CFC1C1"/>
                </a:solidFill>
                <a:latin typeface="Carelia"/>
              </a:rPr>
              <a:t>你們清晨早起，夜晚安歇，吃</a:t>
            </a:r>
            <a:r>
              <a:rPr lang="zh-TW" altLang="en-US" sz="5000" b="1" spc="5" dirty="0" smtClean="0">
                <a:solidFill>
                  <a:srgbClr val="CFC1C1"/>
                </a:solidFill>
                <a:latin typeface="Carelia"/>
              </a:rPr>
              <a:t>勞</a:t>
            </a:r>
            <a:endParaRPr lang="en-US" altLang="zh-TW" sz="5000" b="1" spc="5" dirty="0" smtClean="0">
              <a:solidFill>
                <a:srgbClr val="CFC1C1"/>
              </a:solidFill>
              <a:latin typeface="Carelia"/>
            </a:endParaRPr>
          </a:p>
          <a:p>
            <a:pPr lvl="0">
              <a:lnSpc>
                <a:spcPts val="7500"/>
              </a:lnSpc>
            </a:pPr>
            <a:r>
              <a:rPr lang="en-US" altLang="zh-TW" sz="5000" b="1" spc="5" dirty="0">
                <a:solidFill>
                  <a:srgbClr val="CFC1C1"/>
                </a:solidFill>
                <a:latin typeface="Carelia"/>
              </a:rPr>
              <a:t> </a:t>
            </a:r>
            <a:r>
              <a:rPr lang="en-US" altLang="zh-TW" sz="5000" b="1" spc="5" dirty="0" smtClean="0">
                <a:solidFill>
                  <a:srgbClr val="CFC1C1"/>
                </a:solidFill>
                <a:latin typeface="Carelia"/>
              </a:rPr>
              <a:t>  </a:t>
            </a:r>
            <a:r>
              <a:rPr lang="zh-TW" altLang="en-US" sz="5000" b="1" spc="5" dirty="0" smtClean="0">
                <a:solidFill>
                  <a:srgbClr val="CFC1C1"/>
                </a:solidFill>
                <a:latin typeface="Carelia"/>
              </a:rPr>
              <a:t>碌</a:t>
            </a:r>
            <a:r>
              <a:rPr lang="zh-TW" altLang="en-US" sz="5000" b="1" spc="5" dirty="0">
                <a:solidFill>
                  <a:srgbClr val="CFC1C1"/>
                </a:solidFill>
                <a:latin typeface="Carelia"/>
              </a:rPr>
              <a:t>得來的飯，本是枉然；惟有</a:t>
            </a:r>
            <a:r>
              <a:rPr lang="zh-TW" altLang="en-US" sz="5000" b="1" spc="5" dirty="0" smtClean="0">
                <a:solidFill>
                  <a:srgbClr val="CFC1C1"/>
                </a:solidFill>
                <a:latin typeface="Carelia"/>
              </a:rPr>
              <a:t>耶</a:t>
            </a:r>
            <a:endParaRPr lang="en-US" altLang="zh-TW" sz="5000" b="1" spc="5" dirty="0" smtClean="0">
              <a:solidFill>
                <a:srgbClr val="CFC1C1"/>
              </a:solidFill>
              <a:latin typeface="Carelia"/>
            </a:endParaRPr>
          </a:p>
          <a:p>
            <a:pPr lvl="0">
              <a:lnSpc>
                <a:spcPts val="7500"/>
              </a:lnSpc>
            </a:pPr>
            <a:r>
              <a:rPr lang="en-US" altLang="zh-TW" sz="5000" b="1" spc="5" dirty="0">
                <a:solidFill>
                  <a:srgbClr val="CFC1C1"/>
                </a:solidFill>
                <a:latin typeface="Carelia"/>
              </a:rPr>
              <a:t> </a:t>
            </a:r>
            <a:r>
              <a:rPr lang="en-US" altLang="zh-TW" sz="5000" b="1" spc="5" dirty="0" smtClean="0">
                <a:solidFill>
                  <a:srgbClr val="CFC1C1"/>
                </a:solidFill>
                <a:latin typeface="Carelia"/>
              </a:rPr>
              <a:t>  </a:t>
            </a:r>
            <a:r>
              <a:rPr lang="zh-TW" altLang="en-US" sz="5000" b="1" spc="5" dirty="0" smtClean="0">
                <a:solidFill>
                  <a:srgbClr val="CFC1C1"/>
                </a:solidFill>
                <a:latin typeface="Carelia"/>
              </a:rPr>
              <a:t>和</a:t>
            </a:r>
            <a:r>
              <a:rPr lang="zh-TW" altLang="en-US" sz="5000" b="1" spc="5" dirty="0">
                <a:solidFill>
                  <a:srgbClr val="CFC1C1"/>
                </a:solidFill>
                <a:latin typeface="Carelia"/>
              </a:rPr>
              <a:t>華所親愛的，必叫他</a:t>
            </a:r>
            <a:r>
              <a:rPr lang="zh-TW" altLang="en-US" sz="5000" b="1" u="sng" spc="5" dirty="0">
                <a:solidFill>
                  <a:srgbClr val="FF0000"/>
                </a:solidFill>
                <a:latin typeface="Carelia"/>
              </a:rPr>
              <a:t>安然</a:t>
            </a:r>
            <a:r>
              <a:rPr lang="zh-TW" altLang="en-US" sz="5000" b="1" spc="5" dirty="0">
                <a:solidFill>
                  <a:srgbClr val="CFC1C1"/>
                </a:solidFill>
                <a:latin typeface="Carelia"/>
              </a:rPr>
              <a:t>睡覺。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6335097" y="1714502"/>
            <a:ext cx="5606078" cy="2971798"/>
            <a:chOff x="-3088" y="-171222"/>
            <a:chExt cx="1476498" cy="914125"/>
          </a:xfrm>
        </p:grpSpPr>
        <p:sp>
          <p:nvSpPr>
            <p:cNvPr id="21" name="Freeform 21"/>
            <p:cNvSpPr/>
            <p:nvPr/>
          </p:nvSpPr>
          <p:spPr>
            <a:xfrm>
              <a:off x="-3088" y="-120415"/>
              <a:ext cx="1473410" cy="863318"/>
            </a:xfrm>
            <a:custGeom>
              <a:avLst/>
              <a:gdLst/>
              <a:ahLst/>
              <a:cxnLst/>
              <a:rect l="l" t="t" r="r" b="b"/>
              <a:pathLst>
                <a:path w="1473410" h="863318">
                  <a:moveTo>
                    <a:pt x="70578" y="0"/>
                  </a:moveTo>
                  <a:lnTo>
                    <a:pt x="1402832" y="0"/>
                  </a:lnTo>
                  <a:cubicBezTo>
                    <a:pt x="1441811" y="0"/>
                    <a:pt x="1473410" y="31599"/>
                    <a:pt x="1473410" y="70578"/>
                  </a:cubicBezTo>
                  <a:lnTo>
                    <a:pt x="1473410" y="792740"/>
                  </a:lnTo>
                  <a:cubicBezTo>
                    <a:pt x="1473410" y="831719"/>
                    <a:pt x="1441811" y="863318"/>
                    <a:pt x="1402832" y="863318"/>
                  </a:cubicBezTo>
                  <a:lnTo>
                    <a:pt x="70578" y="863318"/>
                  </a:lnTo>
                  <a:cubicBezTo>
                    <a:pt x="31599" y="863318"/>
                    <a:pt x="0" y="831719"/>
                    <a:pt x="0" y="792740"/>
                  </a:cubicBezTo>
                  <a:lnTo>
                    <a:pt x="0" y="70578"/>
                  </a:lnTo>
                  <a:cubicBezTo>
                    <a:pt x="0" y="31599"/>
                    <a:pt x="31599" y="0"/>
                    <a:pt x="70578" y="0"/>
                  </a:cubicBezTo>
                  <a:close/>
                </a:path>
              </a:pathLst>
            </a:custGeom>
            <a:solidFill>
              <a:srgbClr val="CFC1C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34286" y="-171222"/>
              <a:ext cx="1439124" cy="914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zh-TW" altLang="en-US" sz="15000" b="1" dirty="0" smtClean="0">
                  <a:solidFill>
                    <a:srgbClr val="000000"/>
                  </a:solidFill>
                  <a:ea typeface="Canva Sans Bold"/>
                </a:rPr>
                <a:t>安</a:t>
              </a:r>
              <a:r>
                <a:rPr lang="en-US" sz="15000" b="1" dirty="0" smtClean="0">
                  <a:solidFill>
                    <a:srgbClr val="000000"/>
                  </a:solidFill>
                  <a:ea typeface="Canva Sans Bold"/>
                </a:rPr>
                <a:t>然</a:t>
              </a:r>
              <a:r>
                <a:rPr lang="en-US" sz="15000" b="1" dirty="0">
                  <a:solidFill>
                    <a:srgbClr val="000000"/>
                  </a:solidFill>
                  <a:ea typeface="Canva Sans Bold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10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7400" y="2191002"/>
            <a:ext cx="10420371" cy="5864013"/>
          </a:xfrm>
          <a:custGeom>
            <a:avLst/>
            <a:gdLst/>
            <a:ahLst/>
            <a:cxnLst/>
            <a:rect l="l" t="t" r="r" b="b"/>
            <a:pathLst>
              <a:path w="10420371" h="5864013">
                <a:moveTo>
                  <a:pt x="0" y="0"/>
                </a:moveTo>
                <a:lnTo>
                  <a:pt x="10420371" y="0"/>
                </a:lnTo>
                <a:lnTo>
                  <a:pt x="10420371" y="5864012"/>
                </a:lnTo>
                <a:lnTo>
                  <a:pt x="0" y="586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5991" y="320687"/>
            <a:ext cx="10666238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</a:pPr>
            <a:r>
              <a:rPr lang="en-US" sz="8000" b="1" spc="192" dirty="0">
                <a:solidFill>
                  <a:srgbClr val="605048"/>
                </a:solidFill>
                <a:latin typeface="Carelia Bold"/>
              </a:rPr>
              <a:t>Psalms 127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72807" y="1389901"/>
            <a:ext cx="100468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endParaRPr dirty="0"/>
          </a:p>
          <a:p>
            <a:pPr>
              <a:lnSpc>
                <a:spcPts val="7500"/>
              </a:lnSpc>
            </a:pPr>
            <a:endParaRPr sz="6000" b="1" dirty="0">
              <a:latin typeface="Carelia" panose="020B0604020202020204" charset="0"/>
            </a:endParaRPr>
          </a:p>
          <a:p>
            <a:pPr>
              <a:lnSpc>
                <a:spcPts val="7500"/>
              </a:lnSpc>
            </a:pPr>
            <a:r>
              <a:rPr lang="en-US" sz="6000" b="1" spc="5" dirty="0" smtClean="0">
                <a:solidFill>
                  <a:srgbClr val="605048"/>
                </a:solidFill>
                <a:latin typeface="Carelia" panose="020B0604020202020204" charset="0"/>
              </a:rPr>
              <a:t>2 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 panose="020B0604020202020204" charset="0"/>
              </a:rPr>
              <a:t>你們</a:t>
            </a:r>
            <a:r>
              <a:rPr lang="zh-TW" altLang="en-US" sz="6000" b="1" spc="5" dirty="0">
                <a:solidFill>
                  <a:srgbClr val="605048"/>
                </a:solidFill>
                <a:latin typeface="Carelia" panose="020B0604020202020204" charset="0"/>
              </a:rPr>
              <a:t>清晨早起，夜晚安歇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 panose="020B0604020202020204" charset="0"/>
              </a:rPr>
              <a:t>，</a:t>
            </a:r>
            <a:endParaRPr lang="en-US" altLang="zh-TW" sz="6000" b="1" spc="5" dirty="0" smtClean="0">
              <a:solidFill>
                <a:srgbClr val="605048"/>
              </a:solidFill>
              <a:latin typeface="Carelia" panose="020B0604020202020204" charset="0"/>
            </a:endParaRPr>
          </a:p>
          <a:p>
            <a:pPr>
              <a:lnSpc>
                <a:spcPts val="7500"/>
              </a:lnSpc>
            </a:pPr>
            <a:r>
              <a:rPr lang="en-US" altLang="zh-TW" sz="6000" b="1" spc="5" dirty="0">
                <a:solidFill>
                  <a:srgbClr val="605048"/>
                </a:solidFill>
                <a:latin typeface="Carelia" panose="020B0604020202020204" charset="0"/>
              </a:rPr>
              <a:t> </a:t>
            </a:r>
            <a:r>
              <a:rPr lang="en-US" altLang="zh-TW" sz="6000" b="1" spc="5" dirty="0" smtClean="0">
                <a:solidFill>
                  <a:srgbClr val="605048"/>
                </a:solidFill>
                <a:latin typeface="Carelia" panose="020B0604020202020204" charset="0"/>
              </a:rPr>
              <a:t>  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 panose="020B0604020202020204" charset="0"/>
              </a:rPr>
              <a:t>吃</a:t>
            </a:r>
            <a:r>
              <a:rPr lang="zh-TW" altLang="en-US" sz="6000" b="1" spc="5" dirty="0">
                <a:solidFill>
                  <a:srgbClr val="605048"/>
                </a:solidFill>
                <a:latin typeface="Carelia" panose="020B0604020202020204" charset="0"/>
              </a:rPr>
              <a:t>勞碌得來的飯，本是枉然</a:t>
            </a:r>
            <a:r>
              <a:rPr lang="zh-TW" altLang="en-US" sz="6000" b="1" spc="5" dirty="0" smtClean="0">
                <a:solidFill>
                  <a:srgbClr val="605048"/>
                </a:solidFill>
                <a:latin typeface="Carelia" panose="020B0604020202020204" charset="0"/>
              </a:rPr>
              <a:t>； </a:t>
            </a:r>
            <a:endParaRPr lang="en-US" altLang="zh-TW" sz="6000" b="1" spc="5" dirty="0" smtClean="0">
              <a:solidFill>
                <a:srgbClr val="605048"/>
              </a:solidFill>
              <a:latin typeface="Carelia" panose="020B0604020202020204" charset="0"/>
            </a:endParaRPr>
          </a:p>
          <a:p>
            <a:pPr>
              <a:lnSpc>
                <a:spcPts val="7500"/>
              </a:lnSpc>
            </a:pPr>
            <a:r>
              <a:rPr lang="en-US" altLang="zh-TW" sz="6000" b="1" spc="5" dirty="0">
                <a:solidFill>
                  <a:srgbClr val="605048"/>
                </a:solidFill>
                <a:latin typeface="Carelia" panose="020B0604020202020204" charset="0"/>
              </a:rPr>
              <a:t> </a:t>
            </a:r>
            <a:r>
              <a:rPr lang="en-US" altLang="zh-TW" sz="6000" b="1" spc="5" dirty="0" smtClean="0">
                <a:solidFill>
                  <a:srgbClr val="605048"/>
                </a:solidFill>
                <a:latin typeface="Carelia" panose="020B0604020202020204" charset="0"/>
              </a:rPr>
              <a:t>  </a:t>
            </a:r>
            <a:r>
              <a:rPr lang="zh-TW" altLang="en-US" sz="6000" b="1" u="sng" spc="5" dirty="0" smtClean="0">
                <a:solidFill>
                  <a:srgbClr val="FF0000"/>
                </a:solidFill>
                <a:latin typeface="Carelia" panose="020B0604020202020204" charset="0"/>
              </a:rPr>
              <a:t>惟有</a:t>
            </a:r>
            <a:r>
              <a:rPr lang="zh-TW" altLang="en-US" sz="6000" b="1" u="sng" spc="5" dirty="0">
                <a:solidFill>
                  <a:srgbClr val="FF0000"/>
                </a:solidFill>
                <a:latin typeface="Carelia" panose="020B0604020202020204" charset="0"/>
              </a:rPr>
              <a:t>耶和華所親愛的</a:t>
            </a:r>
            <a:r>
              <a:rPr lang="zh-TW" altLang="en-US" sz="6000" b="1" u="sng" spc="5" dirty="0" smtClean="0">
                <a:solidFill>
                  <a:srgbClr val="FF0000"/>
                </a:solidFill>
                <a:latin typeface="Carelia" panose="020B0604020202020204" charset="0"/>
              </a:rPr>
              <a:t>，</a:t>
            </a:r>
            <a:endParaRPr lang="en-US" altLang="zh-TW" sz="6000" b="1" u="sng" spc="5" dirty="0" smtClean="0">
              <a:solidFill>
                <a:srgbClr val="FF0000"/>
              </a:solidFill>
              <a:latin typeface="Carelia" panose="020B0604020202020204" charset="0"/>
            </a:endParaRPr>
          </a:p>
          <a:p>
            <a:pPr>
              <a:lnSpc>
                <a:spcPts val="7500"/>
              </a:lnSpc>
            </a:pPr>
            <a:r>
              <a:rPr lang="en-US" altLang="zh-TW" sz="6000" b="1" spc="5" dirty="0">
                <a:solidFill>
                  <a:srgbClr val="FF0000"/>
                </a:solidFill>
                <a:latin typeface="Carelia" panose="020B0604020202020204" charset="0"/>
              </a:rPr>
              <a:t> </a:t>
            </a:r>
            <a:r>
              <a:rPr lang="en-US" altLang="zh-TW" sz="6000" b="1" spc="5" dirty="0" smtClean="0">
                <a:solidFill>
                  <a:srgbClr val="FF0000"/>
                </a:solidFill>
                <a:latin typeface="Carelia" panose="020B0604020202020204" charset="0"/>
              </a:rPr>
              <a:t>  </a:t>
            </a:r>
            <a:r>
              <a:rPr lang="zh-TW" altLang="en-US" sz="6000" b="1" u="sng" spc="5" dirty="0" smtClean="0">
                <a:solidFill>
                  <a:srgbClr val="FF0000"/>
                </a:solidFill>
                <a:latin typeface="Carelia" panose="020B0604020202020204" charset="0"/>
              </a:rPr>
              <a:t>必</a:t>
            </a:r>
            <a:r>
              <a:rPr lang="zh-TW" altLang="en-US" sz="6000" b="1" u="sng" spc="5" dirty="0">
                <a:solidFill>
                  <a:srgbClr val="FF0000"/>
                </a:solidFill>
                <a:latin typeface="Carelia" panose="020B0604020202020204" charset="0"/>
              </a:rPr>
              <a:t>叫他安然睡覺。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541</Words>
  <Application>Microsoft Office PowerPoint</Application>
  <PresentationFormat>自訂</PresentationFormat>
  <Paragraphs>163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1" baseType="lpstr">
      <vt:lpstr>Arial</vt:lpstr>
      <vt:lpstr>新細明體</vt:lpstr>
      <vt:lpstr>Carelia</vt:lpstr>
      <vt:lpstr>Canva Sans Bold</vt:lpstr>
      <vt:lpstr>Tangerine</vt:lpstr>
      <vt:lpstr>Carelia Bold</vt:lpstr>
      <vt:lpstr>細明體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當「枉然」 遇上「坦然」</dc:title>
  <cp:lastModifiedBy>Miranda</cp:lastModifiedBy>
  <cp:revision>22</cp:revision>
  <dcterms:created xsi:type="dcterms:W3CDTF">2006-08-16T00:00:00Z</dcterms:created>
  <dcterms:modified xsi:type="dcterms:W3CDTF">2023-10-18T07:07:17Z</dcterms:modified>
  <dc:identifier>DAFtjkkv69s</dc:identifier>
</cp:coreProperties>
</file>