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autoCompressPictures="0" saveSubsetFonts="1">
  <p:sldMasterIdLst>
    <p:sldMasterId id="2147483648" r:id="rId1"/>
  </p:sldMasterIdLst>
  <p:notesMasterIdLst>
    <p:notesMasterId r:id="rId2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type="screen16x9" cy="6858000" cx="12192000"/>
  <p:notesSz cx="6858000" cy="9144000"/>
  <p:defaultTextStyle>
    <a:defPPr>
      <a:defRPr lang="en-US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>
    <p:restoredLeft sz="29895"/>
    <p:restoredTop sz="94667"/>
  </p:normalViewPr>
  <p:slideViewPr>
    <p:cSldViewPr snapToGrid="0">
      <p:cViewPr varScale="1">
        <p:scale>
          <a:sx n="79" d="100"/>
          <a:sy n="79" d="100"/>
        </p:scale>
        <p:origin x="-108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tableStyles" Target="tableStyle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6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87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88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89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2008DD21-EACF-3D44-AD80-865340117A21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AE0D682-442E-114E-9A47-312F411EEC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4865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4865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2008DD21-EACF-3D44-AD80-865340117A21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104865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5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AE0D682-442E-114E-9A47-312F411EEC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48637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4863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2008DD21-EACF-3D44-AD80-865340117A21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104863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4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AE0D682-442E-114E-9A47-312F411EEC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48642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486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2008DD21-EACF-3D44-AD80-865340117A21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104864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4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AE0D682-442E-114E-9A47-312F411EEC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48658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4865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2008DD21-EACF-3D44-AD80-865340117A21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104866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6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AE0D682-442E-114E-9A47-312F411EEC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4866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4866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4866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2008DD21-EACF-3D44-AD80-865340117A21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104866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6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AE0D682-442E-114E-9A47-312F411EEC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8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48669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48670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4867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48672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4867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2008DD21-EACF-3D44-AD80-865340117A21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104867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7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AE0D682-442E-114E-9A47-312F411EEC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4863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2008DD21-EACF-3D44-AD80-865340117A21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104863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3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AE0D682-442E-114E-9A47-312F411EEC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2008DD21-EACF-3D44-AD80-865340117A21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104867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7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AE0D682-442E-114E-9A47-312F411EEC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48680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4868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4868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2008DD21-EACF-3D44-AD80-865340117A21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104868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8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AE0D682-442E-114E-9A47-312F411EEC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48647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48648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4864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2008DD21-EACF-3D44-AD80-865340117A21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104865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5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AE0D682-442E-114E-9A47-312F411EEC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8DD21-EACF-3D44-AD80-865340117A21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0D682-442E-114E-9A47-312F411EEC14}" type="slidenum">
              <a:rPr lang="en-US" smtClean="0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589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2097153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1"/>
            <a:ext cx="12192000" cy="6858000"/>
          </a:xfrm>
          <a:prstGeom prst="rect"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07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2097162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1"/>
            <a:ext cx="12192000" cy="6858000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09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2097163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1"/>
            <a:ext cx="12192000" cy="6858000"/>
          </a:xfrm>
          <a:prstGeom prst="rect"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11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2097164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1"/>
            <a:ext cx="12192000" cy="6858000"/>
          </a:xfrm>
          <a:prstGeom prst="rect"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13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2097165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1"/>
            <a:ext cx="12192000" cy="6858000"/>
          </a:xfrm>
          <a:prstGeom prst="rect"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15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2097166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17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2097167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19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2097168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1"/>
            <a:ext cx="12192000" cy="6858000"/>
          </a:xfrm>
          <a:prstGeom prst="rect"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21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2097169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1"/>
            <a:ext cx="12192000" cy="6858000"/>
          </a:xfrm>
          <a:prstGeom prst="rect"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23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2097170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1"/>
            <a:ext cx="12192000" cy="6858000"/>
          </a:xfrm>
          <a:prstGeom prst="rect"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25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2097171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1"/>
            <a:ext cx="12192000" cy="6858000"/>
          </a:xfrm>
          <a:prstGeom prst="rect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591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2097154" name="Picture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27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2097172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1"/>
            <a:ext cx="12192000" cy="6858000"/>
          </a:xfrm>
          <a:prstGeom prst="rect"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29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2097173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1"/>
            <a:ext cx="12192000" cy="6858000"/>
          </a:xfrm>
          <a:prstGeom prst="rect"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31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2097174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1"/>
            <a:ext cx="12192000" cy="6858000"/>
          </a:xfrm>
          <a:prstGeom prst="rect"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593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2097155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1"/>
            <a:ext cx="12192000" cy="6858000"/>
          </a:xfrm>
          <a:prstGeom prst="rect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595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2097156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597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2097157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1"/>
            <a:ext cx="12192000" cy="6858000"/>
          </a:xfrm>
          <a:prstGeom prst="rect"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599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2097158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1"/>
            <a:ext cx="12192000" cy="6858000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01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2097159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1"/>
            <a:ext cx="12192000" cy="6858000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03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2097160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1"/>
            <a:ext cx="12192000" cy="6858000"/>
          </a:xfrm>
          <a:prstGeom prst="rect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05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pic>
        <p:nvPicPr>
          <p:cNvPr id="2097161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1"/>
            <a:ext cx="12192000" cy="6858000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PowerPoint Presentation</dc:title>
  <dc:creator>Ben Ngai</dc:creator>
  <cp:lastModifiedBy>Andrew</cp:lastModifiedBy>
  <dcterms:created xsi:type="dcterms:W3CDTF">2023-10-04T16:53:06Z</dcterms:created>
  <dcterms:modified xsi:type="dcterms:W3CDTF">2023-10-06T10:16:47Z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e76503fbefdc448eb19385fad9c63322</vt:lpwstr>
  </property>
</Properties>
</file>