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_rels/theme2.xml.rels" ContentType="application/vnd.openxmlformats-package.relationshi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_rels/presentation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_rels/slide19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18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2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440F53-14BD-45B1-BB84-875FC8F0D88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F9B5E8-38D9-4954-9B6E-DEA7445690A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414E98-5984-4DBA-B851-9CAD4C67AC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E92A570-DFCB-4D44-A809-296FBBF2567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8F7B0D-D944-400B-A98C-F6BC1E69995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H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441400F-F4C2-4D17-AF09-4BB48E6E371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1339B3A-71E2-4B58-A90D-75A5C34984C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FC12EED-B375-4809-86B1-EC4A7E660B1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74B13C-7235-41CB-8A02-33ED95DA24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051560" y="1609920"/>
            <a:ext cx="9966600" cy="13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H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44CE046-D7AB-491C-B2C2-EBDE2CA1D88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9C02436-0C34-4FB2-91FA-EAF2238131F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H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D166CB-5F87-4FCE-AAD1-122886901A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6E60DF0-FE2C-4A9A-BBD2-C1104ECEE0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06139E4-AF72-4FCF-98FC-EFE56E611D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71A7416-FDC1-42EF-9728-41F3D848657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290881E-7276-4830-AF45-330F1152F27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CD039D-87E1-411C-A07A-28C1A7C9244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BB32FE-442D-4FA9-8F0E-1AFD9BCE295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794CAE-9D09-4BAE-AD49-64E6F12B813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31B2E9-C158-4EF7-94A8-AEBCE7FF286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1051560" y="1609920"/>
            <a:ext cx="9966600" cy="13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H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B96506-2DA6-417A-A6E2-28826FAFCA3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5EE8B8-88A0-4926-B79C-5B6ACE5424D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BED0DF-FF87-4708-BC78-5A309139BD5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88F08DA-C90B-4EDE-A33B-D73DD1D90BF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HK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11401560" y="6229800"/>
            <a:ext cx="456840" cy="456840"/>
            <a:chOff x="11401560" y="6229800"/>
            <a:chExt cx="456840" cy="456840"/>
          </a:xfrm>
        </p:grpSpPr>
        <p:sp>
          <p:nvSpPr>
            <p:cNvPr id="1" name="Oval 7"/>
            <p:cNvSpPr/>
            <p:nvPr/>
          </p:nvSpPr>
          <p:spPr>
            <a:xfrm>
              <a:off x="11401560" y="6229800"/>
              <a:ext cx="456840" cy="456840"/>
            </a:xfrm>
            <a:prstGeom prst="ellipse">
              <a:avLst/>
            </a:prstGeom>
            <a:blipFill rotWithShape="0">
              <a:blip r:embed="rId2"/>
              <a:srcRect/>
              <a:tile tx="56995" ty="0" sx="84990" sy="84992" algn="tl"/>
            </a:blip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" name="Oval 8"/>
            <p:cNvSpPr/>
            <p:nvPr/>
          </p:nvSpPr>
          <p:spPr>
            <a:xfrm>
              <a:off x="11431080" y="6258960"/>
              <a:ext cx="398520" cy="398520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3" name="Rectangle 6"/>
          <p:cNvSpPr/>
          <p:nvPr/>
        </p:nvSpPr>
        <p:spPr>
          <a:xfrm>
            <a:off x="920880" y="1347120"/>
            <a:ext cx="10222560" cy="80280"/>
          </a:xfrm>
          <a:prstGeom prst="rect">
            <a:avLst/>
          </a:prstGeom>
          <a:blipFill rotWithShape="0">
            <a:blip r:embed="rId3">
              <a:alphaModFix amt="85000"/>
            </a:blip>
            <a:srcRect/>
            <a:tile tx="0" ty="1005069" sx="91990" sy="88989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5640" bIns="35640" anchor="t">
            <a:noAutofit/>
          </a:bodyPr>
          <a:p>
            <a:endParaRPr b="0" lang="en-H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920880" y="4299840"/>
            <a:ext cx="10222560" cy="80280"/>
          </a:xfrm>
          <a:prstGeom prst="rect">
            <a:avLst/>
          </a:prstGeom>
          <a:blipFill rotWithShape="0">
            <a:blip r:embed="rId4">
              <a:alphaModFix amt="85000"/>
            </a:blip>
            <a:srcRect/>
            <a:tile tx="0" ty="1040335" sx="91990" sy="88989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5640" bIns="35640" anchor="t">
            <a:noAutofit/>
          </a:bodyPr>
          <a:p>
            <a:endParaRPr b="0" lang="en-H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920880" y="1484640"/>
            <a:ext cx="10222560" cy="2742840"/>
          </a:xfrm>
          <a:prstGeom prst="rect">
            <a:avLst/>
          </a:prstGeom>
          <a:blipFill rotWithShape="0">
            <a:blip r:embed="rId5">
              <a:alphaModFix amt="85000"/>
            </a:blip>
            <a:srcRect/>
            <a:tile tx="0" ty="1057968" sx="91990" sy="88989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HK" sz="1800" spc="-1" strike="noStrike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6" name="Group 9"/>
          <p:cNvGrpSpPr/>
          <p:nvPr/>
        </p:nvGrpSpPr>
        <p:grpSpPr>
          <a:xfrm>
            <a:off x="9649080" y="4069080"/>
            <a:ext cx="1080720" cy="1080720"/>
            <a:chOff x="9649080" y="4069080"/>
            <a:chExt cx="1080720" cy="1080720"/>
          </a:xfrm>
        </p:grpSpPr>
        <p:sp>
          <p:nvSpPr>
            <p:cNvPr id="7" name="Oval 10"/>
            <p:cNvSpPr/>
            <p:nvPr/>
          </p:nvSpPr>
          <p:spPr>
            <a:xfrm>
              <a:off x="9649080" y="4069080"/>
              <a:ext cx="1080720" cy="1080720"/>
            </a:xfrm>
            <a:prstGeom prst="ellipse">
              <a:avLst/>
            </a:prstGeom>
            <a:blipFill rotWithShape="0">
              <a:blip r:embed="rId6"/>
              <a:srcRect/>
              <a:tile tx="0" ty="0" sx="84990" sy="84992" algn="tl"/>
            </a:blip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Oval 11"/>
            <p:cNvSpPr/>
            <p:nvPr/>
          </p:nvSpPr>
          <p:spPr>
            <a:xfrm>
              <a:off x="9757440" y="4177080"/>
              <a:ext cx="864360" cy="864360"/>
            </a:xfrm>
            <a:prstGeom prst="ellipse">
              <a:avLst/>
            </a:prstGeom>
            <a:noFill/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defTabSz="914400">
              <a:lnSpc>
                <a:spcPct val="80000"/>
              </a:lnSpc>
              <a:buNone/>
            </a:pPr>
            <a:r>
              <a:rPr b="0" lang="zh-TW" sz="9600" spc="-1" strike="noStrike" cap="all">
                <a:solidFill>
                  <a:srgbClr val="000000"/>
                </a:solidFill>
                <a:latin typeface="Rockwell Condensed"/>
              </a:rPr>
              <a:t>按一下以編輯母片標題樣式</a:t>
            </a:r>
            <a:endParaRPr b="0" lang="en-HK" sz="9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dt" idx="1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HK" sz="1100" spc="-1" strike="noStrike">
                <a:solidFill>
                  <a:schemeClr val="dk2"/>
                </a:solidFill>
                <a:latin typeface="Rockwel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en-HK" sz="1100" spc="-1" strike="noStrike">
                <a:solidFill>
                  <a:schemeClr val="dk2"/>
                </a:solidFill>
                <a:latin typeface="Rockwell"/>
              </a:rPr>
              <a:t>&lt;date/time&gt;</a:t>
            </a:r>
            <a:endParaRPr b="0" lang="en-HK" sz="1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ftr" idx="2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HK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b="0" lang="en-HK" sz="1400" spc="-1" strike="noStrike">
                <a:solidFill>
                  <a:srgbClr val="000000"/>
                </a:solidFill>
                <a:latin typeface="Calibri"/>
              </a:rPr>
              <a:t>&lt;footer&gt;</a:t>
            </a:r>
            <a:endParaRPr b="0" lang="en-HK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sldNum" idx="3"/>
          </p:nvPr>
        </p:nvSpPr>
        <p:spPr>
          <a:xfrm>
            <a:off x="9592560" y="4289400"/>
            <a:ext cx="1193400" cy="639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defRPr b="1" lang="en-HK" sz="2800" spc="-1" strike="noStrike">
                <a:solidFill>
                  <a:srgbClr val="ffffff"/>
                </a:solidFill>
                <a:latin typeface="Rockwell Condensed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</a:pPr>
            <a:fld id="{EEE6B5A8-5563-4BAA-9F2E-52A412B35C57}" type="slidenum">
              <a:rPr b="1" lang="en-HK" sz="2800" spc="-1" strike="noStrike">
                <a:solidFill>
                  <a:srgbClr val="ffffff"/>
                </a:solidFill>
                <a:latin typeface="Rockwell Condensed"/>
              </a:rPr>
              <a:t>&lt;number&gt;</a:t>
            </a:fld>
            <a:endParaRPr b="0" lang="en-HK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solidFill>
                  <a:schemeClr val="dk1"/>
                </a:solidFill>
                <a:latin typeface="Rockwell"/>
              </a:rPr>
              <a:t>Double-tap to edit the outline text format</a:t>
            </a: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1600" spc="-1" strike="noStrike">
                <a:solidFill>
                  <a:schemeClr val="dk1"/>
                </a:solidFill>
                <a:latin typeface="Rockwell"/>
              </a:rPr>
              <a:t>Second Outline Level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1600" spc="-1" strike="noStrike">
                <a:solidFill>
                  <a:schemeClr val="dk1"/>
                </a:solidFill>
                <a:latin typeface="Rockwell"/>
              </a:rPr>
              <a:t>Third Outline Level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1600" spc="-1" strike="noStrike">
                <a:solidFill>
                  <a:schemeClr val="dk1"/>
                </a:solidFill>
                <a:latin typeface="Rockwell"/>
              </a:rPr>
              <a:t>Fourth Outline Level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solidFill>
                  <a:schemeClr val="dk1"/>
                </a:solidFill>
                <a:latin typeface="Rockwell"/>
              </a:rPr>
              <a:t>Fifth Outline Level</a:t>
            </a: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solidFill>
                  <a:schemeClr val="dk1"/>
                </a:solidFill>
                <a:latin typeface="Rockwell"/>
              </a:rPr>
              <a:t>Sixth Outline Level</a:t>
            </a: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solidFill>
                  <a:schemeClr val="dk1"/>
                </a:solidFill>
                <a:latin typeface="Rockwell"/>
              </a:rPr>
              <a:t>Seventh Outline Level</a:t>
            </a: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6"/>
          <p:cNvGrpSpPr/>
          <p:nvPr/>
        </p:nvGrpSpPr>
        <p:grpSpPr>
          <a:xfrm>
            <a:off x="11401560" y="6229800"/>
            <a:ext cx="456840" cy="456840"/>
            <a:chOff x="11401560" y="6229800"/>
            <a:chExt cx="456840" cy="456840"/>
          </a:xfrm>
        </p:grpSpPr>
        <p:sp>
          <p:nvSpPr>
            <p:cNvPr id="51" name="Oval 7"/>
            <p:cNvSpPr/>
            <p:nvPr/>
          </p:nvSpPr>
          <p:spPr>
            <a:xfrm>
              <a:off x="11401560" y="6229800"/>
              <a:ext cx="456840" cy="456840"/>
            </a:xfrm>
            <a:prstGeom prst="ellipse">
              <a:avLst/>
            </a:prstGeom>
            <a:blipFill rotWithShape="0">
              <a:blip r:embed="rId2"/>
              <a:srcRect/>
              <a:tile tx="56995" ty="0" sx="84990" sy="84992" algn="tl"/>
            </a:blip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2" name="Oval 8"/>
            <p:cNvSpPr/>
            <p:nvPr/>
          </p:nvSpPr>
          <p:spPr>
            <a:xfrm>
              <a:off x="11431080" y="6258960"/>
              <a:ext cx="398520" cy="398520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HK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5400" spc="-1" strike="noStrike" cap="all">
                <a:solidFill>
                  <a:srgbClr val="000000"/>
                </a:solidFill>
                <a:latin typeface="Rockwell Condensed"/>
              </a:rPr>
              <a:t>按一下以編輯母片標題樣式</a:t>
            </a:r>
            <a:endParaRPr b="0" lang="en-HK" sz="5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182880" indent="-182880" defTabSz="91440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zh-TW" sz="2000" spc="-1" strike="noStrike">
                <a:solidFill>
                  <a:schemeClr val="dk1"/>
                </a:solidFill>
                <a:latin typeface="Rockwell"/>
              </a:rPr>
              <a:t>編輯母片文字樣式</a:t>
            </a: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zh-TW" sz="1800" spc="-1" strike="noStrike">
                <a:solidFill>
                  <a:schemeClr val="dk1"/>
                </a:solidFill>
                <a:latin typeface="Rockwell"/>
              </a:rPr>
              <a:t>第二層</a:t>
            </a:r>
            <a:endParaRPr b="0" lang="en-HK" sz="1800" spc="-1" strike="noStrike">
              <a:solidFill>
                <a:schemeClr val="dk1"/>
              </a:solidFill>
              <a:latin typeface="Rockwell"/>
            </a:endParaRPr>
          </a:p>
          <a:p>
            <a:pPr lvl="2" marL="731520" indent="-182880" defTabSz="91440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zh-TW" sz="1600" spc="-1" strike="noStrike">
                <a:solidFill>
                  <a:schemeClr val="dk1"/>
                </a:solidFill>
                <a:latin typeface="Rockwell"/>
              </a:rPr>
              <a:t>第三層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  <a:p>
            <a:pPr lvl="3" marL="1005840" indent="-182880" defTabSz="91440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zh-TW" sz="1600" spc="-1" strike="noStrike">
                <a:solidFill>
                  <a:schemeClr val="dk1"/>
                </a:solidFill>
                <a:latin typeface="Rockwell"/>
              </a:rPr>
              <a:t>第四層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  <a:p>
            <a:pPr lvl="4" marL="1280160" indent="-182880" defTabSz="91440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zh-TW" sz="1600" spc="-1" strike="noStrike">
                <a:solidFill>
                  <a:schemeClr val="dk1"/>
                </a:solidFill>
                <a:latin typeface="Rockwell"/>
              </a:rPr>
              <a:t>第五層</a:t>
            </a:r>
            <a:endParaRPr b="0" lang="en-HK" sz="1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dt" idx="4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HK" sz="1100" spc="-1" strike="noStrike">
                <a:solidFill>
                  <a:schemeClr val="dk2"/>
                </a:solidFill>
                <a:latin typeface="Rockwel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en-HK" sz="1100" spc="-1" strike="noStrike">
                <a:solidFill>
                  <a:schemeClr val="dk2"/>
                </a:solidFill>
                <a:latin typeface="Rockwell"/>
              </a:rPr>
              <a:t>&lt;date/time&gt;</a:t>
            </a:r>
            <a:endParaRPr b="0" lang="en-HK" sz="1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ftr" idx="5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HK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b="0" lang="en-HK" sz="1400" spc="-1" strike="noStrike">
                <a:solidFill>
                  <a:srgbClr val="000000"/>
                </a:solidFill>
                <a:latin typeface="Calibri"/>
              </a:rPr>
              <a:t>&lt;footer&gt;</a:t>
            </a:r>
            <a:endParaRPr b="0" lang="en-HK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sldNum" idx="6"/>
          </p:nvPr>
        </p:nvSpPr>
        <p:spPr>
          <a:xfrm>
            <a:off x="11311200" y="6272640"/>
            <a:ext cx="6397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defRPr b="1" lang="en-HK" sz="1400" spc="-1" strike="noStrike">
                <a:solidFill>
                  <a:srgbClr val="ffffff"/>
                </a:solidFill>
                <a:latin typeface="Rockwell Condensed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</a:pPr>
            <a:fld id="{04E8C1E5-1BCC-497B-8AD7-B8BFC4F91AFF}" type="slidenum">
              <a:rPr b="1" lang="en-HK" sz="1400" spc="-1" strike="noStrike">
                <a:solidFill>
                  <a:srgbClr val="ffffff"/>
                </a:solidFill>
                <a:latin typeface="Rockwell Condensed"/>
              </a:rPr>
              <a:t>&lt;number&gt;</a:t>
            </a:fld>
            <a:endParaRPr b="0" lang="en-HK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50000"/>
              </a:lnSpc>
              <a:buNone/>
            </a:pPr>
            <a:r>
              <a:rPr b="1" lang="en-US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……</a:t>
            </a:r>
            <a:r>
              <a:rPr b="1" lang="zh-TW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天父</a:t>
            </a:r>
            <a:endParaRPr b="0" lang="en-HK" sz="9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1069920" y="4389120"/>
            <a:ext cx="7890840" cy="1069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defTabSz="91440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1200" spc="-1" strike="noStrike">
              <a:solidFill>
                <a:srgbClr val="000000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(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路加福音十五章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)</a:t>
            </a:r>
            <a:endParaRPr b="0" lang="en-HK" sz="3200" spc="-1" strike="noStrike">
              <a:solidFill>
                <a:srgbClr val="000000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11F3C4-47BD-4A73-9FFD-772C5BCA5628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1069920" y="541080"/>
            <a:ext cx="10058040" cy="5630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2001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父親─ ─放手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12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小兒子對父親說：『父親，請你把我應得的家業分給我。』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他父親就把產業分給他們</a:t>
            </a:r>
            <a:r>
              <a:rPr b="0" lang="zh-TW" sz="3200" spc="-1" strike="noStrike">
                <a:solidFill>
                  <a:srgbClr val="ff0000"/>
                </a:solidFill>
                <a:latin typeface="Microsoft YaHei"/>
                <a:ea typeface="Microsoft YaHei"/>
              </a:rPr>
              <a:t>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13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過了不多幾日，小兒子就把他一切所有的都收拾起來，往遠方去了。在那裏任意放蕩，浪費資財。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200000"/>
              </a:lnSpc>
              <a:spcBef>
                <a:spcPts val="2001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父親─ ─期望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20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於是起來，往他父親那裏去。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相離還遠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，他父親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看見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，就動了慈心，跑去抱著他的頸項，連連與他親嘴。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49CF7A3-C819-4380-B181-F9537B8D7AEC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5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buNone/>
            </a:pPr>
            <a:endParaRPr b="0" lang="en-HK" sz="5400" spc="-1" strike="noStrike" cap="all">
              <a:solidFill>
                <a:srgbClr val="000000"/>
              </a:solidFill>
              <a:latin typeface="Rockwell Condensed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1069920" y="1790280"/>
            <a:ext cx="10058040" cy="4381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1.</a:t>
            </a: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HK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   </a:t>
            </a: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Space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1A189C-4C97-477D-B260-17C5D191082B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>
                <p:childTnLst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5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1. Space, </a:t>
            </a:r>
            <a:r>
              <a:rPr b="0" lang="zh-HK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069920" y="1802880"/>
            <a:ext cx="10058040" cy="436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大兒子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28</a:t>
            </a:r>
            <a:r>
              <a:rPr b="0" lang="zh-TW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上  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大兒子卻生氣，不肯進去；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200000"/>
              </a:lnSpc>
              <a:spcBef>
                <a:spcPts val="2001"/>
              </a:spcBef>
              <a:buNone/>
              <a:tabLst>
                <a:tab algn="l" pos="0"/>
              </a:tabLst>
            </a:pP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28</a:t>
            </a:r>
            <a:r>
              <a:rPr b="0" lang="zh-TW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下  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他父親就出來勸他。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192154-EC33-4BF5-8D78-B1FFF77C7ACC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5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1. Space, </a:t>
            </a:r>
            <a:r>
              <a:rPr b="0" lang="zh-HK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1069920" y="1828800"/>
            <a:ext cx="10058040" cy="4343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大兒子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29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他對父親說：「我服事你這多年，從來沒有違背過你的命，你並沒有給我一隻山羊羔，叫我和朋友一同快樂。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30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但你這個兒子和娼妓吞盡了你的產業，他一來了，你倒為他宰了肥牛犢。」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82089D-D4B0-4C94-8A6A-3A407BE34F21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42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1. Space, </a:t>
            </a:r>
            <a:r>
              <a:rPr b="0" lang="zh-HK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1069920" y="1815480"/>
            <a:ext cx="10058040" cy="4356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31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父親對他說：「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兒啊！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你常和我同在，我一切所有的都是你的；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32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只是你這個兄弟是死而復活、失而又得的，所以我們理當歡喜快樂。」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72CACB5-36F2-41B6-9F24-CEE41739B0C5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42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1. Space, </a:t>
            </a:r>
            <a:r>
              <a:rPr b="0" lang="zh-HK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4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1069920" y="1815480"/>
            <a:ext cx="10058040" cy="4356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HK" sz="2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1DE5CFF-5F13-4622-BA88-DF3033053733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1069920" y="528120"/>
            <a:ext cx="10058040" cy="5643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失子 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</a:t>
            </a: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浪子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23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把那肥牛犢牽來宰了，我們可以吃喝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快樂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；</a:t>
            </a: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24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因為我這個兒子是死而復活，失而又得的。』他們就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快樂起來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失羊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7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我告訴你們，一個罪人悔改，在天上也要這樣為他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歡喜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，較比為九十九個不用悔改的義人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歡喜更大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5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失錢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10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我告訴你們，一個罪人悔改，在神的使者面前也是這樣為他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歡喜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F905663-5776-445E-BFB7-4F14FD79885B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50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buNone/>
            </a:pPr>
            <a:endParaRPr b="0" lang="en-HK" sz="5400" spc="-1" strike="noStrike" cap="all">
              <a:solidFill>
                <a:srgbClr val="000000"/>
              </a:solidFill>
              <a:latin typeface="Rockwell Condensed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1069920" y="1815840"/>
            <a:ext cx="10058040" cy="435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2. 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歡喜回轉 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   </a:t>
            </a: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Welcome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89276E9-483F-467B-AC94-670E27FD788A}" type="slidenum">
              <a:t>17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>
                <p:childTnLst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37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價值的分類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069920" y="1622880"/>
            <a:ext cx="10058040" cy="454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 algn="just" defTabSz="91440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b="0" lang="zh-TW" sz="36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功能價值</a:t>
            </a:r>
            <a:endParaRPr b="0" lang="en-HK" sz="3600" spc="-1" strike="noStrike">
              <a:solidFill>
                <a:schemeClr val="dk1"/>
              </a:solidFill>
              <a:latin typeface="Rockwell"/>
            </a:endParaRPr>
          </a:p>
          <a:p>
            <a:pPr marL="514440" indent="-514440" algn="just" defTabSz="91440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b="0" lang="zh-TW" sz="36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道德價值</a:t>
            </a:r>
            <a:endParaRPr b="0" lang="en-HK" sz="3600" spc="-1" strike="noStrike">
              <a:solidFill>
                <a:schemeClr val="dk1"/>
              </a:solidFill>
              <a:latin typeface="Rockwell"/>
            </a:endParaRPr>
          </a:p>
          <a:p>
            <a:pPr marL="514440" indent="-514440" algn="just" defTabSz="91440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b="0" lang="zh-TW" sz="36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內在價值</a:t>
            </a:r>
            <a:endParaRPr b="0" lang="en-HK" sz="3600" spc="-1" strike="noStrike">
              <a:solidFill>
                <a:schemeClr val="dk1"/>
              </a:solidFill>
              <a:latin typeface="Rockwell"/>
            </a:endParaRPr>
          </a:p>
          <a:p>
            <a:pPr marL="541440"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26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神說：「我們要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照著我們的形像</a:t>
            </a:r>
            <a:r>
              <a:rPr b="0" lang="zh-TW" sz="2800" spc="-1" strike="noStrike">
                <a:solidFill>
                  <a:srgbClr val="ff0000"/>
                </a:solidFill>
                <a:latin typeface="Microsoft YaHei"/>
                <a:ea typeface="Microsoft YaHei"/>
              </a:rPr>
              <a:t>、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按著我們的樣式造人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，使他們管理海裏的魚、空中的鳥、地上的牲畜，和全地，並地上所爬的一切昆蟲。」</a:t>
            </a: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27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神就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照著自己的形像造人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，乃是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照著他的形像造男造女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。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(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創一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26-27)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7AD5218-FCBF-44E5-96B9-B1FB73092C01}" type="slidenum">
              <a:t>18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8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價值的分類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1069920" y="1613160"/>
            <a:ext cx="10058040" cy="4558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小兒子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18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我要起來，到我父親那裏去，向他說：父親！我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得罪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了天，又得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罪了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你；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19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從今以後，我不配稱為你的兒子，把我當作一個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雇工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吧！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cxnSp>
        <p:nvCxnSpPr>
          <p:cNvPr id="128" name="直線單箭頭接點 4"/>
          <p:cNvCxnSpPr/>
          <p:nvPr/>
        </p:nvCxnSpPr>
        <p:spPr>
          <a:xfrm flipH="1" flipV="1">
            <a:off x="4554360" y="3023280"/>
            <a:ext cx="4249800" cy="1845000"/>
          </a:xfrm>
          <a:prstGeom prst="straightConnector1">
            <a:avLst/>
          </a:prstGeom>
          <a:ln w="57150">
            <a:solidFill>
              <a:srgbClr val="00b0f0"/>
            </a:solidFill>
            <a:round/>
            <a:tailEnd len="med" type="triangle" w="med"/>
          </a:ln>
        </p:spPr>
      </p:cxnSp>
      <p:cxnSp>
        <p:nvCxnSpPr>
          <p:cNvPr id="129" name="直線單箭頭接點 5"/>
          <p:cNvCxnSpPr/>
          <p:nvPr/>
        </p:nvCxnSpPr>
        <p:spPr>
          <a:xfrm flipV="1">
            <a:off x="8803800" y="2855880"/>
            <a:ext cx="1873080" cy="2012400"/>
          </a:xfrm>
          <a:prstGeom prst="straightConnector1">
            <a:avLst/>
          </a:prstGeom>
          <a:ln w="57150">
            <a:solidFill>
              <a:srgbClr val="00b0f0"/>
            </a:solidFill>
            <a:round/>
            <a:tailEnd len="med" type="triangle" w="med"/>
          </a:ln>
        </p:spPr>
      </p:cxnSp>
      <p:sp>
        <p:nvSpPr>
          <p:cNvPr id="130" name="文字方塊 10"/>
          <p:cNvSpPr/>
          <p:nvPr/>
        </p:nvSpPr>
        <p:spPr>
          <a:xfrm>
            <a:off x="7830000" y="5035680"/>
            <a:ext cx="22111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zh-TW" sz="4000" spc="-1" strike="noStrike">
                <a:solidFill>
                  <a:srgbClr val="0099ff"/>
                </a:solidFill>
                <a:latin typeface="Microsoft YaHei"/>
                <a:ea typeface="Microsoft YaHei"/>
              </a:rPr>
              <a:t>道德價值</a:t>
            </a:r>
            <a:endParaRPr b="0" lang="en-HK" sz="40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31" name="直線單箭頭接點 11"/>
          <p:cNvCxnSpPr/>
          <p:nvPr/>
        </p:nvCxnSpPr>
        <p:spPr>
          <a:xfrm flipV="1">
            <a:off x="5125680" y="3861720"/>
            <a:ext cx="360" cy="1006560"/>
          </a:xfrm>
          <a:prstGeom prst="straightConnector1">
            <a:avLst/>
          </a:prstGeom>
          <a:ln w="57150">
            <a:solidFill>
              <a:srgbClr val="92d050"/>
            </a:solidFill>
            <a:round/>
            <a:tailEnd len="med" type="triangle" w="med"/>
          </a:ln>
        </p:spPr>
      </p:cxnSp>
      <p:sp>
        <p:nvSpPr>
          <p:cNvPr id="132" name="文字方塊 14"/>
          <p:cNvSpPr/>
          <p:nvPr/>
        </p:nvSpPr>
        <p:spPr>
          <a:xfrm>
            <a:off x="4020120" y="5035680"/>
            <a:ext cx="22111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zh-TW" sz="4000" spc="-1" strike="noStrike">
                <a:solidFill>
                  <a:srgbClr val="92d050"/>
                </a:solidFill>
                <a:latin typeface="Microsoft YaHei"/>
                <a:ea typeface="Microsoft YaHei"/>
              </a:rPr>
              <a:t>功能價值</a:t>
            </a:r>
            <a:endParaRPr b="0" lang="en-HK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4D739CB-21CD-4861-9BFC-CF2BC3151CCD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3" dur="indefinite" restart="never" nodeType="tmRoot">
          <p:childTnLst>
            <p:seq>
              <p:cTn id="54" dur="indefinite" nodeType="mainSeq">
                <p:childTnLst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5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經文簡介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1069920" y="1609920"/>
            <a:ext cx="10058040" cy="4561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(a) 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路加福音十五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1–2 (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背景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眾稅吏和罪人都挨近耶穌，要聽他</a:t>
            </a:r>
            <a:r>
              <a:rPr b="0" lang="zh-HK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講道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法利賽人和文士私下議論說：「這個人接待罪人，又同他們吃飯。」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538BBAC-034B-4BA0-B923-8B682C3C83E2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8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價值的分類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1069920" y="1613160"/>
            <a:ext cx="10058040" cy="4558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大兒子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29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他對父親說：「我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服事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你這多年，從來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沒有違背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過你的命，你並沒有給我一隻山羊羔，叫我和朋友一同快樂。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30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但你這個兒子和娼妓</a:t>
            </a:r>
            <a:r>
              <a:rPr b="0" lang="zh-TW" sz="32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吞盡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了你的產業，他一來了，你倒為他宰了肥牛犢。」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cxnSp>
        <p:nvCxnSpPr>
          <p:cNvPr id="135" name="直線單箭頭接點 4"/>
          <p:cNvCxnSpPr/>
          <p:nvPr/>
        </p:nvCxnSpPr>
        <p:spPr>
          <a:xfrm flipH="1" flipV="1">
            <a:off x="7108920" y="3786120"/>
            <a:ext cx="2202840" cy="1185840"/>
          </a:xfrm>
          <a:prstGeom prst="straightConnector1">
            <a:avLst/>
          </a:prstGeom>
          <a:ln w="57150">
            <a:solidFill>
              <a:srgbClr val="00b0f0"/>
            </a:solidFill>
            <a:round/>
            <a:tailEnd len="med" type="triangle" w="med"/>
          </a:ln>
        </p:spPr>
      </p:cxnSp>
      <p:cxnSp>
        <p:nvCxnSpPr>
          <p:cNvPr id="136" name="直線單箭頭接點 5"/>
          <p:cNvCxnSpPr/>
          <p:nvPr/>
        </p:nvCxnSpPr>
        <p:spPr>
          <a:xfrm flipV="1">
            <a:off x="9311400" y="2741400"/>
            <a:ext cx="360" cy="2230560"/>
          </a:xfrm>
          <a:prstGeom prst="straightConnector1">
            <a:avLst/>
          </a:prstGeom>
          <a:ln w="57150">
            <a:solidFill>
              <a:srgbClr val="00b0f0"/>
            </a:solidFill>
            <a:round/>
            <a:tailEnd len="med" type="triangle" w="med"/>
          </a:ln>
        </p:spPr>
      </p:cxnSp>
      <p:sp>
        <p:nvSpPr>
          <p:cNvPr id="137" name="文字方塊 10"/>
          <p:cNvSpPr/>
          <p:nvPr/>
        </p:nvSpPr>
        <p:spPr>
          <a:xfrm>
            <a:off x="7830000" y="5035680"/>
            <a:ext cx="22111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zh-TW" sz="4000" spc="-1" strike="noStrike">
                <a:solidFill>
                  <a:srgbClr val="0099ff"/>
                </a:solidFill>
                <a:latin typeface="Microsoft YaHei"/>
                <a:ea typeface="Microsoft YaHei"/>
              </a:rPr>
              <a:t>道德價值</a:t>
            </a:r>
            <a:endParaRPr b="0" lang="en-HK" sz="40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38" name="直線單箭頭接點 11"/>
          <p:cNvCxnSpPr>
            <a:stCxn id="139" idx="0"/>
          </p:cNvCxnSpPr>
          <p:nvPr/>
        </p:nvCxnSpPr>
        <p:spPr>
          <a:xfrm flipV="1">
            <a:off x="5333760" y="3786120"/>
            <a:ext cx="1230480" cy="1275480"/>
          </a:xfrm>
          <a:prstGeom prst="straightConnector1">
            <a:avLst/>
          </a:prstGeom>
          <a:ln w="57150">
            <a:solidFill>
              <a:srgbClr val="92d050"/>
            </a:solidFill>
            <a:round/>
            <a:tailEnd len="med" type="triangle" w="med"/>
          </a:ln>
        </p:spPr>
      </p:cxnSp>
      <p:sp>
        <p:nvSpPr>
          <p:cNvPr id="139" name="文字方塊 14"/>
          <p:cNvSpPr/>
          <p:nvPr/>
        </p:nvSpPr>
        <p:spPr>
          <a:xfrm>
            <a:off x="4228200" y="5061240"/>
            <a:ext cx="22111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zh-TW" sz="4000" spc="-1" strike="noStrike">
                <a:solidFill>
                  <a:srgbClr val="92d050"/>
                </a:solidFill>
                <a:latin typeface="Microsoft YaHei"/>
                <a:ea typeface="Microsoft YaHei"/>
              </a:rPr>
              <a:t>功能價值</a:t>
            </a:r>
            <a:endParaRPr b="0" lang="en-HK" sz="40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40" name="直線單箭頭接點 12"/>
          <p:cNvCxnSpPr>
            <a:stCxn id="139" idx="0"/>
          </p:cNvCxnSpPr>
          <p:nvPr/>
        </p:nvCxnSpPr>
        <p:spPr>
          <a:xfrm flipV="1">
            <a:off x="5333760" y="2741400"/>
            <a:ext cx="42120" cy="2320200"/>
          </a:xfrm>
          <a:prstGeom prst="straightConnector1">
            <a:avLst/>
          </a:prstGeom>
          <a:ln w="57150">
            <a:solidFill>
              <a:srgbClr val="92d050"/>
            </a:solidFill>
            <a:round/>
            <a:tailEnd len="med" type="triangle" w="med"/>
          </a:ln>
        </p:spPr>
      </p:cxn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797A267-5BDC-4146-8DA2-47A23597D537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9" dur="indefinite" restart="never" nodeType="tmRoot">
          <p:childTnLst>
            <p:seq>
              <p:cTn id="70" dur="indefinite" nodeType="mainSeq">
                <p:childTnLst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37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價值的分類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1069920" y="1622880"/>
            <a:ext cx="10058040" cy="454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 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Wingdings"/>
                <a:ea typeface="Microsoft YaHei"/>
              </a:rPr>
              <a:t>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 小兒子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20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於是起來，往他父親那裏去。相離還遠，他父親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看見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，就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動了慈心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，跑去抱著他的頸項，連連與他親嘴。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24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因為我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這個兒子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是死而復活，失而又得的。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2801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父親 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Wingdings"/>
                <a:ea typeface="Microsoft YaHei"/>
              </a:rPr>
              <a:t>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 大兒子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31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父親對他說：「兒啊！你常和我同在，我一切所有的都是你的；</a:t>
            </a: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32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只是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你這個兄弟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是死而復活、失而又得的，所以我們理當歡喜快樂。」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43" name="文字方塊 10"/>
          <p:cNvSpPr/>
          <p:nvPr/>
        </p:nvSpPr>
        <p:spPr>
          <a:xfrm>
            <a:off x="8632080" y="3323880"/>
            <a:ext cx="2211120" cy="699120"/>
          </a:xfrm>
          <a:prstGeom prst="rect">
            <a:avLst/>
          </a:prstGeom>
          <a:noFill/>
          <a:ln w="28575">
            <a:solidFill>
              <a:srgbClr val="9900cc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zh-TW" sz="4000" spc="-1" strike="noStrike">
                <a:solidFill>
                  <a:srgbClr val="7030a0"/>
                </a:solidFill>
                <a:latin typeface="Microsoft YaHei"/>
                <a:ea typeface="Microsoft YaHei"/>
              </a:rPr>
              <a:t>內在價值</a:t>
            </a:r>
            <a:endParaRPr b="0" lang="en-HK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45AC72A-6BFB-4FB1-A0E9-92AA73B648FD}" type="slidenum">
              <a:t>21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9" dur="indefinite" restart="never" nodeType="tmRoot">
          <p:childTnLst>
            <p:seq>
              <p:cTn id="90" dur="indefinite" nodeType="mainSeq">
                <p:childTnLst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50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buNone/>
            </a:pPr>
            <a:endParaRPr b="0" lang="en-HK" sz="5400" spc="-1" strike="noStrike" cap="all">
              <a:solidFill>
                <a:srgbClr val="000000"/>
              </a:solidFill>
              <a:latin typeface="Rockwell Condensed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1069920" y="1802880"/>
            <a:ext cx="10058040" cy="436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3. 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看重價值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   </a:t>
            </a: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Value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7499557-72C3-4C3F-BA17-E1A07A183032}" type="slidenum">
              <a:t>22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1" dur="indefinite" restart="never" nodeType="tmRoot">
          <p:childTnLst>
            <p:seq>
              <p:cTn id="102" dur="indefinite" nodeType="mainSeq"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6000" spc="-1" strike="noStrike" cap="all">
                <a:solidFill>
                  <a:schemeClr val="dk1"/>
                </a:solidFill>
                <a:latin typeface="Microsoft YaHei"/>
                <a:ea typeface="Microsoft YaHei"/>
              </a:rPr>
              <a:t>天父</a:t>
            </a:r>
            <a:endParaRPr b="0" lang="en-HK" sz="6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069920" y="1801440"/>
            <a:ext cx="10058040" cy="4050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450720" indent="-450720" algn="just" defTabSz="914400">
              <a:lnSpc>
                <a:spcPct val="15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AutoNum type="arabicPeriod"/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Space, </a:t>
            </a:r>
            <a:r>
              <a:rPr b="0" lang="zh-HK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給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予空間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  <a:p>
            <a:pPr marL="450720" indent="-450720" algn="just" defTabSz="914400">
              <a:lnSpc>
                <a:spcPct val="15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AutoNum type="arabicPeriod"/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Welcome, 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歡喜</a:t>
            </a:r>
            <a:r>
              <a:rPr b="0" lang="zh-HK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回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轉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  <a:p>
            <a:pPr marL="450720" indent="-450720" algn="just" defTabSz="914400">
              <a:lnSpc>
                <a:spcPct val="15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AutoNum type="arabicPeriod"/>
            </a:pPr>
            <a:r>
              <a:rPr b="0" lang="en-US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Value, </a:t>
            </a:r>
            <a:r>
              <a:rPr b="0" lang="zh-TW" sz="40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看重價值</a:t>
            </a:r>
            <a:endParaRPr b="0" lang="en-HK" sz="40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8040A51-F770-4184-A5AD-3567759063F3}" type="slidenum">
              <a:t>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7" dur="indefinite" restart="never" nodeType="tmRoot">
          <p:childTnLst>
            <p:seq>
              <p:cTn id="108" dur="indefinite" nodeType="mainSeq">
                <p:childTnLst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buNone/>
            </a:pPr>
            <a:endParaRPr b="0" lang="en-HK" sz="5400" spc="-1" strike="noStrike" cap="all">
              <a:solidFill>
                <a:srgbClr val="000000"/>
              </a:solidFill>
              <a:latin typeface="Rockwell Condensed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 defTabSz="914400">
              <a:lnSpc>
                <a:spcPct val="15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HK" sz="500" spc="-1" strike="noStrike">
              <a:solidFill>
                <a:schemeClr val="dk1"/>
              </a:solidFill>
              <a:latin typeface="Rockwell"/>
            </a:endParaRPr>
          </a:p>
          <a:p>
            <a:pPr indent="0" algn="ctr" defTabSz="914400">
              <a:lnSpc>
                <a:spcPct val="15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zh-TW" sz="66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實踐召命   拓展神家</a:t>
            </a:r>
            <a:endParaRPr b="0" lang="en-HK" sz="6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D3852C8-A967-4F2A-8182-F6134D04334D}" type="slidenum">
              <a:t>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50000"/>
              </a:lnSpc>
              <a:buNone/>
            </a:pPr>
            <a:r>
              <a:rPr b="1" lang="en-US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……</a:t>
            </a:r>
            <a:r>
              <a:rPr b="1" lang="zh-TW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天父</a:t>
            </a:r>
            <a:endParaRPr b="0" lang="en-HK" sz="9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1069920" y="4389120"/>
            <a:ext cx="7890840" cy="1069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en-HK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5A5497-33BA-446F-8B2D-79462CB899C3}" type="slidenum">
              <a:t>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50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經文簡介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1069920" y="1635480"/>
            <a:ext cx="10058040" cy="4536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(b) 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路加福音十五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4–7 (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失羊的比喻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耶穌就用比喻說：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4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「你們中間誰有一百隻羊失去一隻，不把這九十九隻撇在曠野、去找那失去的羊，直到找著呢？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5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找著了，就歡歡喜喜地扛在肩上，回到家裏，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6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就請朋友鄰舍來，對他們說：『我失去的羊已經找著了，你們和我一同歡喜吧！』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7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我告訴你們，一個罪人悔改，在天上也要這樣為他歡喜，較比為九十九個不用悔改的義人歡喜更大。」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8A61351-042F-45D1-A66D-C83E6E8B9483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25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5383080"/>
              </a:tabLst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經文簡介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1069920" y="1609920"/>
            <a:ext cx="10058040" cy="4561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(c) 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路加福音十五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8–10 (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失錢的比喻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8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「或是一個婦人有十塊錢，若失落一塊，豈不點上燈，打掃屋子，細細地找，直到找著嗎？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9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找著了，就請朋友鄰舍來，對他們說：『我失落的那塊錢已經找著了，你們和我一同歡喜吧！』</a:t>
            </a: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10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我告訴你們，一個罪人悔改，在神的使者面前也是這樣為他歡喜。」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DE8FAAC-4A65-4A2C-934F-348BB8C43E95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137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zh-TW" sz="4400" spc="-1" strike="noStrike" u="sng" cap="all">
                <a:solidFill>
                  <a:srgbClr val="000000"/>
                </a:solidFill>
                <a:uFillTx/>
                <a:latin typeface="Microsoft YaHei"/>
                <a:ea typeface="Microsoft YaHei"/>
              </a:rPr>
              <a:t>經文簡介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069920" y="1622880"/>
            <a:ext cx="10058040" cy="454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1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(d) 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路加福音十五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11–32 (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浪子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/</a:t>
            </a:r>
            <a:r>
              <a:rPr b="0" lang="zh-TW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失子的比喻</a:t>
            </a:r>
            <a:r>
              <a:rPr b="0" lang="en-US" sz="32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marL="542880" indent="-542880" algn="just" defTabSz="914400">
              <a:lnSpc>
                <a:spcPct val="11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  <a:tabLst>
                <a:tab algn="l" pos="0"/>
              </a:tabLst>
            </a:pP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小兒子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marL="542880" indent="-542880" algn="just" defTabSz="914400">
              <a:lnSpc>
                <a:spcPct val="11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  <a:tabLst>
                <a:tab algn="l" pos="0"/>
              </a:tabLst>
            </a:pP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父親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marL="542880" indent="-542880" algn="just" defTabSz="914400">
              <a:lnSpc>
                <a:spcPct val="11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  <a:tabLst>
                <a:tab algn="l" pos="0"/>
              </a:tabLst>
            </a:pP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大兒子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6285015-E8A9-4757-9556-17E31825DEB1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buNone/>
            </a:pPr>
            <a:endParaRPr b="0" lang="en-HK" sz="5400" spc="-1" strike="noStrike" cap="all">
              <a:solidFill>
                <a:srgbClr val="000000"/>
              </a:solidFill>
              <a:latin typeface="Rockwell Condensed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3</a:t>
            </a:r>
            <a:r>
              <a:rPr b="0" lang="en-US" sz="44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44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耶穌就用</a:t>
            </a:r>
            <a:r>
              <a:rPr b="0" lang="zh-TW" sz="44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比喻</a:t>
            </a:r>
            <a:r>
              <a:rPr b="0" lang="zh-TW" sz="44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說：</a:t>
            </a:r>
            <a:endParaRPr b="0" lang="en-HK" sz="44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62D6F3-1B5B-4F5D-982D-DA6221DEFFF6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1069920" y="541080"/>
            <a:ext cx="10058040" cy="5630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失羊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4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……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去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找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那失去的羊，直到找著呢？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2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失錢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8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…… 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細細地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找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，直到找著嗎？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2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失子 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(</a:t>
            </a: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浪子</a:t>
            </a:r>
            <a:r>
              <a:rPr b="0" i="1" lang="en-US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)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20</a:t>
            </a:r>
            <a:r>
              <a:rPr b="0" lang="en-US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……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相離還遠，他父親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看見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，就動了慈心，</a:t>
            </a:r>
            <a:r>
              <a:rPr b="0" lang="zh-TW" sz="2800" spc="-1" strike="noStrike" u="sng">
                <a:solidFill>
                  <a:srgbClr val="ff0000"/>
                </a:solidFill>
                <a:uFillTx/>
                <a:latin typeface="Microsoft YaHei"/>
                <a:ea typeface="Microsoft YaHei"/>
              </a:rPr>
              <a:t>跑去</a:t>
            </a:r>
            <a:r>
              <a:rPr b="0" lang="zh-TW" sz="28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抱著他的頸項，連連與他親嘴。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1A6DB3-BE13-45CF-8172-0C48A25DB874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defTabSz="914400">
              <a:lnSpc>
                <a:spcPct val="150000"/>
              </a:lnSpc>
              <a:buNone/>
            </a:pPr>
            <a:r>
              <a:rPr b="1" lang="en-US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……</a:t>
            </a:r>
            <a:r>
              <a:rPr b="1" lang="zh-TW" sz="9600" spc="-1" strike="noStrike" cap="all">
                <a:solidFill>
                  <a:srgbClr val="000000"/>
                </a:solidFill>
                <a:latin typeface="Microsoft YaHei"/>
                <a:ea typeface="Microsoft YaHei"/>
              </a:rPr>
              <a:t>天父</a:t>
            </a:r>
            <a:endParaRPr b="0" lang="en-HK" sz="96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subTitle"/>
          </p:nvPr>
        </p:nvSpPr>
        <p:spPr>
          <a:xfrm>
            <a:off x="1069920" y="4389120"/>
            <a:ext cx="7890840" cy="1069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en-HK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359B235-2E5B-4100-898F-BFCD0D037499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1069920" y="541080"/>
            <a:ext cx="10058040" cy="5630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zh-TW" sz="2800" spc="-1" strike="noStrike" u="sng">
                <a:solidFill>
                  <a:schemeClr val="dk1"/>
                </a:solidFill>
                <a:uFillTx/>
                <a:latin typeface="Microsoft YaHei"/>
                <a:ea typeface="Microsoft YaHei"/>
              </a:rPr>
              <a:t>小兒子</a:t>
            </a:r>
            <a:endParaRPr b="0" lang="en-HK" sz="28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12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小兒子對父親說：『父親，請你把我應得的家業分給我。』</a:t>
            </a:r>
            <a:r>
              <a:rPr b="0" lang="zh-TW" sz="3200" spc="-1" strike="noStrike">
                <a:solidFill>
                  <a:schemeClr val="lt1">
                    <a:lumMod val="85000"/>
                  </a:schemeClr>
                </a:solidFill>
                <a:latin typeface="Microsoft YaHei"/>
                <a:ea typeface="Microsoft YaHei"/>
              </a:rPr>
              <a:t>他父親就把產業分給他們。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  <a:p>
            <a:pPr indent="0" algn="just" defTabSz="91440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c00000"/>
                </a:solidFill>
                <a:latin typeface="Microsoft YaHei"/>
                <a:ea typeface="Microsoft YaHei"/>
              </a:rPr>
              <a:t>13</a:t>
            </a:r>
            <a:r>
              <a:rPr b="0" lang="en-US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 </a:t>
            </a:r>
            <a:r>
              <a:rPr b="0" lang="zh-TW" sz="3200" spc="-1" strike="noStrike">
                <a:solidFill>
                  <a:schemeClr val="dk1"/>
                </a:solidFill>
                <a:latin typeface="Microsoft YaHei"/>
                <a:ea typeface="Microsoft YaHei"/>
              </a:rPr>
              <a:t>過了不多幾日，小兒子就把他一切所有的都收拾起來，往遠方去了。在那裏任意放蕩，浪費資財。</a:t>
            </a:r>
            <a:endParaRPr b="0" lang="en-HK" sz="3200" spc="-1" strike="noStrike">
              <a:solidFill>
                <a:schemeClr val="dk1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3FA8820-EF1C-467E-AFC4-E35B35BD23E2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1.jpeg"/><Relationship Id="rId3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1.jpeg"/><Relationship Id="rId3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木刻字型">
  <a:themeElements>
    <a:clrScheme name="木刻字型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 pitchFamily="0" charset="1"/>
        <a:ea typeface=""/>
        <a:cs typeface=""/>
      </a:majorFont>
      <a:minorFont>
        <a:latin typeface="Rockwell" panose="02060603020205020403" pitchFamily="0" charset="1"/>
        <a:ea typeface=""/>
        <a:cs typeface=""/>
      </a:minorFont>
    </a:fontScheme>
    <a:fmtScheme>
      <a:fillStyleLst>
        <a:solidFill>
          <a:schemeClr val="phClr"/>
        </a:solidFill>
        <a:blipFill rotWithShape="1">
          <a:blip r:embed="rId1"/>
          <a:srcRect l="0" t="0" r="0" b="0"/>
          <a:tile tx="0" ty="0" sx="60000" sy="59000" flip="none" algn="tl"/>
        </a:blipFill>
        <a:blipFill rotWithShape="1">
          <a:blip r:embed="rId2"/>
          <a:srcRect l="0" t="0" r="0" b="0"/>
          <a:tile tx="0" ty="0" sx="60000" sy="59000" flip="none" algn="tl"/>
        </a:blip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shade val="97000"/>
          </a:schemeClr>
        </a:solidFill>
        <a:blipFill rotWithShape="1">
          <a:blip r:embed="rId3"/>
          <a:srcRect l="0" t="0" r="0" b="0"/>
          <a:tile tx="0" ty="0" sx="100000" sy="100000" flip="none" algn="tl"/>
        </a:blip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木刻字型">
  <a:themeElements>
    <a:clrScheme name="木刻字型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 pitchFamily="0" charset="1"/>
        <a:ea typeface=""/>
        <a:cs typeface=""/>
      </a:majorFont>
      <a:minorFont>
        <a:latin typeface="Rockwell" panose="02060603020205020403" pitchFamily="0" charset="1"/>
        <a:ea typeface=""/>
        <a:cs typeface=""/>
      </a:minorFont>
    </a:fontScheme>
    <a:fmtScheme>
      <a:fillStyleLst>
        <a:solidFill>
          <a:schemeClr val="phClr"/>
        </a:solidFill>
        <a:blipFill rotWithShape="1">
          <a:blip r:embed="rId1"/>
          <a:srcRect l="0" t="0" r="0" b="0"/>
          <a:tile tx="0" ty="0" sx="60000" sy="59000" flip="none" algn="tl"/>
        </a:blipFill>
        <a:blipFill rotWithShape="1">
          <a:blip r:embed="rId2"/>
          <a:srcRect l="0" t="0" r="0" b="0"/>
          <a:tile tx="0" ty="0" sx="60000" sy="59000" flip="none" algn="tl"/>
        </a:blip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shade val="97000"/>
          </a:schemeClr>
        </a:solidFill>
        <a:blipFill rotWithShape="1">
          <a:blip r:embed="rId3"/>
          <a:srcRect l="0" t="0" r="0" b="0"/>
          <a:tile tx="0" ty="0" sx="100000" sy="10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2142</TotalTime>
  <Application>Collabora_Office/23.05.4.1$Android_AARCH64 LibreOffice_project/966b9f86c05e</Application>
  <AppVersion>15.0000</AppVersion>
  <Words>1229</Words>
  <Paragraphs>113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2019-10-29T01:40:56Z</dcterms:created>
  <dc:creator>Windows 使用者</dc:creator>
  <dc:description/>
  <dc:language>en-HK</dc:language>
  <cp:lastModifiedBy>Andrew</cp:lastModifiedBy>
  <cp:lastPrinted>2023-10-27T05:41:29Z</cp:lastPrinted>
  <dcterms:modified xsi:type="dcterms:W3CDTF">2023-10-27T06:45:34Z</dcterms:modified>
  <cp:revision>116</cp:revision>
  <dc:subject/>
  <dc:title>PowerPoint 簡報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自訂</vt:lpwstr>
  </property>
  <property fmtid="{D5CDD505-2E9C-101B-9397-08002B2CF9AE}" pid="3" name="Slides">
    <vt:r8>25</vt:r8>
  </property>
</Properties>
</file>