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autoCompressPictures="0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</p:sldIdLst>
  <p:sldSz type="screen16x9" cy="6858000" cx="12192000"/>
  <p:notesSz cx="7104063" cy="10234613"/>
  <p:defaultTextStyle>
    <a:defPPr>
      <a:defRPr lang="en-US"/>
    </a:defPPr>
    <a:lvl1pPr algn="l" defTabSz="4572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p="http://schemas.openxmlformats.org/presentationml/2006/main" xmlns:r="http://schemas.openxmlformats.org/officeDocument/2006/relationships" xmlns:a="http://schemas.openxmlformats.org/drawingml/2006/main">
  <p:cmAuthor id="1" name="Author" initials="A" lastIdx="0" clrIdx="1"/>
</p:cmAuthorLst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clrMru>
    <a:srgbClr val="800000"/>
    <a:srgbClr val="B5B5B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 lastView="sldThumbnailView">
  <p:normalViewPr>
    <p:restoredLeft sz="34603" autoAdjust="0"/>
    <p:restoredTop sz="69095" autoAdjust="0"/>
  </p:normalViewPr>
  <p:slideViewPr>
    <p:cSldViewPr snapToGrid="0">
      <p:cViewPr varScale="1">
        <p:scale>
          <a:sx n="61" d="100"/>
          <a:sy n="61" d="100"/>
        </p:scale>
        <p:origin x="-786" y="-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notesViewPr>
    <p:cSldViewPr snapToGrid="0">
      <p:cViewPr>
        <p:scale>
          <a:sx n="1" d="2"/>
          <a:sy n="1" d="2"/>
        </p:scale>
        <p:origin x="3365" y="240"/>
      </p:cViewPr>
    </p:cSldViewPr>
  </p:notesViewPr>
  <p:gridSpacing cx="76200" cy="762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tableStyles" Target="tableStyles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commentAuthors" Target="commentAuthors.xml"/><Relationship Id="rId12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5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1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78427" cy="513509"/>
          </a:xfrm>
          <a:prstGeom prst="rect"/>
        </p:spPr>
        <p:txBody>
          <a:bodyPr bIns="46577" lIns="93151" rIns="93151" rtlCol="0" tIns="46577" vert="horz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752" name="Date Placeholder 2"/>
          <p:cNvSpPr>
            <a:spLocks noGrp="1"/>
          </p:cNvSpPr>
          <p:nvPr>
            <p:ph type="dt" idx="1"/>
          </p:nvPr>
        </p:nvSpPr>
        <p:spPr>
          <a:xfrm>
            <a:off x="4023996" y="0"/>
            <a:ext cx="3078427" cy="513509"/>
          </a:xfrm>
          <a:prstGeom prst="rect"/>
        </p:spPr>
        <p:txBody>
          <a:bodyPr bIns="46577" lIns="93151" rIns="93151" rtlCol="0" tIns="46577" vert="horz"/>
          <a:lstStyle>
            <a:lvl1pPr algn="r">
              <a:defRPr sz="1200"/>
            </a:lvl1pPr>
          </a:lstStyle>
          <a:p>
            <a:fld id="{8044167D-BF23-4A90-BA8D-5E2285AA2077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1048753" name="Slide Image Placeholder 3"/>
          <p:cNvSpPr>
            <a:spLocks noChangeAspect="1" noRot="1" noGrp="1"/>
          </p:cNvSpPr>
          <p:nvPr>
            <p:ph type="sldImg" idx="2"/>
          </p:nvPr>
        </p:nvSpPr>
        <p:spPr>
          <a:xfrm>
            <a:off x="482600" y="468313"/>
            <a:ext cx="6137275" cy="3452812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6577" lIns="93151" rIns="93151" rtlCol="0" tIns="46577" vert="horz"/>
          <a:p>
            <a:endParaRPr lang="en-US"/>
          </a:p>
        </p:txBody>
      </p:sp>
      <p:sp>
        <p:nvSpPr>
          <p:cNvPr id="1048754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559715" y="4140370"/>
            <a:ext cx="5973873" cy="6011552"/>
          </a:xfrm>
          <a:prstGeom prst="rect"/>
        </p:spPr>
        <p:txBody>
          <a:bodyPr bIns="46577" lIns="93151" rIns="93151" rtlCol="0" tIns="46577" vert="horz"/>
          <a:p>
            <a:pPr lvl="0"/>
            <a:r>
              <a:rPr dirty="0" lang="en-US"/>
              <a:t>Click to 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</a:p>
        </p:txBody>
      </p:sp>
      <p:sp>
        <p:nvSpPr>
          <p:cNvPr id="1048755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721109"/>
            <a:ext cx="3078427" cy="513509"/>
          </a:xfrm>
          <a:prstGeom prst="rect"/>
        </p:spPr>
        <p:txBody>
          <a:bodyPr anchor="b" bIns="46577" lIns="93151" rIns="93151" rtlCol="0" tIns="46577" vert="horz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756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6" y="9721109"/>
            <a:ext cx="3078427" cy="513509"/>
          </a:xfrm>
          <a:prstGeom prst="rect"/>
        </p:spPr>
        <p:txBody>
          <a:bodyPr anchor="b" bIns="46577" lIns="93151" rIns="93151" rtlCol="0" tIns="46577" vert="horz"/>
          <a:lstStyle>
            <a:lvl1pPr algn="r">
              <a:defRPr sz="1200"/>
            </a:lvl1pPr>
          </a:lstStyle>
          <a:p>
            <a:fld id="{DAB84938-CBA5-4933-A27D-8CFCF64ECFF9}" type="slidenum">
              <a:rPr lang="en-US" smtClean="0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indent="-228600" latinLnBrk="0" marL="228600" rtl="0">
      <a:spcAft>
        <a:spcPts val="600"/>
      </a:spcAft>
      <a:buFont typeface="+mj-lt"/>
      <a:buAutoNum type="arabicParenR"/>
      <a:defRPr sz="1400" kern="1200">
        <a:solidFill>
          <a:schemeClr val="tx1"/>
        </a:solidFill>
        <a:latin typeface="DengXian" panose="02010600030101010101" pitchFamily="2" charset="-122"/>
        <a:ea typeface="DengXian" panose="02010600030101010101" pitchFamily="2" charset="-122"/>
        <a:cs typeface="+mn-cs"/>
      </a:defRPr>
    </a:lvl1pPr>
    <a:lvl2pPr algn="l" defTabSz="914400" eaLnBrk="1" hangingPunct="1" indent="-228600" latinLnBrk="0" marL="685800" rtl="0">
      <a:spcAft>
        <a:spcPts val="600"/>
      </a:spcAft>
      <a:buFont typeface="+mj-lt"/>
      <a:buAutoNum type="alphaLcParenR"/>
      <a:defRPr sz="1300" kern="1200">
        <a:solidFill>
          <a:schemeClr val="tx1"/>
        </a:solidFill>
        <a:latin typeface="DengXian" panose="02010600030101010101" pitchFamily="2" charset="-122"/>
        <a:ea typeface="DengXian" panose="02010600030101010101" pitchFamily="2" charset="-122"/>
        <a:cs typeface="+mn-cs"/>
      </a:defRPr>
    </a:lvl2pPr>
    <a:lvl3pPr algn="l" defTabSz="914400" eaLnBrk="1" hangingPunct="1" indent="-228600" latinLnBrk="0" marL="1143000" rtl="0">
      <a:spcAft>
        <a:spcPts val="300"/>
      </a:spcAft>
      <a:buFont typeface="+mj-lt"/>
      <a:buAutoNum type="romanLcPeriod"/>
      <a:defRPr sz="1200" kern="1200">
        <a:solidFill>
          <a:schemeClr val="tx1"/>
        </a:solidFill>
        <a:latin typeface="DengXian" panose="02010600030101010101" pitchFamily="2" charset="-122"/>
        <a:ea typeface="DengXian" panose="02010600030101010101" pitchFamily="2" charset="-122"/>
        <a:cs typeface="+mn-cs"/>
      </a:defRPr>
    </a:lvl3pPr>
    <a:lvl4pPr algn="l" defTabSz="914400" eaLnBrk="1" hangingPunct="1" indent="-228600" latinLnBrk="0" marL="1600200" rtl="0">
      <a:buFont typeface="Arial" panose="020B0604020202020204" pitchFamily="34" charset="0"/>
      <a:buChar char="•"/>
      <a:defRPr sz="1200" kern="1200">
        <a:solidFill>
          <a:schemeClr val="tx1"/>
        </a:solidFill>
        <a:latin typeface="DengXian" panose="02010600030101010101" pitchFamily="2" charset="-122"/>
        <a:ea typeface="DengXian" panose="02010600030101010101" pitchFamily="2" charset="-122"/>
        <a:cs typeface="+mn-cs"/>
      </a:defRPr>
    </a:lvl4pPr>
    <a:lvl5pPr algn="l" defTabSz="914400" eaLnBrk="1" hangingPunct="1" indent="-228600" latinLnBrk="0" marL="2057400" rtl="0">
      <a:buFont typeface="Courier New" panose="02070309020205020404" pitchFamily="49" charset="0"/>
      <a:buChar char="o"/>
      <a:defRPr sz="1200" kern="1200">
        <a:solidFill>
          <a:schemeClr val="tx1"/>
        </a:solidFill>
        <a:latin typeface="DengXian" panose="02010600030101010101" pitchFamily="2" charset="-122"/>
        <a:ea typeface="DengXian" panose="02010600030101010101" pitchFamily="2" charset="-122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</file>

<file path=ppt/notesSlides/_rels/notesSlide2.xml.rels><?xml version="1.0" encoding="UTF-8" standalone="yes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</file>

<file path=ppt/notesSlides/_rels/notesSlide3.xml.rels><?xml version="1.0" encoding="UTF-8" standalone="yes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</file>

<file path=ppt/notesSlides/_rels/notesSlide4.xml.rels><?xml version="1.0" encoding="UTF-8" standalone="yes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</file>

<file path=ppt/notesSlides/_rels/notesSlide5.xml.rels><?xml version="1.0" encoding="UTF-8" standalone="yes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Slide Image Placeholder 1"/>
          <p:cNvSpPr>
            <a:spLocks noChangeAspect="1" noRot="1" noGrp="1"/>
          </p:cNvSpPr>
          <p:nvPr>
            <p:ph type="sldImg"/>
          </p:nvPr>
        </p:nvSpPr>
        <p:spPr>
          <a:xfrm>
            <a:off x="479425" y="925513"/>
            <a:ext cx="6146800" cy="3457575"/>
          </a:xfrm>
        </p:spPr>
      </p:sp>
      <p:sp>
        <p:nvSpPr>
          <p:cNvPr id="1048630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p>
            <a:pPr algn="just" indent="0" marL="0">
              <a:spcAft>
                <a:spcPts val="0"/>
              </a:spcAft>
              <a:buNone/>
            </a:pPr>
            <a:endParaRPr altLang="zh-TW" dirty="0" sz="1200" lang="en-HK">
              <a:latin typeface="Times New Roman" panose="02020603050405020304" pitchFamily="18" charset="0"/>
              <a:ea typeface="DengXian" panose="02010600030101010101" pitchFamily="2" charset="-122"/>
              <a:cs typeface="Microsoft Sans Serif" panose="020B0604020202020204" pitchFamily="34" charset="0"/>
            </a:endParaRPr>
          </a:p>
        </p:txBody>
      </p:sp>
      <p:sp>
        <p:nvSpPr>
          <p:cNvPr id="1048631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DAB84938-CBA5-4933-A27D-8CFCF64ECFF9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41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dirty="0" lang="en-HK"/>
          </a:p>
        </p:txBody>
      </p:sp>
      <p:sp>
        <p:nvSpPr>
          <p:cNvPr id="104864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DAB84938-CBA5-4933-A27D-8CFCF64ECFF9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45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dirty="0" lang="en-HK"/>
          </a:p>
        </p:txBody>
      </p:sp>
      <p:sp>
        <p:nvSpPr>
          <p:cNvPr id="104864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DAB84938-CBA5-4933-A27D-8CFCF64ECFF9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50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p>
            <a:pPr indent="0" lvl="1" marL="457200">
              <a:buNone/>
            </a:pPr>
            <a:endParaRPr altLang="en-US" dirty="0" lang="zh-CN"/>
          </a:p>
        </p:txBody>
      </p:sp>
      <p:sp>
        <p:nvSpPr>
          <p:cNvPr id="1048651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DAB84938-CBA5-4933-A27D-8CFCF64ECFF9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55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p>
            <a:pPr indent="0" marL="0">
              <a:buNone/>
            </a:pPr>
            <a:endParaRPr dirty="0" lang="en-HK"/>
          </a:p>
        </p:txBody>
      </p:sp>
      <p:sp>
        <p:nvSpPr>
          <p:cNvPr id="104865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DAB84938-CBA5-4933-A27D-8CFCF64ECFF9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b="1" sz="5400">
                <a:solidFill>
                  <a:srgbClr val="800000"/>
                </a:solidFill>
              </a:defRPr>
            </a:lvl1pPr>
          </a:lstStyle>
          <a:p>
            <a:r>
              <a:rPr dirty="0" lang="en-US"/>
              <a:t>Click to edit Master title style</a:t>
            </a:r>
          </a:p>
        </p:txBody>
      </p:sp>
      <p:sp>
        <p:nvSpPr>
          <p:cNvPr id="1048607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algn="l" indent="0" marL="0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dirty="0" lang="en-US"/>
              <a:t>Click to edit Master subtitle style</a:t>
            </a:r>
          </a:p>
        </p:txBody>
      </p:sp>
      <p:sp>
        <p:nvSpPr>
          <p:cNvPr id="104860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10/13/2023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0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10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ah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6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p>
            <a:fld id="{1BA224D6-4715-499C-8BD1-57CC6A9805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8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b="0" cap="none"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719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algn="l" indent="0" marL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2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10/13/2023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22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7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p>
            <a:fld id="{1BA224D6-4715-499C-8BD1-57CC6A9805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1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b="0" cap="none"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672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indent="0" marL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indent="0" marL="457200">
              <a:buFontTx/>
              <a:buNone/>
            </a:lvl2pPr>
            <a:lvl3pPr indent="0" marL="914400">
              <a:buFontTx/>
              <a:buNone/>
            </a:lvl3pPr>
            <a:lvl4pPr indent="0" marL="1371600">
              <a:buFontTx/>
              <a:buNone/>
            </a:lvl4pPr>
            <a:lvl5pPr indent="0" marL="1828800">
              <a:buFontTx/>
              <a:buNone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7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algn="l" indent="0" marL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7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10/13/2023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76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67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p>
            <a:fld id="{1BA224D6-4715-499C-8BD1-57CC6A98055C}" type="slidenum">
              <a:rPr lang="en-US" smtClean="0"/>
              <a:t>‹#›</a:t>
            </a:fld>
            <a:endParaRPr lang="en-US"/>
          </a:p>
        </p:txBody>
      </p:sp>
      <p:sp>
        <p:nvSpPr>
          <p:cNvPr id="1048678" name="TextBox 13"/>
          <p:cNvSpPr txBox="1"/>
          <p:nvPr/>
        </p:nvSpPr>
        <p:spPr>
          <a:xfrm>
            <a:off x="2467652" y="648005"/>
            <a:ext cx="609600" cy="584776"/>
          </a:xfrm>
          <a:prstGeom prst="rect"/>
        </p:spPr>
        <p:txBody>
          <a:bodyPr anchor="ctr" bIns="45720" lIns="91440" rIns="91440" rtlCol="0" tIns="45720" vert="horz">
            <a:noAutofit/>
          </a:bodyPr>
          <a:p>
            <a:pPr defTabSz="914400"/>
            <a:r>
              <a:rPr sz="8000" lang="en-US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</a:p>
        </p:txBody>
      </p:sp>
      <p:sp>
        <p:nvSpPr>
          <p:cNvPr id="1048679" name="TextBox 14"/>
          <p:cNvSpPr txBox="1"/>
          <p:nvPr/>
        </p:nvSpPr>
        <p:spPr>
          <a:xfrm>
            <a:off x="11114852" y="2905306"/>
            <a:ext cx="609600" cy="584776"/>
          </a:xfrm>
          <a:prstGeom prst="rect"/>
        </p:spPr>
        <p:txBody>
          <a:bodyPr anchor="ctr" bIns="45720" lIns="91440" rIns="91440" rtlCol="0" tIns="45720" vert="horz">
            <a:noAutofit/>
          </a:bodyPr>
          <a:p>
            <a:pPr defTabSz="914400"/>
            <a:r>
              <a:rPr sz="8000" lang="en-US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b="0"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713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anchor="t" bIns="45720" lIns="91440" rIns="91440" rtlCol="0" tIns="45720" vert="horz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indent="0" lvl="0" marL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4871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10/13/2023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1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16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71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p>
            <a:fld id="{1BA224D6-4715-499C-8BD1-57CC6A9805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b="0" cap="none"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66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indent="0" marL="0">
              <a:buFontTx/>
              <a:buNone/>
              <a:defRPr sz="2400">
                <a:solidFill>
                  <a:schemeClr val="accent1"/>
                </a:solidFill>
              </a:defRPr>
            </a:lvl1pPr>
            <a:lvl2pPr indent="0" marL="457200">
              <a:buFontTx/>
              <a:buNone/>
            </a:lvl2pPr>
            <a:lvl3pPr indent="0" marL="914400">
              <a:buFontTx/>
              <a:buNone/>
            </a:lvl3pPr>
            <a:lvl4pPr indent="0" marL="1371600">
              <a:buFontTx/>
              <a:buNone/>
            </a:lvl4pPr>
            <a:lvl5pPr indent="0" marL="1828800">
              <a:buFontTx/>
              <a:buNone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6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anchor="t" bIns="45720" lIns="91440" rIns="91440" rtlCol="0" tIns="45720" vert="horz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indent="0" lvl="0" marL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4866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10/13/2023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6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67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66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p>
            <a:fld id="{1BA224D6-4715-499C-8BD1-57CC6A98055C}" type="slidenum">
              <a:rPr lang="en-US" smtClean="0"/>
              <a:t>‹#›</a:t>
            </a:fld>
            <a:endParaRPr lang="en-US"/>
          </a:p>
        </p:txBody>
      </p:sp>
      <p:sp>
        <p:nvSpPr>
          <p:cNvPr id="1048669" name="TextBox 16"/>
          <p:cNvSpPr txBox="1"/>
          <p:nvPr/>
        </p:nvSpPr>
        <p:spPr>
          <a:xfrm>
            <a:off x="2467652" y="648005"/>
            <a:ext cx="609600" cy="584776"/>
          </a:xfrm>
          <a:prstGeom prst="rect"/>
        </p:spPr>
        <p:txBody>
          <a:bodyPr anchor="ctr" bIns="45720" lIns="91440" rIns="91440" rtlCol="0" tIns="45720" vert="horz">
            <a:noAutofit/>
          </a:bodyPr>
          <a:p>
            <a:pPr defTabSz="914400"/>
            <a:r>
              <a:rPr sz="8000" lang="en-US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</a:p>
        </p:txBody>
      </p:sp>
      <p:sp>
        <p:nvSpPr>
          <p:cNvPr id="1048670" name="TextBox 17"/>
          <p:cNvSpPr txBox="1"/>
          <p:nvPr/>
        </p:nvSpPr>
        <p:spPr>
          <a:xfrm>
            <a:off x="11114852" y="2905306"/>
            <a:ext cx="609600" cy="584776"/>
          </a:xfrm>
          <a:prstGeom prst="rect"/>
        </p:spPr>
        <p:txBody>
          <a:bodyPr anchor="ctr" bIns="45720" lIns="91440" rIns="91440" rtlCol="0" tIns="45720" vert="horz">
            <a:noAutofit/>
          </a:bodyPr>
          <a:p>
            <a:pPr defTabSz="914400"/>
            <a:r>
              <a:rPr sz="8000" lang="en-US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1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b="0"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732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indent="0" marL="0">
              <a:buFontTx/>
              <a:buNone/>
              <a:defRPr sz="2400">
                <a:solidFill>
                  <a:schemeClr val="accent1"/>
                </a:solidFill>
              </a:defRPr>
            </a:lvl1pPr>
            <a:lvl2pPr indent="0" marL="457200">
              <a:buFontTx/>
              <a:buNone/>
            </a:lvl2pPr>
            <a:lvl3pPr indent="0" marL="914400">
              <a:buFontTx/>
              <a:buNone/>
            </a:lvl3pPr>
            <a:lvl4pPr indent="0" marL="1371600">
              <a:buFontTx/>
              <a:buNone/>
            </a:lvl4pPr>
            <a:lvl5pPr indent="0" marL="1828800">
              <a:buFontTx/>
              <a:buNone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33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anchor="t" bIns="45720" lIns="91440" rIns="91440" rtlCol="0" tIns="45720" vert="horz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indent="0" lvl="0" marL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4873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10/13/2023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3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36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73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p>
            <a:fld id="{1BA224D6-4715-499C-8BD1-57CC6A9805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Click to edit Master title style</a:t>
            </a:r>
          </a:p>
        </p:txBody>
      </p:sp>
      <p:sp>
        <p:nvSpPr>
          <p:cNvPr id="1048688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anchor="t" vert="eaVert"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8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10/13/2023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9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91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6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BA224D6-4715-499C-8BD1-57CC6A9805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5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anchor="ctr" vert="eaVert"/>
          <a:p>
            <a:r>
              <a:rPr lang="en-US"/>
              <a:t>Click to edit Master title style</a:t>
            </a:r>
          </a:p>
        </p:txBody>
      </p:sp>
      <p:sp>
        <p:nvSpPr>
          <p:cNvPr id="1048746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4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10/13/2023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4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4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7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BA224D6-4715-499C-8BD1-57CC6A9805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PhAnim="0" type="obj">
  <p:cSld name="Title and Content"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Title 1"/>
          <p:cNvSpPr>
            <a:spLocks noGrp="1"/>
          </p:cNvSpPr>
          <p:nvPr>
            <p:ph type="title"/>
          </p:nvPr>
        </p:nvSpPr>
        <p:spPr>
          <a:xfrm>
            <a:off x="1688122" y="422030"/>
            <a:ext cx="10338226" cy="865577"/>
          </a:xfrm>
        </p:spPr>
        <p:txBody>
          <a:bodyPr>
            <a:normAutofit/>
          </a:bodyPr>
          <a:lstStyle>
            <a:lvl1pPr>
              <a:defRPr baseline="0" b="1" sz="4800">
                <a:solidFill>
                  <a:srgbClr val="800000"/>
                </a:solidFill>
                <a:ea typeface="微軟正黑體" panose="020B0604030504040204" pitchFamily="34" charset="-120"/>
              </a:defRPr>
            </a:lvl1pPr>
          </a:lstStyle>
          <a:p>
            <a:r>
              <a:rPr dirty="0" lang="en-US"/>
              <a:t>Click to edit Master title style</a:t>
            </a:r>
          </a:p>
        </p:txBody>
      </p:sp>
      <p:sp>
        <p:nvSpPr>
          <p:cNvPr id="1048633" name="Content Placeholder 2"/>
          <p:cNvSpPr>
            <a:spLocks noGrp="1"/>
          </p:cNvSpPr>
          <p:nvPr>
            <p:ph idx="1"/>
          </p:nvPr>
        </p:nvSpPr>
        <p:spPr>
          <a:xfrm>
            <a:off x="1688122" y="1456841"/>
            <a:ext cx="9999054" cy="4979128"/>
          </a:xfrm>
        </p:spPr>
        <p:txBody>
          <a:bodyPr/>
          <a:lstStyle>
            <a:lvl1pPr>
              <a:spcBef>
                <a:spcPts val="600"/>
              </a:spcBef>
              <a:defRPr sz="4400"/>
            </a:lvl1pPr>
            <a:lvl2pPr>
              <a:spcBef>
                <a:spcPts val="600"/>
              </a:spcBef>
              <a:defRPr sz="4000"/>
            </a:lvl2pPr>
            <a:lvl3pPr>
              <a:spcBef>
                <a:spcPts val="600"/>
              </a:spcBef>
              <a:defRPr sz="3600"/>
            </a:lvl3pPr>
            <a:lvl4pPr>
              <a:spcBef>
                <a:spcPts val="600"/>
              </a:spcBef>
              <a:defRPr sz="2400"/>
            </a:lvl4pPr>
            <a:lvl5pPr>
              <a:defRPr sz="2000"/>
            </a:lvl5pPr>
          </a:lstStyle>
          <a:p>
            <a:pPr lvl="0"/>
            <a:r>
              <a:rPr dirty="0" lang="en-US"/>
              <a:t>Click to 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</a:p>
        </p:txBody>
      </p:sp>
      <p:sp>
        <p:nvSpPr>
          <p:cNvPr id="104863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58329" y="6319401"/>
            <a:ext cx="1146283" cy="370396"/>
          </a:xfrm>
        </p:spPr>
        <p:txBody>
          <a:bodyPr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10/13/2023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3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63729" y="6339251"/>
            <a:ext cx="8088872" cy="365125"/>
          </a:xfrm>
        </p:spPr>
        <p:txBody>
          <a:bodyPr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36" name="Freeform 11"/>
          <p:cNvSpPr/>
          <p:nvPr/>
        </p:nvSpPr>
        <p:spPr bwMode="auto">
          <a:xfrm flipV="1">
            <a:off x="-4189" y="555351"/>
            <a:ext cx="1588527" cy="507297"/>
          </a:xfrm>
          <a:custGeom>
            <a:av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63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8560" y="626436"/>
            <a:ext cx="779767" cy="365125"/>
          </a:xfrm>
        </p:spPr>
        <p:txBody>
          <a:bodyPr/>
          <a:p>
            <a:fld id="{1BA224D6-4715-499C-8BD1-57CC6A9805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 id="7"/>
                                        <p:tgtEl>
                                          <p:spTgt spid="10486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 id="12"/>
                                        <p:tgtEl>
                                          <p:spTgt spid="10486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 id="15"/>
                                        <p:tgtEl>
                                          <p:spTgt spid="10486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 id="18"/>
                                        <p:tgtEl>
                                          <p:spTgt spid="10486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 id="21"/>
                                        <p:tgtEl>
                                          <p:spTgt spid="10486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33" grpId="0" uiExpand="1" build="p">
        <p:tmplLst>
          <p:tmpl lvl="1">
            <p:tnLst>
              <p:par>
                <p:cTn fill="hold" nodeType="clickEffect" presetClass="entr" presetID="10" presetSubtype="0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86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4863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fill="hold" nodeType="clickEffect" presetClass="entr" presetID="10" presetSubtype="0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86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4863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fill="hold" nodeType="withEffect" presetClass="entr" presetID="10" presetSubtype="0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86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4863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fill="hold" nodeType="withEffect" presetClass="entr" presetID="10" presetSubtype="0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86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4863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fill="hold" nodeType="withEffect" presetClass="entr" presetID="10" presetSubtype="0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86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4863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3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b="0" cap="none"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694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algn="l" indent="0" marL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9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10/13/2023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9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97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p>
            <a:fld id="{1BA224D6-4715-499C-8BD1-57CC6A9805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4" name="Title 7"/>
          <p:cNvSpPr>
            <a:spLocks noGrp="1"/>
          </p:cNvSpPr>
          <p:nvPr>
            <p:ph type="title"/>
          </p:nvPr>
        </p:nvSpPr>
        <p:spPr>
          <a:xfrm>
            <a:off x="1924564" y="649438"/>
            <a:ext cx="9384272" cy="1280890"/>
          </a:xfrm>
        </p:spPr>
        <p:txBody>
          <a:bodyPr>
            <a:normAutofit/>
          </a:bodyPr>
          <a:lstStyle>
            <a:lvl1pPr>
              <a:defRPr baseline="0" b="1" sz="4800">
                <a:solidFill>
                  <a:srgbClr val="800000"/>
                </a:solidFill>
                <a:ea typeface="微軟正黑體" panose="020B0604030504040204" pitchFamily="34" charset="-120"/>
              </a:defRPr>
            </a:lvl1pPr>
          </a:lstStyle>
          <a:p>
            <a:r>
              <a:rPr dirty="0" lang="en-US"/>
              <a:t>Click to edit Master title style</a:t>
            </a:r>
          </a:p>
        </p:txBody>
      </p:sp>
      <p:sp>
        <p:nvSpPr>
          <p:cNvPr id="1048725" name="Content Placeholder 2"/>
          <p:cNvSpPr>
            <a:spLocks noGrp="1"/>
          </p:cNvSpPr>
          <p:nvPr>
            <p:ph sz="half" idx="1"/>
          </p:nvPr>
        </p:nvSpPr>
        <p:spPr>
          <a:xfrm>
            <a:off x="1924564" y="2133600"/>
            <a:ext cx="4496360" cy="4013200"/>
          </a:xfrm>
        </p:spPr>
        <p:txBody>
          <a:bodyPr>
            <a:normAutofit/>
          </a:bodyPr>
          <a:lstStyle>
            <a:lvl1pPr>
              <a:defRPr baseline="0">
                <a:ea typeface="微軟正黑體" panose="020B0604030504040204" pitchFamily="34" charset="-120"/>
              </a:defRPr>
            </a:lvl1pPr>
            <a:lvl2pPr>
              <a:defRPr baseline="0">
                <a:ea typeface="微軟正黑體" panose="020B0604030504040204" pitchFamily="34" charset="-120"/>
              </a:defRPr>
            </a:lvl2pPr>
            <a:lvl3pPr>
              <a:defRPr baseline="0">
                <a:ea typeface="微軟正黑體" panose="020B0604030504040204" pitchFamily="34" charset="-120"/>
              </a:defRPr>
            </a:lvl3pPr>
            <a:lvl4pPr>
              <a:defRPr baseline="0">
                <a:ea typeface="微軟正黑體" panose="020B0604030504040204" pitchFamily="34" charset="-120"/>
              </a:defRPr>
            </a:lvl4pPr>
            <a:lvl5pPr>
              <a:defRPr baseline="0"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26" name="Content Placeholder 3"/>
          <p:cNvSpPr>
            <a:spLocks noGrp="1"/>
          </p:cNvSpPr>
          <p:nvPr>
            <p:ph sz="half" idx="2"/>
          </p:nvPr>
        </p:nvSpPr>
        <p:spPr>
          <a:xfrm>
            <a:off x="6725725" y="2152851"/>
            <a:ext cx="4583111" cy="4020578"/>
          </a:xfrm>
        </p:spPr>
        <p:txBody>
          <a:bodyPr>
            <a:normAutofit/>
          </a:bodyPr>
          <a:lstStyle>
            <a:lvl1pPr>
              <a:defRPr baseline="0">
                <a:ea typeface="微軟正黑體" panose="020B0604030504040204" pitchFamily="34" charset="-120"/>
              </a:defRPr>
            </a:lvl1pPr>
            <a:lvl2pPr>
              <a:defRPr baseline="0">
                <a:ea typeface="微軟正黑體" panose="020B0604030504040204" pitchFamily="34" charset="-120"/>
              </a:defRPr>
            </a:lvl2pPr>
            <a:lvl3pPr>
              <a:defRPr baseline="0">
                <a:ea typeface="微軟正黑體" panose="020B0604030504040204" pitchFamily="34" charset="-120"/>
              </a:defRPr>
            </a:lvl3pPr>
            <a:lvl4pPr>
              <a:defRPr baseline="0">
                <a:ea typeface="微軟正黑體" panose="020B0604030504040204" pitchFamily="34" charset="-120"/>
              </a:defRPr>
            </a:lvl4pPr>
            <a:lvl5pPr>
              <a:defRPr baseline="0"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27" name="Date Placeholder 4"/>
          <p:cNvSpPr>
            <a:spLocks noGrp="1"/>
          </p:cNvSpPr>
          <p:nvPr>
            <p:ph type="dt" sz="half" idx="10"/>
          </p:nvPr>
        </p:nvSpPr>
        <p:spPr>
          <a:xfrm>
            <a:off x="10358328" y="6344801"/>
            <a:ext cx="1146283" cy="370396"/>
          </a:xfrm>
        </p:spPr>
        <p:txBody>
          <a:bodyPr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10/13/2023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2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20340" y="6350072"/>
            <a:ext cx="8088871" cy="365125"/>
          </a:xfrm>
        </p:spPr>
        <p:txBody>
          <a:bodyPr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2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73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p>
            <a:fld id="{1BA224D6-4715-499C-8BD1-57CC6A9805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9" name="Title 1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Click to edit Master title style</a:t>
            </a:r>
          </a:p>
        </p:txBody>
      </p:sp>
      <p:sp>
        <p:nvSpPr>
          <p:cNvPr id="1048700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indent="0" marL="0">
              <a:buNone/>
              <a:defRPr b="0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01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0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indent="0" marL="0">
              <a:buNone/>
              <a:defRPr b="0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03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0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10/13/2023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0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0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70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p>
            <a:fld id="{1BA224D6-4715-499C-8BD1-57CC6A9805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Click to edit Master title style</a:t>
            </a:r>
          </a:p>
        </p:txBody>
      </p:sp>
      <p:sp>
        <p:nvSpPr>
          <p:cNvPr id="104865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10/13/2023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5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6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66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BA224D6-4715-499C-8BD1-57CC6A9805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10/13/2023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0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7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BA224D6-4715-499C-8BD1-57CC6A9805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8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b="0"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739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40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4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10/13/2023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4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43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74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BA224D6-4715-499C-8BD1-57CC6A9805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0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b="0"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681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algn="ctr" indent="0" marL="0">
              <a:buNone/>
              <a:defRPr sz="1600"/>
            </a:lvl1pPr>
            <a:lvl2pPr indent="0" marL="457200">
              <a:buNone/>
              <a:defRPr sz="1600"/>
            </a:lvl2pPr>
            <a:lvl3pPr indent="0" marL="914400">
              <a:buNone/>
              <a:defRPr sz="1600"/>
            </a:lvl3pPr>
            <a:lvl4pPr indent="0" marL="1371600">
              <a:buNone/>
              <a:defRPr sz="1600"/>
            </a:lvl4pPr>
            <a:lvl5pPr indent="0" marL="1828800">
              <a:buNone/>
              <a:defRPr sz="1600"/>
            </a:lvl5pPr>
            <a:lvl6pPr indent="0" marL="2286000">
              <a:buNone/>
              <a:defRPr sz="1600"/>
            </a:lvl6pPr>
            <a:lvl7pPr indent="0" marL="2743200">
              <a:buNone/>
              <a:defRPr sz="1600"/>
            </a:lvl7pPr>
            <a:lvl8pPr indent="0" marL="3200400">
              <a:buNone/>
              <a:defRPr sz="1600"/>
            </a:lvl8pPr>
            <a:lvl9pPr indent="0" marL="365760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1048682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indent="0" marL="0">
              <a:buNone/>
              <a:defRPr sz="12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8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10/13/2023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8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85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68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p>
            <a:fld id="{1BA224D6-4715-499C-8BD1-57CC6A9805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1048576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ah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77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ah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78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ah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79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ah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80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ah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81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ah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82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ah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83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ah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84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ah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85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ah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86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ah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87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ah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9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048588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ah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89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ah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90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ah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91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ah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92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ah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93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ah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94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ah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95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ah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96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ah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97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ah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98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ah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99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ah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1048600" name="Rectangle 6"/>
          <p:cNvSpPr/>
          <p:nvPr/>
        </p:nvSpPr>
        <p:spPr>
          <a:xfrm>
            <a:off x="0" y="0"/>
            <a:ext cx="182880" cy="6858000"/>
          </a:xfrm>
          <a:prstGeom prst="rect"/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601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/>
        </p:spPr>
        <p:txBody>
          <a:bodyPr anchor="t" bIns="45720" lIns="91440" rIns="91440" rtlCol="0" tIns="45720" vert="horz">
            <a:normAutofit/>
          </a:bodyPr>
          <a:p>
            <a:r>
              <a:rPr lang="en-US"/>
              <a:t>Click to edit Master title style</a:t>
            </a:r>
          </a:p>
        </p:txBody>
      </p:sp>
      <p:sp>
        <p:nvSpPr>
          <p:cNvPr id="1048602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03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10/13/2023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0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0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defTabSz="914400"/>
            <a:fld id="{1BA224D6-4715-499C-8BD1-57CC6A98055C}" type="slidenum">
              <a:rPr lang="en-US" smtClean="0"/>
              <a:pPr defTabSz="914400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 id="7"/>
                                        <p:tgtEl>
                                          <p:spTgt spid="1048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 id="12"/>
                                        <p:tgtEl>
                                          <p:spTgt spid="1048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 id="17"/>
                                        <p:tgtEl>
                                          <p:spTgt spid="1048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 id="20"/>
                                        <p:tgtEl>
                                          <p:spTgt spid="1048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 id="23"/>
                                        <p:tgtEl>
                                          <p:spTgt spid="1048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02" grpId="0" uiExpand="1" build="p">
        <p:tmplLst>
          <p:tmpl lvl="1">
            <p:tnLst>
              <p:par>
                <p:cTn fill="hold" nodeType="withEffect" presetClass="entr" presetID="10" presetSubtype="0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86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48602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fill="hold" nodeType="clickEffect" presetClass="entr" presetID="10" presetSubtype="0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86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48602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fill="hold" nodeType="clickEffect" presetClass="entr" presetID="10" presetSubtype="0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86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48602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fill="hold" nodeType="withEffect" presetClass="entr" presetID="10" presetSubtype="0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86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48602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fill="hold" nodeType="withEffect" presetClass="entr" presetID="10" presetSubtype="0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86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4860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defTabSz="457200" eaLnBrk="1" hangingPunct="1" latinLnBrk="0" rtl="0">
        <a:spcBef>
          <a:spcPct val="0"/>
        </a:spcBef>
        <a:buNone/>
        <a:defRPr baseline="0" sz="3600" kern="1200">
          <a:solidFill>
            <a:schemeClr val="tx1">
              <a:lumMod val="85000"/>
              <a:lumOff val="15000"/>
            </a:schemeClr>
          </a:solidFill>
          <a:latin typeface="+mj-lt"/>
          <a:ea typeface="微軟正黑體" panose="020B0604030504040204" pitchFamily="34" charset="-120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algn="l" defTabSz="457200" eaLnBrk="1" hangingPunct="1" indent="-342900" latinLnBrk="0" marL="342900" rtl="0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baseline="0" sz="1800" kern="120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1pPr>
      <a:lvl2pPr algn="l" defTabSz="457200" eaLnBrk="1" hangingPunct="1" indent="-285750" latinLnBrk="0" marL="742950" rtl="0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baseline="0" sz="1600" kern="120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2pPr>
      <a:lvl3pPr algn="l" defTabSz="457200" eaLnBrk="1" hangingPunct="1" indent="-228600" latinLnBrk="0" marL="1143000" rtl="0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baseline="0" sz="1400" kern="120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3pPr>
      <a:lvl4pPr algn="l" defTabSz="457200" eaLnBrk="1" hangingPunct="1" indent="-228600" latinLnBrk="0" marL="1600200" rtl="0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baseline="0" sz="1200" kern="120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4pPr>
      <a:lvl5pPr algn="l" defTabSz="457200" eaLnBrk="1" hangingPunct="1" indent="-228600" latinLnBrk="0" marL="2057400" rtl="0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baseline="0" sz="1200" kern="120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5pPr>
      <a:lvl6pPr algn="l" defTabSz="457200" eaLnBrk="1" hangingPunct="1" indent="-228600" latinLnBrk="0" marL="2514600" rtl="0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algn="l" defTabSz="457200" eaLnBrk="1" hangingPunct="1" indent="-228600" latinLnBrk="0" marL="2971800" rtl="0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algn="l" defTabSz="457200" eaLnBrk="1" hangingPunct="1" indent="-228600" latinLnBrk="0" marL="3429000" rtl="0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algn="l" defTabSz="457200" eaLnBrk="1" hangingPunct="1" indent="-228600" latinLnBrk="0" marL="3886200" rtl="0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4572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4572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4572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4572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4572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4572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4572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4572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4572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8612" name="Rectangle 9"/>
          <p:cNvSpPr>
            <a:spLocks noChangeAspect="1" noMove="1" noResize="1" noRot="1" noGrp="1" noAdjustHandles="1" noEditPoints="1" noChangeArrowheads="1" noChangeShapeType="1" noTextEdit="1"/>
          </p:cNvSpPr>
          <p:nvPr/>
        </p:nvSpPr>
        <p:spPr>
          <a:xfrm>
            <a:off x="2" y="0"/>
            <a:ext cx="12191998" cy="6858000"/>
          </a:xfrm>
          <a:prstGeom prst="rect"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13" name="Subtitle 4"/>
          <p:cNvSpPr>
            <a:spLocks noMove="1" noResize="1" noRot="1" noGrp="1" noAdjustHandles="1" noEditPoints="1" noChangeArrowheads="1" noChangeShapeType="1"/>
          </p:cNvSpPr>
          <p:nvPr>
            <p:ph type="subTitle" idx="1"/>
          </p:nvPr>
        </p:nvSpPr>
        <p:spPr>
          <a:xfrm>
            <a:off x="3373062" y="4256116"/>
            <a:ext cx="8131550" cy="1994757"/>
          </a:xfrm>
        </p:spPr>
        <p:txBody>
          <a:bodyPr>
            <a:noAutofit/>
          </a:bodyPr>
          <a:p>
            <a:r>
              <a:rPr altLang="en-US" b="1" dirty="0" sz="4800" lang="zh-CN"/>
              <a:t>作過什麼？</a:t>
            </a:r>
            <a:endParaRPr altLang="zh-CN" b="1" dirty="0" sz="4800" lang="en-US"/>
          </a:p>
        </p:txBody>
      </p:sp>
      <p:sp>
        <p:nvSpPr>
          <p:cNvPr id="1048614" name="Title 3"/>
          <p:cNvSpPr>
            <a:spLocks noGrp="1"/>
          </p:cNvSpPr>
          <p:nvPr>
            <p:ph type="ctrTitle"/>
          </p:nvPr>
        </p:nvSpPr>
        <p:spPr>
          <a:xfrm>
            <a:off x="3373062" y="1746881"/>
            <a:ext cx="8131550" cy="2262781"/>
          </a:xfrm>
        </p:spPr>
        <p:txBody>
          <a:bodyPr>
            <a:normAutofit/>
          </a:bodyPr>
          <a:p>
            <a:pPr fontAlgn="ctr"/>
            <a:r>
              <a:rPr altLang="en-US" dirty="0" lang="zh-CN"/>
              <a:t>馬太福音</a:t>
            </a:r>
            <a:r>
              <a:rPr altLang="zh-CN" dirty="0" lang="en-US"/>
              <a:t>25</a:t>
            </a:r>
            <a:r>
              <a:rPr altLang="en-US" dirty="0" lang="zh-CN"/>
              <a:t>：</a:t>
            </a:r>
            <a:r>
              <a:rPr altLang="zh-CN" dirty="0" lang="en-US"/>
              <a:t>1-13</a:t>
            </a:r>
            <a:endParaRPr dirty="0" lang="en-US"/>
          </a:p>
        </p:txBody>
      </p:sp>
      <p:sp>
        <p:nvSpPr>
          <p:cNvPr id="1048615" name="Rectangle 11"/>
          <p:cNvSpPr>
            <a:spLocks noChangeAspect="1" noMove="1" noResize="1" noRot="1" noGrp="1" noAdjustHandles="1" noEditPoints="1" noChangeArrowheads="1" noChangeShapeType="1" noTextEdit="1"/>
          </p:cNvSpPr>
          <p:nvPr/>
        </p:nvSpPr>
        <p:spPr>
          <a:xfrm>
            <a:off x="1" y="0"/>
            <a:ext cx="2851515" cy="6858000"/>
          </a:xfrm>
          <a:prstGeom prst="rect"/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28" name="Group 13"/>
          <p:cNvGrpSpPr>
            <a:grpSpLocks noMove="1" noResize="1" noRot="1" noGrp="1" noChangeAspect="1"/>
          </p:cNvGrpSpPr>
          <p:nvPr/>
        </p:nvGrpSpPr>
        <p:grpSpPr>
          <a:xfrm>
            <a:off x="10" y="234737"/>
            <a:ext cx="2851523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1048616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ah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p>
              <a:endParaRPr lang="en-HK"/>
            </a:p>
          </p:txBody>
        </p:sp>
        <p:sp>
          <p:nvSpPr>
            <p:cNvPr id="1048617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ah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p>
              <a:endParaRPr lang="en-HK"/>
            </a:p>
          </p:txBody>
        </p:sp>
        <p:sp>
          <p:nvSpPr>
            <p:cNvPr id="1048618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ah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p>
              <a:endParaRPr lang="en-HK"/>
            </a:p>
          </p:txBody>
        </p:sp>
        <p:sp>
          <p:nvSpPr>
            <p:cNvPr id="1048619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ah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p>
              <a:endParaRPr lang="en-HK"/>
            </a:p>
          </p:txBody>
        </p:sp>
        <p:sp>
          <p:nvSpPr>
            <p:cNvPr id="1048620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ah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p>
              <a:endParaRPr lang="en-HK"/>
            </a:p>
          </p:txBody>
        </p:sp>
        <p:sp>
          <p:nvSpPr>
            <p:cNvPr id="1048621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ah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p>
              <a:endParaRPr lang="en-HK"/>
            </a:p>
          </p:txBody>
        </p:sp>
        <p:sp>
          <p:nvSpPr>
            <p:cNvPr id="1048622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ah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p>
              <a:endParaRPr lang="en-HK"/>
            </a:p>
          </p:txBody>
        </p:sp>
        <p:sp>
          <p:nvSpPr>
            <p:cNvPr id="1048623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ah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p>
              <a:endParaRPr lang="en-HK"/>
            </a:p>
          </p:txBody>
        </p:sp>
        <p:sp>
          <p:nvSpPr>
            <p:cNvPr id="1048624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ah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p>
              <a:endParaRPr lang="en-HK"/>
            </a:p>
          </p:txBody>
        </p:sp>
        <p:sp>
          <p:nvSpPr>
            <p:cNvPr id="1048625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ah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p>
              <a:endParaRPr lang="en-HK"/>
            </a:p>
          </p:txBody>
        </p:sp>
        <p:sp>
          <p:nvSpPr>
            <p:cNvPr id="1048626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ah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p>
              <a:endParaRPr lang="en-HK"/>
            </a:p>
          </p:txBody>
        </p:sp>
        <p:sp>
          <p:nvSpPr>
            <p:cNvPr id="1048627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ah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p>
              <a:endParaRPr lang="en-HK"/>
            </a:p>
          </p:txBody>
        </p:sp>
      </p:grpSp>
      <p:sp>
        <p:nvSpPr>
          <p:cNvPr id="1048628" name="Freeform 11"/>
          <p:cNvSpPr>
            <a:spLocks noChangeAspect="1" noMove="1" noResize="1" noRot="1" noGrp="1" noAdjustHandles="1" noEditPoints="1" noChangeArrowheads="1" noChangeShapeType="1" noTextEdit="1"/>
          </p:cNvSpPr>
          <p:nvPr/>
        </p:nvSpPr>
        <p:spPr bwMode="auto">
          <a:xfrm flipV="1">
            <a:off x="-159" y="3411452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p>
            <a:endParaRPr lang="en-HK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/>
              <a:t>理解經文</a:t>
            </a:r>
            <a:endParaRPr dirty="0" lang="en-US"/>
          </a:p>
        </p:txBody>
      </p:sp>
      <p:sp>
        <p:nvSpPr>
          <p:cNvPr id="1048639" name="Content Placeholder 2"/>
          <p:cNvSpPr>
            <a:spLocks noGrp="1"/>
          </p:cNvSpPr>
          <p:nvPr>
            <p:ph idx="1"/>
          </p:nvPr>
        </p:nvSpPr>
        <p:spPr>
          <a:xfrm>
            <a:off x="1688122" y="1456841"/>
            <a:ext cx="9999054" cy="4979128"/>
          </a:xfrm>
        </p:spPr>
        <p:txBody>
          <a:bodyPr>
            <a:normAutofit/>
          </a:bodyPr>
          <a:p>
            <a:r>
              <a:rPr altLang="en-US" dirty="0" lang="zh-CN"/>
              <a:t>上文下理</a:t>
            </a:r>
            <a:endParaRPr altLang="zh-CN" dirty="0" lang="en-HK"/>
          </a:p>
          <a:p>
            <a:r>
              <a:rPr altLang="en-US" dirty="0" lang="zh-CN"/>
              <a:t>什麼是</a:t>
            </a:r>
            <a:r>
              <a:rPr altLang="zh-CN" dirty="0" lang="en-US"/>
              <a:t>『</a:t>
            </a:r>
            <a:r>
              <a:rPr altLang="en-US" dirty="0" lang="zh-CN"/>
              <a:t>天國</a:t>
            </a:r>
            <a:r>
              <a:rPr altLang="zh-CN" dirty="0" lang="en-US"/>
              <a:t>』</a:t>
            </a:r>
            <a:r>
              <a:rPr altLang="en-US" dirty="0" lang="zh-CN"/>
              <a:t>（</a:t>
            </a:r>
            <a:r>
              <a:rPr altLang="zh-CN" dirty="0" lang="en-US"/>
              <a:t>kingdom of Heaven</a:t>
            </a:r>
            <a:r>
              <a:rPr altLang="en-US" dirty="0" lang="zh-CN"/>
              <a:t>），</a:t>
            </a:r>
            <a:r>
              <a:rPr altLang="zh-CN" dirty="0" lang="en-US"/>
              <a:t>『</a:t>
            </a:r>
            <a:r>
              <a:rPr altLang="en-US" dirty="0" lang="zh-CN"/>
              <a:t>神的國</a:t>
            </a:r>
            <a:r>
              <a:rPr altLang="zh-CN" dirty="0" lang="en-US"/>
              <a:t>』</a:t>
            </a:r>
            <a:r>
              <a:rPr altLang="en-US" dirty="0" lang="zh-CN"/>
              <a:t>（</a:t>
            </a:r>
            <a:r>
              <a:rPr altLang="zh-CN" dirty="0" lang="en-HK"/>
              <a:t>kingdom of God</a:t>
            </a:r>
            <a:r>
              <a:rPr altLang="en-US" dirty="0" lang="zh-CN"/>
              <a:t>）？</a:t>
            </a:r>
            <a:endParaRPr altLang="zh-CN" dirty="0" lang="en-HK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/>
              <a:t>愚拙和聰明的對比</a:t>
            </a:r>
            <a:endParaRPr dirty="0" lang="en-HK"/>
          </a:p>
        </p:txBody>
      </p:sp>
      <p:graphicFrame>
        <p:nvGraphicFramePr>
          <p:cNvPr id="4194304" name="Content Placeholder 3"/>
          <p:cNvGraphicFramePr>
            <a:graphicFrameLocks noGrp="1"/>
          </p:cNvGraphicFramePr>
          <p:nvPr>
            <p:ph idx="1"/>
          </p:nvPr>
        </p:nvGraphicFramePr>
        <p:xfrm>
          <a:off x="1687513" y="1287607"/>
          <a:ext cx="9999664" cy="524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3233"/>
                <a:gridCol w="2388358"/>
                <a:gridCol w="2961565"/>
                <a:gridCol w="3266508"/>
              </a:tblGrid>
              <a:tr h="370840">
                <a:tc>
                  <a:txBody>
                    <a:bodyPr/>
                    <a:p>
                      <a:r>
                        <a:rPr altLang="en-US" dirty="0" sz="2200" lang="zh-CN"/>
                        <a:t>經文</a:t>
                      </a:r>
                      <a:endParaRPr dirty="0" sz="2200" lang="en-HK"/>
                    </a:p>
                  </a:txBody>
                </a:tc>
                <a:tc>
                  <a:txBody>
                    <a:bodyPr/>
                    <a:p>
                      <a:r>
                        <a:rPr altLang="en-US" dirty="0" sz="2200" lang="zh-CN"/>
                        <a:t>相同的</a:t>
                      </a:r>
                      <a:r>
                        <a:rPr altLang="zh-CN" dirty="0" sz="2200" lang="en-US"/>
                        <a:t>/</a:t>
                      </a:r>
                      <a:r>
                        <a:rPr altLang="en-US" dirty="0" sz="2200" lang="zh-CN"/>
                        <a:t>場景</a:t>
                      </a:r>
                      <a:endParaRPr dirty="0" sz="2200" lang="en-HK"/>
                    </a:p>
                  </a:txBody>
                </a:tc>
                <a:tc>
                  <a:txBody>
                    <a:bodyPr/>
                    <a:p>
                      <a:r>
                        <a:rPr altLang="en-US" dirty="0" sz="2200" lang="zh-CN"/>
                        <a:t>愚拙的</a:t>
                      </a:r>
                      <a:endParaRPr dirty="0" sz="2200" lang="en-HK"/>
                    </a:p>
                  </a:txBody>
                </a:tc>
                <a:tc>
                  <a:txBody>
                    <a:bodyPr/>
                    <a:p>
                      <a:r>
                        <a:rPr altLang="en-US" dirty="0" sz="2200" lang="zh-CN"/>
                        <a:t>聰明的</a:t>
                      </a:r>
                      <a:endParaRPr dirty="0" sz="2200" lang="en-HK"/>
                    </a:p>
                  </a:txBody>
                </a:tc>
              </a:tr>
              <a:tr h="370840">
                <a:tc>
                  <a:txBody>
                    <a:bodyPr/>
                    <a:p>
                      <a:r>
                        <a:rPr altLang="zh-CN" dirty="0" sz="2200" lang="en-US"/>
                        <a:t>25</a:t>
                      </a:r>
                      <a:r>
                        <a:rPr altLang="en-US" dirty="0" sz="2200" lang="zh-CN"/>
                        <a:t>：</a:t>
                      </a:r>
                      <a:r>
                        <a:rPr altLang="zh-CN" dirty="0" sz="2200" lang="en-US"/>
                        <a:t>3-4</a:t>
                      </a:r>
                      <a:endParaRPr dirty="0" sz="2200" lang="en-HK"/>
                    </a:p>
                  </a:txBody>
                </a:tc>
                <a:tc>
                  <a:txBody>
                    <a:bodyPr/>
                    <a:p>
                      <a:r>
                        <a:rPr altLang="en-US" dirty="0" sz="2200" lang="zh-CN"/>
                        <a:t>大家預備了燈</a:t>
                      </a:r>
                      <a:endParaRPr dirty="0" sz="2200" lang="en-HK"/>
                    </a:p>
                  </a:txBody>
                </a:tc>
                <a:tc>
                  <a:txBody>
                    <a:bodyPr/>
                    <a:p>
                      <a:r>
                        <a:rPr altLang="en-US" dirty="0" sz="2200" lang="zh-CN"/>
                        <a:t>不預備（備用的）油</a:t>
                      </a:r>
                    </a:p>
                  </a:txBody>
                </a:tc>
                <a:tc>
                  <a:txBody>
                    <a:bodyPr/>
                    <a:p>
                      <a:r>
                        <a:rPr altLang="en-US" dirty="0" sz="2200" lang="zh-CN"/>
                        <a:t>預備油在器皿裏</a:t>
                      </a:r>
                      <a:endParaRPr altLang="zh-CN" dirty="0" sz="2200" lang="en-HK"/>
                    </a:p>
                    <a:p>
                      <a:pPr indent="-285750" marL="285750">
                        <a:buFont typeface="Arial" panose="020B0604020202020204" pitchFamily="34" charset="0"/>
                        <a:buChar char="•"/>
                      </a:pPr>
                      <a:r>
                        <a:rPr altLang="en-US" dirty="0" sz="2200" lang="zh-CN"/>
                        <a:t>眾數的器皿</a:t>
                      </a:r>
                      <a:endParaRPr dirty="0" sz="2200" lang="en-HK"/>
                    </a:p>
                  </a:txBody>
                </a:tc>
              </a:tr>
              <a:tr h="370840">
                <a:tc>
                  <a:txBody>
                    <a:bodyPr/>
                    <a:p>
                      <a:r>
                        <a:rPr altLang="zh-CN" dirty="0" sz="2200" lang="en-US"/>
                        <a:t>25</a:t>
                      </a:r>
                      <a:r>
                        <a:rPr altLang="en-US" dirty="0" sz="2200" lang="zh-CN"/>
                        <a:t>：</a:t>
                      </a:r>
                      <a:r>
                        <a:rPr altLang="zh-CN" dirty="0" sz="2200" lang="en-US"/>
                        <a:t>5</a:t>
                      </a:r>
                      <a:endParaRPr dirty="0" sz="2200" lang="en-HK"/>
                    </a:p>
                  </a:txBody>
                </a:tc>
                <a:tc>
                  <a:txBody>
                    <a:bodyPr/>
                    <a:p>
                      <a:r>
                        <a:rPr altLang="en-US" dirty="0" sz="2200" lang="zh-CN"/>
                        <a:t>新郎遲了，</a:t>
                      </a:r>
                      <a:r>
                        <a:rPr altLang="en-US" dirty="0" sz="2200" lang="zh-TW"/>
                        <a:t>她們都打盹，睡著了</a:t>
                      </a:r>
                    </a:p>
                  </a:txBody>
                </a:tc>
                <a:tc>
                  <a:txBody>
                    <a:bodyPr/>
                    <a:p>
                      <a:r>
                        <a:rPr altLang="zh-CN" dirty="0" sz="2200" lang="en-US"/>
                        <a:t>--</a:t>
                      </a:r>
                      <a:endParaRPr altLang="en-US" dirty="0" sz="2200" lang="zh-CN"/>
                    </a:p>
                  </a:txBody>
                </a:tc>
                <a:tc>
                  <a:txBody>
                    <a:bodyPr/>
                    <a:p>
                      <a:pPr indent="0" marL="0">
                        <a:buFont typeface="Arial" panose="020B0604020202020204" pitchFamily="34" charset="0"/>
                        <a:buNone/>
                      </a:pPr>
                      <a:r>
                        <a:rPr altLang="zh-CN" dirty="0" sz="2200" lang="en-US"/>
                        <a:t>--</a:t>
                      </a:r>
                      <a:endParaRPr dirty="0" sz="2200" lang="en-HK"/>
                    </a:p>
                  </a:txBody>
                </a:tc>
              </a:tr>
              <a:tr h="370840">
                <a:tc>
                  <a:txBody>
                    <a:bodyPr/>
                    <a:p>
                      <a:r>
                        <a:rPr altLang="zh-CN" dirty="0" sz="2200" lang="en-US"/>
                        <a:t>25</a:t>
                      </a:r>
                      <a:r>
                        <a:rPr altLang="en-US" dirty="0" sz="2200" lang="zh-CN"/>
                        <a:t>：</a:t>
                      </a:r>
                      <a:r>
                        <a:rPr altLang="zh-CN" dirty="0" sz="2200" lang="en-US"/>
                        <a:t>6-9</a:t>
                      </a:r>
                      <a:endParaRPr dirty="0" sz="2200" lang="en-HK"/>
                    </a:p>
                  </a:txBody>
                </a:tc>
                <a:tc>
                  <a:txBody>
                    <a:bodyPr/>
                    <a:p>
                      <a:r>
                        <a:rPr altLang="en-US" dirty="0" sz="2200" lang="zh-CN"/>
                        <a:t>新郎來了，大家要迎接他，</a:t>
                      </a:r>
                      <a:r>
                        <a:rPr altLang="en-US" dirty="0" sz="2200" lang="zh-TW"/>
                        <a:t>都起來收拾燈</a:t>
                      </a:r>
                    </a:p>
                  </a:txBody>
                </a:tc>
                <a:tc>
                  <a:txBody>
                    <a:bodyPr/>
                    <a:p>
                      <a:r>
                        <a:rPr altLang="en-US" dirty="0" sz="2200" lang="zh-CN"/>
                        <a:t>對聰明的說：</a:t>
                      </a:r>
                      <a:r>
                        <a:rPr altLang="zh-CN" dirty="0" sz="2200" lang="en-US"/>
                        <a:t>『</a:t>
                      </a:r>
                      <a:r>
                        <a:rPr altLang="en-US" dirty="0" sz="2200" lang="zh-CN"/>
                        <a:t>請分點油給我們， 因為我們的燈要滅了。</a:t>
                      </a:r>
                      <a:r>
                        <a:rPr altLang="zh-CN" dirty="0" sz="2200" lang="en-US"/>
                        <a:t>』</a:t>
                      </a:r>
                    </a:p>
                    <a:p>
                      <a:pPr indent="-285750" marL="285750">
                        <a:buFont typeface="Arial" panose="020B0604020202020204" pitchFamily="34" charset="0"/>
                        <a:buChar char="•"/>
                      </a:pPr>
                      <a:r>
                        <a:rPr altLang="en-US" dirty="0" sz="2200" lang="zh-CN"/>
                        <a:t>屬靈的果效是不能分的</a:t>
                      </a:r>
                      <a:endParaRPr altLang="zh-CN" dirty="0" sz="2200" lang="en-US"/>
                    </a:p>
                  </a:txBody>
                </a:tc>
                <a:tc>
                  <a:txBody>
                    <a:bodyPr/>
                    <a:p>
                      <a:pPr indent="0" marL="0">
                        <a:buFont typeface="Arial" panose="020B0604020202020204" pitchFamily="34" charset="0"/>
                        <a:buNone/>
                      </a:pPr>
                      <a:r>
                        <a:rPr altLang="zh-CN" dirty="0" sz="2200" lang="en-US"/>
                        <a:t>『</a:t>
                      </a:r>
                      <a:r>
                        <a:rPr altLang="en-US" dirty="0" sz="2200" lang="zh-CN"/>
                        <a:t>恐怕不夠你我用的；不如你們自己到賣油的那裏去買吧。</a:t>
                      </a:r>
                      <a:r>
                        <a:rPr altLang="zh-CN" dirty="0" sz="2200" lang="en-US"/>
                        <a:t>』</a:t>
                      </a:r>
                    </a:p>
                    <a:p>
                      <a:pPr indent="-285750" marL="285750">
                        <a:buFont typeface="Arial" panose="020B0604020202020204" pitchFamily="34" charset="0"/>
                        <a:buChar char="•"/>
                      </a:pPr>
                      <a:r>
                        <a:rPr altLang="en-US" dirty="0" sz="2200" lang="zh-CN"/>
                        <a:t>是否自私？</a:t>
                      </a:r>
                      <a:endParaRPr altLang="zh-CN" dirty="0" sz="2200" lang="en-US"/>
                    </a:p>
                  </a:txBody>
                </a:tc>
              </a:tr>
              <a:tr h="370840">
                <a:tc>
                  <a:txBody>
                    <a:bodyPr/>
                    <a:p>
                      <a:r>
                        <a:rPr altLang="zh-CN" dirty="0" sz="2200" lang="en-US"/>
                        <a:t>25</a:t>
                      </a:r>
                      <a:r>
                        <a:rPr altLang="en-US" dirty="0" sz="2200" lang="zh-CN"/>
                        <a:t>：</a:t>
                      </a:r>
                      <a:r>
                        <a:rPr altLang="zh-CN" dirty="0" sz="2200" lang="en-US"/>
                        <a:t>10</a:t>
                      </a:r>
                      <a:endParaRPr dirty="0" sz="2200" lang="en-HK"/>
                    </a:p>
                  </a:txBody>
                </a:tc>
                <a:tc>
                  <a:txBody>
                    <a:bodyPr/>
                    <a:p>
                      <a:r>
                        <a:rPr altLang="en-US" dirty="0" sz="2200" lang="zh-CN"/>
                        <a:t>新郎到了</a:t>
                      </a:r>
                      <a:endParaRPr altLang="en-US" dirty="0" sz="2200" lang="zh-TW"/>
                    </a:p>
                  </a:txBody>
                </a:tc>
                <a:tc>
                  <a:txBody>
                    <a:bodyPr/>
                    <a:p>
                      <a:r>
                        <a:rPr altLang="en-US" dirty="0" sz="2200" lang="zh-CN"/>
                        <a:t>趕去買油</a:t>
                      </a:r>
                      <a:endParaRPr altLang="zh-CN" dirty="0" sz="2200" lang="en-US"/>
                    </a:p>
                  </a:txBody>
                </a:tc>
                <a:tc>
                  <a:txBody>
                    <a:bodyPr/>
                    <a:p>
                      <a:pPr indent="0" marL="0">
                        <a:buFont typeface="Arial" panose="020B0604020202020204" pitchFamily="34" charset="0"/>
                        <a:buNone/>
                      </a:pPr>
                      <a:r>
                        <a:rPr altLang="en-US" dirty="0" sz="2200" lang="zh-CN"/>
                        <a:t>作好準備</a:t>
                      </a:r>
                      <a:r>
                        <a:rPr altLang="en-US" dirty="0" sz="2200" lang="zh-TW"/>
                        <a:t>，同他進去坐席</a:t>
                      </a:r>
                      <a:endParaRPr altLang="zh-CN" dirty="0" sz="2200" lang="en-US"/>
                    </a:p>
                  </a:txBody>
                </a:tc>
              </a:tr>
              <a:tr h="370840">
                <a:tc>
                  <a:txBody>
                    <a:bodyPr/>
                    <a:p>
                      <a:r>
                        <a:rPr altLang="zh-CN" dirty="0" sz="2200" lang="en-US"/>
                        <a:t>25</a:t>
                      </a:r>
                      <a:r>
                        <a:rPr altLang="en-US" dirty="0" sz="2200" lang="zh-CN"/>
                        <a:t>：</a:t>
                      </a:r>
                      <a:r>
                        <a:rPr altLang="zh-CN" dirty="0" sz="2200" lang="en-US"/>
                        <a:t>11-12</a:t>
                      </a:r>
                      <a:endParaRPr dirty="0" sz="2200" lang="en-HK"/>
                    </a:p>
                  </a:txBody>
                </a:tc>
                <a:tc>
                  <a:txBody>
                    <a:bodyPr/>
                    <a:p>
                      <a:r>
                        <a:rPr altLang="en-US" dirty="0" sz="2200" lang="zh-CN"/>
                        <a:t>愚拙的回來</a:t>
                      </a:r>
                      <a:endParaRPr altLang="en-US" dirty="0" sz="2200" lang="zh-TW"/>
                    </a:p>
                  </a:txBody>
                </a:tc>
                <a:tc>
                  <a:txBody>
                    <a:bodyPr/>
                    <a:p>
                      <a:r>
                        <a:rPr altLang="en-US" dirty="0" sz="2200" lang="zh-CN"/>
                        <a:t>求主給她們開門，主實在告訴她們，並不認識她們</a:t>
                      </a:r>
                      <a:endParaRPr altLang="zh-CN" dirty="0" sz="2200" lang="en-US"/>
                    </a:p>
                  </a:txBody>
                </a:tc>
                <a:tc>
                  <a:txBody>
                    <a:bodyPr/>
                    <a:p>
                      <a:pPr indent="0" marL="0">
                        <a:buFont typeface="Arial" panose="020B0604020202020204" pitchFamily="34" charset="0"/>
                        <a:buNone/>
                      </a:pPr>
                      <a:r>
                        <a:rPr altLang="en-US" dirty="0" sz="2200" lang="zh-CN"/>
                        <a:t>作了工作，預備妥當，安然與主坐席</a:t>
                      </a:r>
                      <a:endParaRPr altLang="zh-CN" dirty="0" sz="2200" lang="en-US"/>
                    </a:p>
                  </a:txBody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altLang="en-US" dirty="0" lang="zh-CN"/>
              <a:t>愚拙的後果</a:t>
            </a:r>
            <a:endParaRPr dirty="0" lang="en-US"/>
          </a:p>
        </p:txBody>
      </p:sp>
      <p:sp>
        <p:nvSpPr>
          <p:cNvPr id="104864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p>
            <a:r>
              <a:rPr altLang="en-US" dirty="0" lang="zh-CN"/>
              <a:t>我不認識你們（太</a:t>
            </a:r>
            <a:r>
              <a:rPr altLang="zh-CN" dirty="0" lang="en-US"/>
              <a:t>25</a:t>
            </a:r>
            <a:r>
              <a:rPr altLang="en-US" dirty="0" lang="zh-CN"/>
              <a:t>：</a:t>
            </a:r>
            <a:r>
              <a:rPr altLang="zh-CN" dirty="0" lang="en-US"/>
              <a:t>12</a:t>
            </a:r>
            <a:r>
              <a:rPr altLang="en-US" dirty="0" lang="zh-CN"/>
              <a:t>，路</a:t>
            </a:r>
            <a:r>
              <a:rPr altLang="zh-CN" dirty="0" lang="en-US"/>
              <a:t>13</a:t>
            </a:r>
            <a:r>
              <a:rPr altLang="en-US" dirty="0" lang="zh-CN"/>
              <a:t>：</a:t>
            </a:r>
            <a:r>
              <a:rPr altLang="zh-CN" dirty="0" lang="en-US"/>
              <a:t>25</a:t>
            </a:r>
            <a:r>
              <a:rPr altLang="en-US" dirty="0" lang="zh-CN"/>
              <a:t>－</a:t>
            </a:r>
            <a:r>
              <a:rPr altLang="zh-CN" dirty="0" lang="en-US"/>
              <a:t>27-</a:t>
            </a:r>
            <a:r>
              <a:rPr altLang="en-US" dirty="0" lang="zh-CN"/>
              <a:t>要進窄門）</a:t>
            </a:r>
          </a:p>
          <a:p>
            <a:pPr lvl="1"/>
            <a:r>
              <a:rPr altLang="zh-CN" dirty="0" lang="en-US"/>
              <a:t>21 </a:t>
            </a:r>
            <a:r>
              <a:rPr altLang="en-US" dirty="0" lang="zh-CN"/>
              <a:t>「凡稱呼我</a:t>
            </a:r>
            <a:r>
              <a:rPr altLang="zh-CN" dirty="0" lang="en-US"/>
              <a:t>『</a:t>
            </a:r>
            <a:r>
              <a:rPr altLang="en-US" dirty="0" lang="zh-CN"/>
              <a:t>主啊，主啊</a:t>
            </a:r>
            <a:r>
              <a:rPr altLang="zh-CN" dirty="0" lang="en-US"/>
              <a:t>』</a:t>
            </a:r>
            <a:r>
              <a:rPr altLang="en-US" dirty="0" lang="zh-CN"/>
              <a:t>的人不能都進天國；</a:t>
            </a:r>
            <a:r>
              <a:rPr altLang="en-US" dirty="0" lang="zh-CN">
                <a:highlight>
                  <a:srgbClr val="FFFF00"/>
                </a:highlight>
              </a:rPr>
              <a:t>惟獨遵行我天父旨意的人才能進去。</a:t>
            </a:r>
            <a:r>
              <a:rPr altLang="zh-CN" dirty="0" lang="en-US"/>
              <a:t>22 </a:t>
            </a:r>
            <a:r>
              <a:rPr altLang="en-US" dirty="0" lang="zh-CN"/>
              <a:t>當那日必有許多人對我說：</a:t>
            </a:r>
            <a:r>
              <a:rPr altLang="zh-CN" dirty="0" lang="en-US"/>
              <a:t>『</a:t>
            </a:r>
            <a:r>
              <a:rPr altLang="en-US" dirty="0" lang="zh-CN"/>
              <a:t>主啊，主啊，我們不是奉你的名傳道，奉你的名趕鬼，奉你的名行許多異能嗎？</a:t>
            </a:r>
            <a:r>
              <a:rPr altLang="zh-CN" dirty="0" lang="en-US"/>
              <a:t>』23 </a:t>
            </a:r>
            <a:r>
              <a:rPr altLang="en-US" dirty="0" lang="zh-CN"/>
              <a:t>我就明明地告訴他們說：</a:t>
            </a:r>
            <a:r>
              <a:rPr altLang="zh-CN" dirty="0" lang="en-US"/>
              <a:t>『</a:t>
            </a:r>
            <a:r>
              <a:rPr altLang="en-US" dirty="0" lang="zh-CN"/>
              <a:t>我從來不認識你們，你們這些作惡的人，離開我去吧！</a:t>
            </a:r>
            <a:r>
              <a:rPr altLang="zh-CN" dirty="0" lang="en-US"/>
              <a:t>』</a:t>
            </a:r>
            <a:r>
              <a:rPr altLang="en-US" dirty="0" lang="zh-CN"/>
              <a:t>（太</a:t>
            </a:r>
            <a:r>
              <a:rPr altLang="zh-CN" dirty="0" lang="en-US"/>
              <a:t>7</a:t>
            </a:r>
            <a:r>
              <a:rPr altLang="en-US" dirty="0" lang="zh-CN"/>
              <a:t>：</a:t>
            </a:r>
            <a:r>
              <a:rPr altLang="zh-CN" dirty="0" lang="en-US"/>
              <a:t>21-23</a:t>
            </a:r>
            <a:r>
              <a:rPr altLang="en-US" dirty="0" lang="zh-CN"/>
              <a:t>）</a:t>
            </a:r>
            <a:endParaRPr altLang="zh-CN" dirty="0" lang="en-HK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/>
              <a:t>教導</a:t>
            </a:r>
            <a:r>
              <a:rPr altLang="zh-CN" dirty="0" lang="en-US"/>
              <a:t>/</a:t>
            </a:r>
            <a:r>
              <a:rPr altLang="en-US" dirty="0" lang="zh-CN"/>
              <a:t>應用</a:t>
            </a:r>
            <a:endParaRPr dirty="0" lang="en-HK"/>
          </a:p>
        </p:txBody>
      </p:sp>
      <p:sp>
        <p:nvSpPr>
          <p:cNvPr id="104865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lvl="0"/>
            <a:r>
              <a:rPr altLang="en-US" dirty="0" lang="zh-CN"/>
              <a:t>所以，你們要警醒；因為那日子，那時辰，你們不知道。」（太</a:t>
            </a:r>
            <a:r>
              <a:rPr altLang="zh-CN" dirty="0" lang="en-US"/>
              <a:t>25</a:t>
            </a:r>
            <a:r>
              <a:rPr altLang="en-US" dirty="0" lang="zh-CN"/>
              <a:t>：</a:t>
            </a:r>
            <a:r>
              <a:rPr altLang="zh-CN" dirty="0" lang="en-US"/>
              <a:t>13</a:t>
            </a:r>
            <a:r>
              <a:rPr altLang="en-US" dirty="0" lang="zh-CN"/>
              <a:t>）</a:t>
            </a:r>
            <a:endParaRPr altLang="zh-CN" dirty="0" lang="en-HK"/>
          </a:p>
          <a:p>
            <a:pPr lvl="1"/>
            <a:r>
              <a:rPr altLang="en-US" dirty="0" lang="zh-CN"/>
              <a:t>警醒（</a:t>
            </a:r>
            <a:r>
              <a:rPr altLang="zh-CN" dirty="0" lang="en-US"/>
              <a:t>stay </a:t>
            </a:r>
            <a:r>
              <a:rPr altLang="zh-CN" dirty="0" lang="en-HK"/>
              <a:t>awake</a:t>
            </a:r>
            <a:r>
              <a:rPr altLang="en-US" dirty="0" lang="zh-CN"/>
              <a:t>）</a:t>
            </a:r>
            <a:endParaRPr altLang="zh-CN" dirty="0" lang="en-HK"/>
          </a:p>
          <a:p>
            <a:r>
              <a:rPr altLang="zh-CN" dirty="0" lang="en-US"/>
              <a:t>BYOO</a:t>
            </a:r>
          </a:p>
          <a:p>
            <a:pPr lvl="1"/>
            <a:r>
              <a:rPr altLang="zh-CN" dirty="0" lang="en-US"/>
              <a:t>Bring Your Own Oil</a:t>
            </a:r>
          </a:p>
          <a:p>
            <a:pPr lvl="1"/>
            <a:r>
              <a:rPr altLang="en-US" b="1" dirty="0" lang="zh-CN"/>
              <a:t>你作過什麼，等候主來？</a:t>
            </a:r>
            <a:endParaRPr altLang="zh-CN" b="1" dirty="0" lang="en-HK"/>
          </a:p>
          <a:p>
            <a:r>
              <a:rPr altLang="en-US" dirty="0" lang="zh-CN"/>
              <a:t>異象</a:t>
            </a:r>
            <a:r>
              <a:rPr altLang="zh-CN" dirty="0" lang="en-HK">
                <a:sym typeface="Wingdings" panose="05000000000000000000" pitchFamily="2" charset="2"/>
              </a:rPr>
              <a:t></a:t>
            </a:r>
            <a:r>
              <a:rPr altLang="en-US" dirty="0" lang="zh-CN">
                <a:sym typeface="Wingdings" panose="05000000000000000000" pitchFamily="2" charset="2"/>
              </a:rPr>
              <a:t>使命</a:t>
            </a:r>
            <a:r>
              <a:rPr altLang="zh-CN" dirty="0" lang="en-US">
                <a:sym typeface="Wingdings" panose="05000000000000000000" pitchFamily="2" charset="2"/>
              </a:rPr>
              <a:t>/</a:t>
            </a:r>
            <a:r>
              <a:rPr altLang="en-US" dirty="0" lang="zh-CN">
                <a:sym typeface="Wingdings" panose="05000000000000000000" pitchFamily="2" charset="2"/>
              </a:rPr>
              <a:t>事工。。。</a:t>
            </a:r>
            <a:endParaRPr altLang="zh-CN" dirty="0" lang="en-HK">
              <a:sym typeface="Wingdings" panose="05000000000000000000" pitchFamily="2" charset="2"/>
            </a:endParaRPr>
          </a:p>
          <a:p>
            <a:pPr lvl="1"/>
            <a:r>
              <a:rPr altLang="en-US" dirty="0" lang="zh-CN"/>
              <a:t>不然， 從</a:t>
            </a:r>
            <a:r>
              <a:rPr altLang="zh-CN" dirty="0" lang="en-US"/>
              <a:t>『</a:t>
            </a:r>
            <a:r>
              <a:rPr altLang="en-US" dirty="0" lang="zh-CN"/>
              <a:t>小事</a:t>
            </a:r>
            <a:r>
              <a:rPr altLang="zh-CN" dirty="0" lang="en-US"/>
              <a:t>』</a:t>
            </a:r>
            <a:r>
              <a:rPr altLang="en-US" dirty="0" lang="zh-CN"/>
              <a:t>做起：探訪，關顧，微笑。。</a:t>
            </a:r>
            <a:endParaRPr altLang="zh-CN" dirty="0" lang="en-HK"/>
          </a:p>
          <a:p>
            <a:r>
              <a:rPr altLang="en-US" dirty="0" lang="zh-CN"/>
              <a:t>天國像什麼。。。隨時候命，隨時交帳</a:t>
            </a:r>
            <a:endParaRPr altLang="zh-CN" dirty="0" lang="en-US"/>
          </a:p>
          <a:p>
            <a:endParaRPr altLang="zh-CN" dirty="0" lang="en-US"/>
          </a:p>
          <a:p>
            <a:endParaRPr altLang="zh-CN" dirty="0" lang="en-HK"/>
          </a:p>
          <a:p>
            <a:pPr lvl="1"/>
            <a:endParaRPr dirty="0" lang="en-HK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Wisp">
  <a:themeElements>
    <a:clrScheme name="Wisp">
      <a:dk1>
        <a:sysClr lastClr="000000" val="windowText"/>
      </a:dk1>
      <a:lt1>
        <a:sysClr lastClr="FFFFFF" val="window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r="5400000" dist="254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r="5400000" dist="381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回應召命，開放神家</dc:title>
  <dc:creator>CC LAM</dc:creator>
  <cp:lastModifiedBy>Andrew</cp:lastModifiedBy>
  <dcterms:created xsi:type="dcterms:W3CDTF">2022-01-04T23:58:49Z</dcterms:created>
  <dcterms:modified xsi:type="dcterms:W3CDTF">2023-10-13T09:12:25Z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da84cb9b86aa4c5c943081bcd517da92</vt:lpwstr>
  </property>
</Properties>
</file>