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375" r:id="rId2"/>
    <p:sldId id="357" r:id="rId3"/>
    <p:sldId id="363" r:id="rId4"/>
    <p:sldId id="358" r:id="rId5"/>
    <p:sldId id="377" r:id="rId6"/>
    <p:sldId id="365" r:id="rId7"/>
    <p:sldId id="369" r:id="rId8"/>
    <p:sldId id="354" r:id="rId9"/>
    <p:sldId id="366" r:id="rId10"/>
    <p:sldId id="361" r:id="rId11"/>
    <p:sldId id="367" r:id="rId12"/>
    <p:sldId id="373" r:id="rId13"/>
    <p:sldId id="368" r:id="rId14"/>
    <p:sldId id="370" r:id="rId15"/>
    <p:sldId id="3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FF3300"/>
    <a:srgbClr val="FF6600"/>
    <a:srgbClr val="663300"/>
    <a:srgbClr val="FFFFCC"/>
    <a:srgbClr val="3333CC"/>
    <a:srgbClr val="FFFFE7"/>
    <a:srgbClr val="0066CC"/>
    <a:srgbClr val="FFB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5AFC7-B8EE-4B0D-A46E-3C75CC9455B9}" v="382" dt="2023-06-10T08:44:43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0613-AFC7-480F-9317-A61CECD737AB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DAF39-DAC3-4D3F-AB57-8853F7872F8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2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103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085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924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433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121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566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880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144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270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937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568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50B7-5A0E-46C6-8DF8-9DE3073BE161}" type="datetimeFigureOut">
              <a:rPr lang="zh-HK" altLang="en-US" smtClean="0"/>
              <a:t>20/8/2023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482C-9F38-4E36-B61C-7FCCBB05B4B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922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892BA1B-0D11-B601-1EE5-D67AF2931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9055" b="15959"/>
          <a:stretch/>
        </p:blipFill>
        <p:spPr>
          <a:xfrm>
            <a:off x="619780" y="2627188"/>
            <a:ext cx="5284177" cy="39624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CE7ED9F-AD08-78FB-AA28-9B9BB9D2D081}"/>
              </a:ext>
            </a:extLst>
          </p:cNvPr>
          <p:cNvSpPr txBox="1"/>
          <p:nvPr/>
        </p:nvSpPr>
        <p:spPr>
          <a:xfrm>
            <a:off x="3870490" y="769368"/>
            <a:ext cx="5329390" cy="135686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細訴家常</a:t>
            </a:r>
            <a:endParaRPr lang="LID4096" sz="5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B93DA27-5117-A636-5EDF-311824278F9E}"/>
              </a:ext>
            </a:extLst>
          </p:cNvPr>
          <p:cNvSpPr txBox="1"/>
          <p:nvPr/>
        </p:nvSpPr>
        <p:spPr>
          <a:xfrm>
            <a:off x="6096000" y="2815978"/>
            <a:ext cx="4077616" cy="613023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>
              <a:spcAft>
                <a:spcPts val="575"/>
              </a:spcAft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箴言十七章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1-6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pic>
        <p:nvPicPr>
          <p:cNvPr id="5" name="Picture 2" descr="卡通家常小菜小粥png图片免费下载-素材7QSWqgekq-新图网">
            <a:extLst>
              <a:ext uri="{FF2B5EF4-FFF2-40B4-BE49-F238E27FC236}">
                <a16:creationId xmlns:a16="http://schemas.microsoft.com/office/drawing/2014/main" id="{7D1A648C-9EDB-9408-256D-72123C587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558" b="42949"/>
          <a:stretch/>
        </p:blipFill>
        <p:spPr bwMode="auto">
          <a:xfrm>
            <a:off x="7276780" y="3990340"/>
            <a:ext cx="344325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C046508A-30DE-F1A4-AA99-B9D30542CE48}"/>
              </a:ext>
            </a:extLst>
          </p:cNvPr>
          <p:cNvSpPr/>
          <p:nvPr/>
        </p:nvSpPr>
        <p:spPr>
          <a:xfrm>
            <a:off x="9943165" y="6622608"/>
            <a:ext cx="1137920" cy="47078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1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書寫工具, 鉛筆, 靜止的 的圖片&#10;&#10;自動產生的描述">
            <a:extLst>
              <a:ext uri="{FF2B5EF4-FFF2-40B4-BE49-F238E27FC236}">
                <a16:creationId xmlns:a16="http://schemas.microsoft.com/office/drawing/2014/main" id="{90A6F73C-6194-791A-8ECD-DE9E71CA0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0" b="14133"/>
          <a:stretch/>
        </p:blipFill>
        <p:spPr>
          <a:xfrm>
            <a:off x="193030" y="0"/>
            <a:ext cx="11805920" cy="6721475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  <p:pic>
        <p:nvPicPr>
          <p:cNvPr id="4" name="Picture 2" descr="小学生HB铅笔套装2B考试素描红杆六角杆卡通铅笔文具一盒铅笔- 鴻堅網購- 購你所想，享你所購！">
            <a:extLst>
              <a:ext uri="{FF2B5EF4-FFF2-40B4-BE49-F238E27FC236}">
                <a16:creationId xmlns:a16="http://schemas.microsoft.com/office/drawing/2014/main" id="{07EA4422-0902-1F67-473B-37C144B12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1" t="34265" r="288" b="11684"/>
          <a:stretch/>
        </p:blipFill>
        <p:spPr bwMode="auto">
          <a:xfrm>
            <a:off x="5645764" y="3023420"/>
            <a:ext cx="3224168" cy="2517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我學到的削眉筆的絕活- 每日頭條">
            <a:extLst>
              <a:ext uri="{FF2B5EF4-FFF2-40B4-BE49-F238E27FC236}">
                <a16:creationId xmlns:a16="http://schemas.microsoft.com/office/drawing/2014/main" id="{66F08633-3808-D10D-481B-2890AEBA0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20" y="904639"/>
            <a:ext cx="3502038" cy="2705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利百代國際實業股份有限公司">
            <a:extLst>
              <a:ext uri="{FF2B5EF4-FFF2-40B4-BE49-F238E27FC236}">
                <a16:creationId xmlns:a16="http://schemas.microsoft.com/office/drawing/2014/main" id="{9479DBB3-4BC1-206C-BE2D-23559DCD0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9" r="14014" b="10394"/>
          <a:stretch/>
        </p:blipFill>
        <p:spPr bwMode="auto">
          <a:xfrm>
            <a:off x="7284256" y="904639"/>
            <a:ext cx="2886586" cy="2202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B8CE761-2544-F7CD-DD91-375C3A19085C}"/>
              </a:ext>
            </a:extLst>
          </p:cNvPr>
          <p:cNvSpPr txBox="1"/>
          <p:nvPr/>
        </p:nvSpPr>
        <p:spPr>
          <a:xfrm>
            <a:off x="1936326" y="5841770"/>
            <a:ext cx="79149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HK" altLang="zh-HK" sz="44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心智強度（</a:t>
            </a:r>
            <a:r>
              <a:rPr lang="en-US" altLang="zh-HK" sz="4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Mental Strength</a:t>
            </a:r>
            <a:r>
              <a:rPr lang="zh-HK" altLang="zh-HK" sz="4400" b="1" dirty="0">
                <a:solidFill>
                  <a:srgbClr val="7030A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endParaRPr lang="zh-HK" altLang="en-US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16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D037D-A5C5-6328-4101-D2BD54F5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7" b="7007"/>
          <a:stretch/>
        </p:blipFill>
        <p:spPr>
          <a:xfrm>
            <a:off x="1499142" y="1"/>
            <a:ext cx="9143980" cy="4201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A3962A-9A66-A56E-74C5-06F31F17587E}"/>
              </a:ext>
            </a:extLst>
          </p:cNvPr>
          <p:cNvSpPr txBox="1"/>
          <p:nvPr/>
        </p:nvSpPr>
        <p:spPr>
          <a:xfrm>
            <a:off x="3194049" y="3485170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遠離罪惡</a:t>
            </a:r>
            <a:r>
              <a:rPr lang="zh-TW" altLang="zh-HK" sz="4400" b="1" kern="0" dirty="0">
                <a:solidFill>
                  <a:srgbClr val="8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HK" sz="4400" b="1" kern="0" dirty="0">
                <a:solidFill>
                  <a:srgbClr val="8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zh-HK" sz="4400" b="1" kern="0" dirty="0">
                <a:solidFill>
                  <a:srgbClr val="8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HK" sz="44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985FE6-5BDC-9E28-F8B1-1BEF43E15FCF}"/>
              </a:ext>
            </a:extLst>
          </p:cNvPr>
          <p:cNvSpPr txBox="1"/>
          <p:nvPr/>
        </p:nvSpPr>
        <p:spPr>
          <a:xfrm>
            <a:off x="439311" y="4493621"/>
            <a:ext cx="4367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「行惡的留心聽奸詐之言，說謊的側耳聽邪惡之語。」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BD86C2-B10B-A834-7352-E6B3B9444F5B}"/>
              </a:ext>
            </a:extLst>
          </p:cNvPr>
          <p:cNvSpPr txBox="1"/>
          <p:nvPr/>
        </p:nvSpPr>
        <p:spPr>
          <a:xfrm>
            <a:off x="6998602" y="4587431"/>
            <a:ext cx="50917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「行惡的，愛聽惡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言；</a:t>
            </a:r>
            <a:r>
              <a:rPr lang="zh-TW" altLang="zh-HK" sz="3600" b="1" u="sng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謊話連篇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的，愛聽壞話。」</a:t>
            </a:r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《當代聖經》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57F286F-79F3-19E3-4482-28EBB28A7A04}"/>
              </a:ext>
            </a:extLst>
          </p:cNvPr>
          <p:cNvSpPr txBox="1"/>
          <p:nvPr/>
        </p:nvSpPr>
        <p:spPr>
          <a:xfrm rot="20239266">
            <a:off x="5243055" y="4226479"/>
            <a:ext cx="8243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攻擊人的話</a:t>
            </a:r>
            <a:endParaRPr lang="zh-HK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ACB3CE-D4D4-AC40-AF3C-23B361C46F85}"/>
              </a:ext>
            </a:extLst>
          </p:cNvPr>
          <p:cNvSpPr txBox="1"/>
          <p:nvPr/>
        </p:nvSpPr>
        <p:spPr>
          <a:xfrm rot="20239266">
            <a:off x="5898516" y="5249573"/>
            <a:ext cx="6129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新譯本</a:t>
            </a:r>
            <a:endParaRPr lang="zh-HK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減號 2">
            <a:extLst>
              <a:ext uri="{FF2B5EF4-FFF2-40B4-BE49-F238E27FC236}">
                <a16:creationId xmlns:a16="http://schemas.microsoft.com/office/drawing/2014/main" id="{46040514-4692-038D-824C-E24A754D666F}"/>
              </a:ext>
            </a:extLst>
          </p:cNvPr>
          <p:cNvSpPr/>
          <p:nvPr/>
        </p:nvSpPr>
        <p:spPr>
          <a:xfrm>
            <a:off x="439311" y="5575274"/>
            <a:ext cx="1109406" cy="68826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減號 6">
            <a:extLst>
              <a:ext uri="{FF2B5EF4-FFF2-40B4-BE49-F238E27FC236}">
                <a16:creationId xmlns:a16="http://schemas.microsoft.com/office/drawing/2014/main" id="{26BE6CB2-2FA4-5EDB-1224-E268772285D5}"/>
              </a:ext>
            </a:extLst>
          </p:cNvPr>
          <p:cNvSpPr/>
          <p:nvPr/>
        </p:nvSpPr>
        <p:spPr>
          <a:xfrm>
            <a:off x="3640587" y="5027252"/>
            <a:ext cx="1105183" cy="64037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CD2AB8D-1CF6-CF0E-1931-482D461F7CCB}"/>
              </a:ext>
            </a:extLst>
          </p:cNvPr>
          <p:cNvSpPr txBox="1"/>
          <p:nvPr/>
        </p:nvSpPr>
        <p:spPr>
          <a:xfrm>
            <a:off x="3640587" y="4503781"/>
            <a:ext cx="1185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奸詐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A6E7942-A196-6520-ADDD-3C8725888E90}"/>
              </a:ext>
            </a:extLst>
          </p:cNvPr>
          <p:cNvSpPr txBox="1"/>
          <p:nvPr/>
        </p:nvSpPr>
        <p:spPr>
          <a:xfrm>
            <a:off x="439311" y="5057778"/>
            <a:ext cx="1185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之言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55E7F75-D429-6475-5C72-27C848EDB750}"/>
              </a:ext>
            </a:extLst>
          </p:cNvPr>
          <p:cNvSpPr txBox="1"/>
          <p:nvPr/>
        </p:nvSpPr>
        <p:spPr>
          <a:xfrm>
            <a:off x="438983" y="5609793"/>
            <a:ext cx="2056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邪惡之語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  <p:bldP spid="6" grpId="0"/>
      <p:bldP spid="3" grpId="0" animBg="1"/>
      <p:bldP spid="7" grpId="0" animBg="1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D037D-A5C5-6328-4101-D2BD54F5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7" b="7007"/>
          <a:stretch/>
        </p:blipFill>
        <p:spPr>
          <a:xfrm>
            <a:off x="1524020" y="11"/>
            <a:ext cx="9143980" cy="4201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A3962A-9A66-A56E-74C5-06F31F17587E}"/>
              </a:ext>
            </a:extLst>
          </p:cNvPr>
          <p:cNvSpPr txBox="1"/>
          <p:nvPr/>
        </p:nvSpPr>
        <p:spPr>
          <a:xfrm>
            <a:off x="3115720" y="3442244"/>
            <a:ext cx="4252861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遠離罪惡</a:t>
            </a:r>
            <a:r>
              <a:rPr lang="zh-TW" altLang="zh-HK" sz="4400" b="1" kern="0" dirty="0">
                <a:solidFill>
                  <a:srgbClr val="8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（</a:t>
            </a:r>
            <a:r>
              <a:rPr lang="en-US" altLang="zh-HK" sz="4400" b="1" kern="0" dirty="0">
                <a:solidFill>
                  <a:srgbClr val="8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zh-TW" altLang="zh-HK" sz="4400" b="1" kern="0" dirty="0">
                <a:solidFill>
                  <a:srgbClr val="8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lang="en-US" altLang="zh-HK" sz="44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985FE6-5BDC-9E28-F8B1-1BEF43E15FCF}"/>
              </a:ext>
            </a:extLst>
          </p:cNvPr>
          <p:cNvSpPr txBox="1"/>
          <p:nvPr/>
        </p:nvSpPr>
        <p:spPr>
          <a:xfrm>
            <a:off x="989289" y="4555467"/>
            <a:ext cx="42528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不可自以為有智慧，要</a:t>
            </a:r>
            <a:r>
              <a:rPr lang="zh-TW" altLang="zh-HK" sz="3600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敬畏耶和華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，遠離惡事。</a:t>
            </a:r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HK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箴三</a:t>
            </a:r>
            <a:r>
              <a:rPr lang="en-US" altLang="zh-HK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HK" altLang="en-US" sz="32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BD86C2-B10B-A834-7352-E6B3B9444F5B}"/>
              </a:ext>
            </a:extLst>
          </p:cNvPr>
          <p:cNvSpPr txBox="1"/>
          <p:nvPr/>
        </p:nvSpPr>
        <p:spPr>
          <a:xfrm>
            <a:off x="5781040" y="4555467"/>
            <a:ext cx="5882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因著憐憫和信實，罪孽得到遮蓋；因為</a:t>
            </a:r>
            <a:r>
              <a:rPr lang="zh-TW" altLang="zh-HK" sz="3600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敬畏耶和華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，人可以避開罪惡。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HK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箴十六</a:t>
            </a:r>
            <a:r>
              <a:rPr lang="en-US" altLang="zh-HK" sz="32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HK" altLang="en-US" sz="32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86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D037D-A5C5-6328-4101-D2BD54F5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7" b="7007"/>
          <a:stretch/>
        </p:blipFill>
        <p:spPr>
          <a:xfrm>
            <a:off x="1524000" y="1"/>
            <a:ext cx="9143980" cy="4201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A3962A-9A66-A56E-74C5-06F31F17587E}"/>
              </a:ext>
            </a:extLst>
          </p:cNvPr>
          <p:cNvSpPr txBox="1"/>
          <p:nvPr/>
        </p:nvSpPr>
        <p:spPr>
          <a:xfrm>
            <a:off x="3105559" y="3429001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感同身受（</a:t>
            </a:r>
            <a:r>
              <a:rPr lang="en-US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HK" sz="44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985FE6-5BDC-9E28-F8B1-1BEF43E15FCF}"/>
              </a:ext>
            </a:extLst>
          </p:cNvPr>
          <p:cNvSpPr txBox="1"/>
          <p:nvPr/>
        </p:nvSpPr>
        <p:spPr>
          <a:xfrm>
            <a:off x="784830" y="4478448"/>
            <a:ext cx="4641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「戲笑窮人的，是辱沒造他的主。幸災樂禍的，必不免受罰。」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BD86C2-B10B-A834-7352-E6B3B9444F5B}"/>
              </a:ext>
            </a:extLst>
          </p:cNvPr>
          <p:cNvSpPr txBox="1"/>
          <p:nvPr/>
        </p:nvSpPr>
        <p:spPr>
          <a:xfrm>
            <a:off x="6257890" y="4628169"/>
            <a:ext cx="5240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「雖未親身經歷，但感受就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如同親身經歷一樣。」</a:t>
            </a:r>
            <a:endParaRPr lang="en-US" altLang="zh-TW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</a:t>
            </a:r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</a:t>
            </a:r>
            <a:r>
              <a:rPr lang="zh-TW" altLang="en-US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漢語詞典</a:t>
            </a:r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8D5B54B-F57D-E5BB-8671-23F5A58F0EBE}"/>
              </a:ext>
            </a:extLst>
          </p:cNvPr>
          <p:cNvSpPr txBox="1"/>
          <p:nvPr/>
        </p:nvSpPr>
        <p:spPr>
          <a:xfrm>
            <a:off x="1238866" y="4499096"/>
            <a:ext cx="1111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戲笑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E940B6-A8B0-3000-2F8C-198FF7804090}"/>
              </a:ext>
            </a:extLst>
          </p:cNvPr>
          <p:cNvSpPr txBox="1"/>
          <p:nvPr/>
        </p:nvSpPr>
        <p:spPr>
          <a:xfrm>
            <a:off x="2153591" y="5597219"/>
            <a:ext cx="2664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必不免受罰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0D56985-D2D7-A42E-05BA-57565C105A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8F8958F-DC56-705C-F03F-3755DCDC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71" y="-707308"/>
            <a:ext cx="8613058" cy="8613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494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卡通家常小菜小粥png图片免费下载-素材7QSWqgekq-新图网">
            <a:extLst>
              <a:ext uri="{FF2B5EF4-FFF2-40B4-BE49-F238E27FC236}">
                <a16:creationId xmlns:a16="http://schemas.microsoft.com/office/drawing/2014/main" id="{7D1A648C-9EDB-9408-256D-72123C587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558" b="42949"/>
          <a:stretch/>
        </p:blipFill>
        <p:spPr bwMode="auto">
          <a:xfrm>
            <a:off x="6657020" y="3726180"/>
            <a:ext cx="344325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C046508A-30DE-F1A4-AA99-B9D30542CE48}"/>
              </a:ext>
            </a:extLst>
          </p:cNvPr>
          <p:cNvSpPr/>
          <p:nvPr/>
        </p:nvSpPr>
        <p:spPr>
          <a:xfrm>
            <a:off x="9364045" y="6354197"/>
            <a:ext cx="1137920" cy="47078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2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12E0BB9-D869-00F9-F6F2-A78F7922EAC2}"/>
              </a:ext>
            </a:extLst>
          </p:cNvPr>
          <p:cNvSpPr txBox="1"/>
          <p:nvPr/>
        </p:nvSpPr>
        <p:spPr>
          <a:xfrm>
            <a:off x="2485922" y="931182"/>
            <a:ext cx="540839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Times New Roman" panose="02020603050405020304" pitchFamily="18" charset="0"/>
              <a:buAutoNum type="arabicPeriod"/>
            </a:pP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尋求和睦（</a:t>
            </a:r>
            <a:r>
              <a:rPr lang="en-US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342900" indent="-342900">
              <a:buFont typeface="Times New Roman" panose="02020603050405020304" pitchFamily="18" charset="0"/>
              <a:buAutoNum type="arabicPeriod"/>
            </a:pP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管教栽培（</a:t>
            </a:r>
            <a:r>
              <a:rPr lang="en-US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342900" indent="-342900">
              <a:buFont typeface="Times New Roman" panose="02020603050405020304" pitchFamily="18" charset="0"/>
              <a:buAutoNum type="arabicPeriod"/>
            </a:pP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鍛鍊心志（</a:t>
            </a:r>
            <a:r>
              <a:rPr lang="en-US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342900" indent="-342900">
              <a:buFont typeface="Times New Roman" panose="02020603050405020304" pitchFamily="18" charset="0"/>
              <a:buAutoNum type="arabicPeriod"/>
            </a:pP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遠離罪惡（</a:t>
            </a:r>
            <a:r>
              <a:rPr lang="en-US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342900" indent="-342900">
              <a:buFont typeface="Times New Roman" panose="02020603050405020304" pitchFamily="18" charset="0"/>
              <a:buAutoNum type="arabicPeriod"/>
            </a:pP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感同身受（</a:t>
            </a:r>
            <a:r>
              <a:rPr lang="en-US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HK" sz="4400" b="1" kern="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222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快樂之家卡通吉祥物形象在空白的標誌矢量圖| FreeImages">
            <a:extLst>
              <a:ext uri="{FF2B5EF4-FFF2-40B4-BE49-F238E27FC236}">
                <a16:creationId xmlns:a16="http://schemas.microsoft.com/office/drawing/2014/main" id="{3F802340-7819-9B54-E6E9-FBD119D2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880" y="1258153"/>
            <a:ext cx="2903670" cy="35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5E7D096-1E4C-DAAA-F19E-4A6CEF97123F}"/>
              </a:ext>
            </a:extLst>
          </p:cNvPr>
          <p:cNvSpPr txBox="1"/>
          <p:nvPr/>
        </p:nvSpPr>
        <p:spPr>
          <a:xfrm>
            <a:off x="4486276" y="3749160"/>
            <a:ext cx="31337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</a:t>
            </a:r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講愛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HK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不是講道理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的地方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45E527D-D2EC-5F13-F2E0-128D1F5814F9}"/>
              </a:ext>
            </a:extLst>
          </p:cNvPr>
          <p:cNvSpPr txBox="1"/>
          <p:nvPr/>
        </p:nvSpPr>
        <p:spPr>
          <a:xfrm rot="20291453">
            <a:off x="1981638" y="3090746"/>
            <a:ext cx="24730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休息的地方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4E18CBD-2281-D3CF-F438-ED7F48081952}"/>
              </a:ext>
            </a:extLst>
          </p:cNvPr>
          <p:cNvSpPr txBox="1"/>
          <p:nvPr/>
        </p:nvSpPr>
        <p:spPr>
          <a:xfrm rot="20599506">
            <a:off x="3442994" y="608501"/>
            <a:ext cx="295383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最釋放的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地方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37270EA-39C9-A8B2-B2EC-FE5A46C5BFE0}"/>
              </a:ext>
            </a:extLst>
          </p:cNvPr>
          <p:cNvSpPr txBox="1"/>
          <p:nvPr/>
        </p:nvSpPr>
        <p:spPr>
          <a:xfrm>
            <a:off x="5728110" y="5528073"/>
            <a:ext cx="33854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最無防衛的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地方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26E702D-AE52-A198-8D37-23491B7AA90B}"/>
              </a:ext>
            </a:extLst>
          </p:cNvPr>
          <p:cNvSpPr txBox="1"/>
          <p:nvPr/>
        </p:nvSpPr>
        <p:spPr>
          <a:xfrm rot="1620328">
            <a:off x="7522683" y="2854729"/>
            <a:ext cx="25298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充電的地方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3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報紙, 圖書 的圖片&#10;&#10;自動產生的描述">
            <a:extLst>
              <a:ext uri="{FF2B5EF4-FFF2-40B4-BE49-F238E27FC236}">
                <a16:creationId xmlns:a16="http://schemas.microsoft.com/office/drawing/2014/main" id="{B1890225-6B20-84F8-495B-858252D5A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/>
          <a:stretch/>
        </p:blipFill>
        <p:spPr>
          <a:xfrm>
            <a:off x="0" y="-20320"/>
            <a:ext cx="12192000" cy="556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6F48867-C630-06EF-2D6D-4F4D4B7F8E2D}"/>
              </a:ext>
            </a:extLst>
          </p:cNvPr>
          <p:cNvSpPr txBox="1"/>
          <p:nvPr/>
        </p:nvSpPr>
        <p:spPr>
          <a:xfrm>
            <a:off x="3281210" y="5760730"/>
            <a:ext cx="5681273" cy="707886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pPr>
              <a:spcAft>
                <a:spcPts val="575"/>
              </a:spcAft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箴言十七章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1-6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626F890-84BC-769E-D486-735B39B3F8DF}"/>
              </a:ext>
            </a:extLst>
          </p:cNvPr>
          <p:cNvSpPr txBox="1"/>
          <p:nvPr/>
        </p:nvSpPr>
        <p:spPr>
          <a:xfrm>
            <a:off x="3281210" y="992376"/>
            <a:ext cx="5329390" cy="135686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細訴家常</a:t>
            </a:r>
            <a:endParaRPr lang="LID4096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14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D037D-A5C5-6328-4101-D2BD54F5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7" b="7007"/>
          <a:stretch/>
        </p:blipFill>
        <p:spPr>
          <a:xfrm>
            <a:off x="1524020" y="11"/>
            <a:ext cx="9143980" cy="4201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A3962A-9A66-A56E-74C5-06F31F17587E}"/>
              </a:ext>
            </a:extLst>
          </p:cNvPr>
          <p:cNvSpPr txBox="1"/>
          <p:nvPr/>
        </p:nvSpPr>
        <p:spPr>
          <a:xfrm>
            <a:off x="3105559" y="3138832"/>
            <a:ext cx="4170312" cy="721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4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尋求和睦（</a:t>
            </a:r>
            <a:r>
              <a:rPr lang="en-US" altLang="zh-HK" sz="44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</a:t>
            </a:r>
            <a:r>
              <a:rPr lang="zh-TW" altLang="en-US" sz="4400" b="1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endParaRPr lang="en-US" altLang="zh-HK" sz="4400" dirty="0">
              <a:solidFill>
                <a:srgbClr val="A5002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985FE6-5BDC-9E28-F8B1-1BEF43E15FCF}"/>
              </a:ext>
            </a:extLst>
          </p:cNvPr>
          <p:cNvSpPr txBox="1"/>
          <p:nvPr/>
        </p:nvSpPr>
        <p:spPr>
          <a:xfrm>
            <a:off x="956046" y="4610408"/>
            <a:ext cx="42990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「設筵滿屋，大家相爭，不如有塊乾餅，大家相安。」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BD86C2-B10B-A834-7352-E6B3B9444F5B}"/>
              </a:ext>
            </a:extLst>
          </p:cNvPr>
          <p:cNvSpPr txBox="1"/>
          <p:nvPr/>
        </p:nvSpPr>
        <p:spPr>
          <a:xfrm>
            <a:off x="5936091" y="4404660"/>
            <a:ext cx="56259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「粗茶淡飯，寧靜過活的家庭，勝過美酒佳餚卻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是勾心鬥角的豪門大族。」</a:t>
            </a:r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《當代聖經》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269AFB1-7F41-6A71-C995-A0928DB756DB}"/>
              </a:ext>
            </a:extLst>
          </p:cNvPr>
          <p:cNvSpPr txBox="1"/>
          <p:nvPr/>
        </p:nvSpPr>
        <p:spPr>
          <a:xfrm>
            <a:off x="1408473" y="4626605"/>
            <a:ext cx="1199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設筵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2483B76-7ABB-1B19-5A47-E20A56EF307A}"/>
              </a:ext>
            </a:extLst>
          </p:cNvPr>
          <p:cNvSpPr txBox="1"/>
          <p:nvPr/>
        </p:nvSpPr>
        <p:spPr>
          <a:xfrm>
            <a:off x="3694839" y="5174565"/>
            <a:ext cx="1332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乾餅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D2DE38B-4865-FD92-1317-AF6D3931C3CB}"/>
              </a:ext>
            </a:extLst>
          </p:cNvPr>
          <p:cNvSpPr txBox="1"/>
          <p:nvPr/>
        </p:nvSpPr>
        <p:spPr>
          <a:xfrm rot="20848946">
            <a:off x="766124" y="970051"/>
            <a:ext cx="67738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zh-TW" altLang="zh-HK" sz="4400" b="1" kern="100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他是世界上最快樂的，</a:t>
            </a:r>
            <a:endParaRPr lang="en-US" altLang="zh-TW" sz="4400" b="1" kern="100" dirty="0">
              <a:solidFill>
                <a:srgbClr val="8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180340" algn="ctr"/>
            <a:r>
              <a:rPr lang="zh-TW" altLang="zh-HK" sz="4400" b="1" kern="100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因為他</a:t>
            </a:r>
            <a:r>
              <a:rPr lang="zh-TW" altLang="zh-HK" sz="4400" b="1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HK" sz="4400" b="1" u="sng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家庭和睦</a:t>
            </a:r>
            <a:r>
              <a:rPr lang="zh-TW" altLang="zh-HK" sz="4400" b="1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HK" altLang="en-US" sz="4400" b="1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E32A635-3F02-5A74-F932-08F5D2E3731A}"/>
              </a:ext>
            </a:extLst>
          </p:cNvPr>
          <p:cNvSpPr txBox="1"/>
          <p:nvPr/>
        </p:nvSpPr>
        <p:spPr>
          <a:xfrm rot="1002790">
            <a:off x="5529434" y="2912796"/>
            <a:ext cx="6593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/>
            <a:r>
              <a:rPr lang="zh-TW" altLang="zh-HK" sz="4400" b="1" kern="100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無論是國王還是農夫，</a:t>
            </a:r>
            <a:endParaRPr lang="en-US" altLang="zh-TW" sz="4400" b="1" kern="100" dirty="0">
              <a:solidFill>
                <a:srgbClr val="8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180340" algn="ctr"/>
            <a:r>
              <a:rPr lang="zh-TW" altLang="zh-HK" sz="4400" b="1" u="sng" kern="100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家庭和睦</a:t>
            </a:r>
            <a:r>
              <a:rPr lang="zh-TW" altLang="zh-HK" sz="4400" b="1" kern="100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是最幸福</a:t>
            </a:r>
            <a:r>
              <a:rPr lang="zh-TW" altLang="zh-HK" sz="4400" b="1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的。</a:t>
            </a:r>
            <a:endParaRPr lang="zh-HK" altLang="en-US" sz="4400" b="1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56C38C4-2D8F-A2FE-A1A6-CD113FBCBADF}"/>
              </a:ext>
            </a:extLst>
          </p:cNvPr>
          <p:cNvSpPr txBox="1"/>
          <p:nvPr/>
        </p:nvSpPr>
        <p:spPr>
          <a:xfrm>
            <a:off x="1270000" y="4283309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HK" sz="4400" b="1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相親相愛一家人，</a:t>
            </a:r>
            <a:endParaRPr lang="en-US" altLang="zh-TW" sz="4400" b="1" dirty="0">
              <a:solidFill>
                <a:srgbClr val="8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HK" sz="4400" b="1" u="sng" dirty="0">
                <a:solidFill>
                  <a:srgbClr val="8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家和萬事興</a:t>
            </a:r>
            <a:r>
              <a:rPr lang="zh-TW" altLang="zh-HK" sz="1800" dirty="0">
                <a:solidFill>
                  <a:srgbClr val="000000"/>
                </a:solidFill>
                <a:effectLst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18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D037D-A5C5-6328-4101-D2BD54F5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7" b="7007"/>
          <a:stretch/>
        </p:blipFill>
        <p:spPr>
          <a:xfrm>
            <a:off x="1524000" y="1"/>
            <a:ext cx="9143980" cy="42014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A3962A-9A66-A56E-74C5-06F31F17587E}"/>
              </a:ext>
            </a:extLst>
          </p:cNvPr>
          <p:cNvSpPr txBox="1"/>
          <p:nvPr/>
        </p:nvSpPr>
        <p:spPr>
          <a:xfrm>
            <a:off x="2610097" y="3429001"/>
            <a:ext cx="5118058" cy="652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管教栽培（</a:t>
            </a:r>
            <a:r>
              <a:rPr lang="en-US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HK" sz="44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985FE6-5BDC-9E28-F8B1-1BEF43E15FCF}"/>
              </a:ext>
            </a:extLst>
          </p:cNvPr>
          <p:cNvSpPr txBox="1"/>
          <p:nvPr/>
        </p:nvSpPr>
        <p:spPr>
          <a:xfrm>
            <a:off x="931888" y="4586426"/>
            <a:ext cx="48426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「僕人辦事聰明，必管轄貽羞之子，又在眾子中，同分產業。」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BD86C2-B10B-A834-7352-E6B3B9444F5B}"/>
              </a:ext>
            </a:extLst>
          </p:cNvPr>
          <p:cNvSpPr txBox="1"/>
          <p:nvPr/>
        </p:nvSpPr>
        <p:spPr>
          <a:xfrm>
            <a:off x="6006444" y="4309427"/>
            <a:ext cx="55086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「辦事精明的僕人，能管治主人的不肖子孫，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還可以分享家業。」</a:t>
            </a:r>
            <a:endParaRPr lang="en-US" altLang="zh-TW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《當代聖經》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55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D037D-A5C5-6328-4101-D2BD54F5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7" b="7007"/>
          <a:stretch/>
        </p:blipFill>
        <p:spPr>
          <a:xfrm>
            <a:off x="1524020" y="11"/>
            <a:ext cx="9143980" cy="4201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A3962A-9A66-A56E-74C5-06F31F17587E}"/>
              </a:ext>
            </a:extLst>
          </p:cNvPr>
          <p:cNvSpPr txBox="1"/>
          <p:nvPr/>
        </p:nvSpPr>
        <p:spPr>
          <a:xfrm>
            <a:off x="1979849" y="3069181"/>
            <a:ext cx="5120448" cy="652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管教栽培（</a:t>
            </a:r>
            <a:r>
              <a:rPr lang="en-US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HK" sz="44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985FE6-5BDC-9E28-F8B1-1BEF43E15FCF}"/>
              </a:ext>
            </a:extLst>
          </p:cNvPr>
          <p:cNvSpPr txBox="1"/>
          <p:nvPr/>
        </p:nvSpPr>
        <p:spPr>
          <a:xfrm>
            <a:off x="994736" y="4313820"/>
            <a:ext cx="45188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「僕人辦事聰明，必管轄貽羞之子，又在眾子中，同分產業。」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99EED21-884B-DCA7-1CB6-C3E3B04FCC39}"/>
              </a:ext>
            </a:extLst>
          </p:cNvPr>
          <p:cNvSpPr txBox="1"/>
          <p:nvPr/>
        </p:nvSpPr>
        <p:spPr>
          <a:xfrm>
            <a:off x="6096000" y="4867817"/>
            <a:ext cx="4297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「子孫為老人的冠冕；父親是兒女的榮耀</a:t>
            </a:r>
            <a:r>
              <a:rPr lang="zh-TW" altLang="en-US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069E177-67EC-8618-DFF3-F96C86B88923}"/>
              </a:ext>
            </a:extLst>
          </p:cNvPr>
          <p:cNvSpPr txBox="1"/>
          <p:nvPr/>
        </p:nvSpPr>
        <p:spPr>
          <a:xfrm>
            <a:off x="1906392" y="4877977"/>
            <a:ext cx="1199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貽羞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69214748-4531-FB40-2F17-707D5764FFDC}"/>
              </a:ext>
            </a:extLst>
          </p:cNvPr>
          <p:cNvSpPr txBox="1"/>
          <p:nvPr/>
        </p:nvSpPr>
        <p:spPr>
          <a:xfrm>
            <a:off x="2009309" y="973365"/>
            <a:ext cx="6135493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AutoNum type="arabicParenBoth"/>
            </a:pPr>
            <a:r>
              <a:rPr lang="en-US" altLang="zh-HK" sz="4400" b="1" kern="0" dirty="0">
                <a:solidFill>
                  <a:srgbClr val="8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Dictation </a:t>
            </a:r>
            <a:r>
              <a:rPr lang="zh-TW" altLang="en-US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默書</a:t>
            </a:r>
            <a:endParaRPr lang="zh-TW" altLang="zh-HK" sz="4400" b="1" kern="1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AutoNum type="arabicParenBoth"/>
            </a:pPr>
            <a:r>
              <a:rPr lang="en-US" altLang="zh-HK" sz="4400" b="1" kern="0" dirty="0">
                <a:solidFill>
                  <a:srgbClr val="8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Direction </a:t>
            </a:r>
            <a:r>
              <a:rPr lang="zh-TW" altLang="en-US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方向</a:t>
            </a:r>
            <a:endParaRPr lang="zh-TW" altLang="zh-HK" sz="4400" b="1" kern="1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Times New Roman" panose="02020603050405020304" pitchFamily="18" charset="0"/>
              <a:buAutoNum type="arabicParenBoth"/>
            </a:pPr>
            <a:r>
              <a:rPr lang="en-US" altLang="zh-HK" sz="4400" b="1" kern="0" dirty="0">
                <a:solidFill>
                  <a:srgbClr val="8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Suggestion </a:t>
            </a:r>
            <a:r>
              <a:rPr lang="zh-TW" altLang="en-US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建議</a:t>
            </a:r>
            <a:endParaRPr lang="en-US" altLang="zh-HK" sz="4400" b="1" kern="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Font typeface="Times New Roman" panose="02020603050405020304" pitchFamily="18" charset="0"/>
              <a:buAutoNum type="arabicParenBoth"/>
            </a:pPr>
            <a:r>
              <a:rPr lang="en-US" altLang="zh-HK" sz="4400" b="1" kern="0" dirty="0">
                <a:solidFill>
                  <a:srgbClr val="8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Cushion </a:t>
            </a: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墊子</a:t>
            </a:r>
            <a:endParaRPr lang="zh-HK" altLang="en-US" sz="4400" b="1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クッション シンプル-001 - 3Dで漫画を作ろう">
            <a:extLst>
              <a:ext uri="{FF2B5EF4-FFF2-40B4-BE49-F238E27FC236}">
                <a16:creationId xmlns:a16="http://schemas.microsoft.com/office/drawing/2014/main" id="{14D6DB32-ADF8-83AA-1EC5-E6C5104D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747">
            <a:off x="2285751" y="4134197"/>
            <a:ext cx="2580968" cy="25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NNEAU">
            <a:extLst>
              <a:ext uri="{FF2B5EF4-FFF2-40B4-BE49-F238E27FC236}">
                <a16:creationId xmlns:a16="http://schemas.microsoft.com/office/drawing/2014/main" id="{62D46034-AF2C-F804-3AFC-12966CB6D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2" y="682882"/>
            <a:ext cx="2580968" cy="38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8D037D-A5C5-6328-4101-D2BD54F59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57" b="7007"/>
          <a:stretch/>
        </p:blipFill>
        <p:spPr>
          <a:xfrm>
            <a:off x="1524020" y="11"/>
            <a:ext cx="9143980" cy="42014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6A3962A-9A66-A56E-74C5-06F31F17587E}"/>
              </a:ext>
            </a:extLst>
          </p:cNvPr>
          <p:cNvSpPr txBox="1"/>
          <p:nvPr/>
        </p:nvSpPr>
        <p:spPr>
          <a:xfrm>
            <a:off x="3105559" y="3138832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鍛鍊心志（</a:t>
            </a:r>
            <a:r>
              <a:rPr lang="en-US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HK" sz="4400" b="1" kern="0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HK" sz="4400" dirty="0">
              <a:solidFill>
                <a:srgbClr val="8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6985FE6-5BDC-9E28-F8B1-1BEF43E15FCF}"/>
              </a:ext>
            </a:extLst>
          </p:cNvPr>
          <p:cNvSpPr txBox="1"/>
          <p:nvPr/>
        </p:nvSpPr>
        <p:spPr>
          <a:xfrm>
            <a:off x="883920" y="4379755"/>
            <a:ext cx="45533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「鼎為煉銀，爐為煉金；惟有耶和華熬煉人心。」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4BD86C2-B10B-A834-7352-E6B3B9444F5B}"/>
              </a:ext>
            </a:extLst>
          </p:cNvPr>
          <p:cNvSpPr txBox="1"/>
          <p:nvPr/>
        </p:nvSpPr>
        <p:spPr>
          <a:xfrm>
            <a:off x="5804276" y="4397516"/>
            <a:ext cx="5767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/>
            <a:r>
              <a:rPr lang="zh-TW" altLang="zh-HK" sz="3600" b="1" kern="1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除去銀子的渣滓就有銀子出來，銀匠能以做器皿。</a:t>
            </a:r>
            <a:r>
              <a:rPr lang="zh-TW" altLang="zh-HK" sz="36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箴</a:t>
            </a:r>
            <a:r>
              <a:rPr lang="zh-TW" altLang="en-US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廿</a:t>
            </a:r>
            <a:r>
              <a:rPr lang="zh-TW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HK" sz="3600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HK" altLang="en-US" sz="36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2A38543-75BD-61F7-3A00-72D452BC7E74}"/>
              </a:ext>
            </a:extLst>
          </p:cNvPr>
          <p:cNvSpPr txBox="1"/>
          <p:nvPr/>
        </p:nvSpPr>
        <p:spPr>
          <a:xfrm>
            <a:off x="1340792" y="4408005"/>
            <a:ext cx="574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鼎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13B7AEE-B138-11E5-28C9-BB9CE5336647}"/>
              </a:ext>
            </a:extLst>
          </p:cNvPr>
          <p:cNvSpPr txBox="1"/>
          <p:nvPr/>
        </p:nvSpPr>
        <p:spPr>
          <a:xfrm>
            <a:off x="3626501" y="4399747"/>
            <a:ext cx="542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HK" sz="3600" b="1" kern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爐</a:t>
            </a:r>
            <a:endParaRPr lang="zh-HK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2799</TotalTime>
  <Words>466</Words>
  <Application>Microsoft Office PowerPoint</Application>
  <PresentationFormat>寬螢幕</PresentationFormat>
  <Paragraphs>61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Lorinda Yan</dc:creator>
  <cp:lastModifiedBy>Ed One Drive</cp:lastModifiedBy>
  <cp:revision>2</cp:revision>
  <dcterms:created xsi:type="dcterms:W3CDTF">2022-12-02T08:19:40Z</dcterms:created>
  <dcterms:modified xsi:type="dcterms:W3CDTF">2023-08-21T03:53:18Z</dcterms:modified>
</cp:coreProperties>
</file>