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88" r:id="rId3"/>
    <p:sldId id="281" r:id="rId4"/>
    <p:sldId id="304" r:id="rId5"/>
    <p:sldId id="287" r:id="rId6"/>
    <p:sldId id="257" r:id="rId7"/>
    <p:sldId id="290" r:id="rId8"/>
    <p:sldId id="282" r:id="rId9"/>
    <p:sldId id="283" r:id="rId10"/>
    <p:sldId id="285" r:id="rId11"/>
    <p:sldId id="291" r:id="rId12"/>
    <p:sldId id="286" r:id="rId13"/>
    <p:sldId id="284" r:id="rId14"/>
    <p:sldId id="303" r:id="rId15"/>
  </p:sldIdLst>
  <p:sldSz cx="12192000" cy="6858000"/>
  <p:notesSz cx="10018713" cy="688975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16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213" cy="3449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74193" y="0"/>
            <a:ext cx="4342213" cy="3449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C1B84-7C88-486A-A766-7661B7A44528}" type="datetimeFigureOut">
              <a:rPr lang="zh-HK" altLang="en-US" smtClean="0"/>
              <a:t>15/9/2023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001872" y="3315509"/>
            <a:ext cx="8014970" cy="27128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44771"/>
            <a:ext cx="4342213" cy="3449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74193" y="6544771"/>
            <a:ext cx="4342213" cy="3449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0683F-4CD1-4750-B05F-11078486429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431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6645-6CAA-49C3-A71E-EF066A810477}" type="datetimeFigureOut">
              <a:rPr lang="zh-HK" altLang="en-US" smtClean="0"/>
              <a:t>15/9/2023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5C8C-0272-4AEA-99B3-66229D96D11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681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6645-6CAA-49C3-A71E-EF066A810477}" type="datetimeFigureOut">
              <a:rPr lang="zh-HK" altLang="en-US" smtClean="0"/>
              <a:t>15/9/2023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5C8C-0272-4AEA-99B3-66229D96D11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531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6645-6CAA-49C3-A71E-EF066A810477}" type="datetimeFigureOut">
              <a:rPr lang="zh-HK" altLang="en-US" smtClean="0"/>
              <a:t>15/9/2023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5C8C-0272-4AEA-99B3-66229D96D11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843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6645-6CAA-49C3-A71E-EF066A810477}" type="datetimeFigureOut">
              <a:rPr lang="zh-HK" altLang="en-US" smtClean="0"/>
              <a:t>15/9/2023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5C8C-0272-4AEA-99B3-66229D96D11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102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6645-6CAA-49C3-A71E-EF066A810477}" type="datetimeFigureOut">
              <a:rPr lang="zh-HK" altLang="en-US" smtClean="0"/>
              <a:t>15/9/2023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5C8C-0272-4AEA-99B3-66229D96D11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158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6645-6CAA-49C3-A71E-EF066A810477}" type="datetimeFigureOut">
              <a:rPr lang="zh-HK" altLang="en-US" smtClean="0"/>
              <a:t>15/9/2023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5C8C-0272-4AEA-99B3-66229D96D11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7190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6645-6CAA-49C3-A71E-EF066A810477}" type="datetimeFigureOut">
              <a:rPr lang="zh-HK" altLang="en-US" smtClean="0"/>
              <a:t>15/9/2023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5C8C-0272-4AEA-99B3-66229D96D11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49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6645-6CAA-49C3-A71E-EF066A810477}" type="datetimeFigureOut">
              <a:rPr lang="zh-HK" altLang="en-US" smtClean="0"/>
              <a:t>15/9/2023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5C8C-0272-4AEA-99B3-66229D96D11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488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6645-6CAA-49C3-A71E-EF066A810477}" type="datetimeFigureOut">
              <a:rPr lang="zh-HK" altLang="en-US" smtClean="0"/>
              <a:t>15/9/2023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5C8C-0272-4AEA-99B3-66229D96D11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908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6645-6CAA-49C3-A71E-EF066A810477}" type="datetimeFigureOut">
              <a:rPr lang="zh-HK" altLang="en-US" smtClean="0"/>
              <a:t>15/9/2023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5C8C-0272-4AEA-99B3-66229D96D11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4832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6645-6CAA-49C3-A71E-EF066A810477}" type="datetimeFigureOut">
              <a:rPr lang="zh-HK" altLang="en-US" smtClean="0"/>
              <a:t>15/9/2023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5C8C-0272-4AEA-99B3-66229D96D11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491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A6645-6CAA-49C3-A71E-EF066A810477}" type="datetimeFigureOut">
              <a:rPr lang="zh-HK" altLang="en-US" smtClean="0"/>
              <a:t>15/9/2023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F5C8C-0272-4AEA-99B3-66229D96D11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415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7C3CC2-41B3-4F56-87CD-5DCDA78CD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2708920"/>
            <a:ext cx="6192688" cy="3734713"/>
          </a:xfrm>
        </p:spPr>
        <p:txBody>
          <a:bodyPr>
            <a:noAutofit/>
          </a:bodyPr>
          <a:lstStyle/>
          <a:p>
            <a:br>
              <a:rPr lang="en-US" altLang="zh-TW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TW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在生活中</a:t>
            </a:r>
            <a:b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聆聽聖靈的聲音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altLang="zh-TW" sz="4000" dirty="0">
                <a:solidFill>
                  <a:srgbClr val="FF0000"/>
                </a:solidFill>
              </a:rPr>
            </a:br>
            <a:br>
              <a:rPr lang="en-US" altLang="zh-TW" sz="4000" dirty="0">
                <a:solidFill>
                  <a:srgbClr val="FF0000"/>
                </a:solidFill>
              </a:rPr>
            </a:br>
            <a:r>
              <a:rPr lang="zh-TW" altLang="zh-HK" sz="4000" b="1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cs typeface="Arial" panose="020B0604020202020204" pitchFamily="34" charset="0"/>
              </a:rPr>
              <a:t>約翰福音</a:t>
            </a:r>
            <a:r>
              <a:rPr lang="en-US" altLang="zh-HK" sz="4000" b="1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cs typeface="Arial" panose="020B0604020202020204" pitchFamily="34" charset="0"/>
              </a:rPr>
              <a:t>15:7-8; 16</a:t>
            </a:r>
            <a:r>
              <a:rPr lang="en-US" altLang="zh-TW" sz="4000" b="1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cs typeface="Arial" panose="020B0604020202020204" pitchFamily="34" charset="0"/>
              </a:rPr>
              <a:t>:</a:t>
            </a:r>
            <a:r>
              <a:rPr lang="en-US" altLang="zh-HK" sz="4000" b="1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cs typeface="Arial" panose="020B0604020202020204" pitchFamily="34" charset="0"/>
              </a:rPr>
              <a:t>12-15</a:t>
            </a:r>
            <a:br>
              <a:rPr lang="en-US" altLang="zh-HK" sz="4000" b="1" dirty="0">
                <a:solidFill>
                  <a:srgbClr val="7030A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HK" sz="4000" b="1" dirty="0">
                <a:solidFill>
                  <a:srgbClr val="7030A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zh-HK" altLang="en-US" sz="4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F6FDC14-79B2-4E34-BB0D-9B69B2DE2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0176" y="3284984"/>
            <a:ext cx="3960440" cy="3096343"/>
          </a:xfrm>
        </p:spPr>
        <p:txBody>
          <a:bodyPr>
            <a:noAutofit/>
          </a:bodyPr>
          <a:lstStyle/>
          <a:p>
            <a:r>
              <a:rPr lang="en-HK" altLang="zh-HK" dirty="0">
                <a:solidFill>
                  <a:schemeClr val="tx1"/>
                </a:solidFill>
              </a:rPr>
              <a:t>2023.9.16-17 </a:t>
            </a:r>
            <a:r>
              <a:rPr lang="zh-HK" altLang="en-US" dirty="0">
                <a:solidFill>
                  <a:schemeClr val="tx1"/>
                </a:solidFill>
              </a:rPr>
              <a:t>主日</a:t>
            </a:r>
            <a:endParaRPr lang="en-HK" altLang="zh-HK" dirty="0">
              <a:solidFill>
                <a:schemeClr val="tx1"/>
              </a:solidFill>
            </a:endParaRPr>
          </a:p>
          <a:p>
            <a:r>
              <a:rPr lang="zh-HK" alt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播道會</a:t>
            </a:r>
            <a:r>
              <a:rPr lang="zh-HK" alt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康泉堂</a:t>
            </a:r>
            <a:endParaRPr lang="en-US" altLang="zh-HK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HK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廖炳堂牧師</a:t>
            </a:r>
            <a:endParaRPr lang="en-US" altLang="zh-HK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HK" altLang="zh-HK" dirty="0">
                <a:solidFill>
                  <a:schemeClr val="tx1"/>
                </a:solidFill>
              </a:rPr>
              <a:t>(</a:t>
            </a:r>
            <a:r>
              <a:rPr lang="zh-HK" altLang="en-US" dirty="0">
                <a:solidFill>
                  <a:schemeClr val="tx1"/>
                </a:solidFill>
              </a:rPr>
              <a:t>建道神學院副院長</a:t>
            </a:r>
            <a:r>
              <a:rPr lang="en-HK" altLang="zh-HK" dirty="0">
                <a:solidFill>
                  <a:schemeClr val="tx1"/>
                </a:solidFill>
              </a:rPr>
              <a:t>)</a:t>
            </a:r>
            <a:endParaRPr lang="zh-HK" altLang="en-US" dirty="0">
              <a:solidFill>
                <a:schemeClr val="tx1"/>
              </a:solidFill>
            </a:endParaRPr>
          </a:p>
          <a:p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8163878-C9C4-4639-B964-DE0C2589AB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28" r="-24" b="18694"/>
          <a:stretch/>
        </p:blipFill>
        <p:spPr>
          <a:xfrm>
            <a:off x="0" y="0"/>
            <a:ext cx="12192000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4F333265-AB36-5C76-5DA0-35AA37CAC443}"/>
              </a:ext>
            </a:extLst>
          </p:cNvPr>
          <p:cNvSpPr txBox="1"/>
          <p:nvPr/>
        </p:nvSpPr>
        <p:spPr>
          <a:xfrm>
            <a:off x="479376" y="240804"/>
            <a:ext cx="1130525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加拉太書 </a:t>
            </a:r>
            <a:r>
              <a:rPr lang="en-US" altLang="zh-TW" sz="3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16–23 (</a:t>
            </a:r>
            <a:r>
              <a:rPr lang="zh-TW" altLang="en-US" sz="3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和修本</a:t>
            </a:r>
            <a:r>
              <a:rPr lang="en-US" altLang="zh-TW" sz="3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:</a:t>
            </a:r>
          </a:p>
          <a:p>
            <a:pPr algn="ctr"/>
            <a:r>
              <a:rPr lang="zh-TW" altLang="en-US" sz="3600" b="1" dirty="0">
                <a:solidFill>
                  <a:srgbClr val="FF0000"/>
                </a:solidFill>
              </a:rPr>
              <a:t>敏銳及分辨內心</a:t>
            </a:r>
            <a:r>
              <a:rPr lang="zh-HK" altLang="en-US" sz="3600" b="1" dirty="0">
                <a:solidFill>
                  <a:srgbClr val="FF0000"/>
                </a:solidFill>
              </a:rPr>
              <a:t>動態</a:t>
            </a:r>
            <a:r>
              <a:rPr lang="en-US" altLang="zh-TW" sz="3600" b="1" dirty="0">
                <a:solidFill>
                  <a:srgbClr val="FF0000"/>
                </a:solidFill>
              </a:rPr>
              <a:t>: </a:t>
            </a:r>
            <a:r>
              <a:rPr lang="zh-TW" altLang="en-US" sz="3600" b="1" dirty="0">
                <a:solidFill>
                  <a:srgbClr val="FF0000"/>
                </a:solidFill>
              </a:rPr>
              <a:t>善念</a:t>
            </a:r>
            <a:r>
              <a:rPr lang="en-US" altLang="zh-TW" sz="3600" b="1" dirty="0">
                <a:solidFill>
                  <a:srgbClr val="FF0000"/>
                </a:solidFill>
              </a:rPr>
              <a:t>?</a:t>
            </a:r>
            <a:r>
              <a:rPr lang="zh-TW" altLang="en-US" sz="3600" b="1" dirty="0">
                <a:solidFill>
                  <a:srgbClr val="FF0000"/>
                </a:solidFill>
              </a:rPr>
              <a:t>惡念</a:t>
            </a:r>
            <a:r>
              <a:rPr lang="en-US" altLang="zh-TW" sz="3600" b="1" dirty="0">
                <a:solidFill>
                  <a:srgbClr val="FF0000"/>
                </a:solidFill>
              </a:rPr>
              <a:t>?</a:t>
            </a:r>
          </a:p>
          <a:p>
            <a:endParaRPr lang="en-US" altLang="zh-TW" sz="3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4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我說，你們要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順著聖靈而行</a:t>
            </a:r>
            <a:r>
              <a:rPr lang="zh-TW" altLang="en-US" sz="4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絕不可滿足肉體的情欲</a:t>
            </a:r>
            <a:r>
              <a:rPr lang="zh-TW" altLang="en-US" sz="4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  <a:p>
            <a:r>
              <a:rPr lang="en-US" altLang="zh-TW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4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因爲肉體的情欲和聖靈相爭，聖靈和肉體相爭，這兩個彼此敵對，使你們不能做所願意做的。 </a:t>
            </a:r>
          </a:p>
          <a:p>
            <a:r>
              <a:rPr lang="en-US" altLang="zh-TW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4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但你們若被聖靈引導，就不在律法之下。 </a:t>
            </a:r>
          </a:p>
        </p:txBody>
      </p:sp>
    </p:spTree>
    <p:extLst>
      <p:ext uri="{BB962C8B-B14F-4D97-AF65-F5344CB8AC3E}">
        <p14:creationId xmlns:p14="http://schemas.microsoft.com/office/powerpoint/2010/main" val="280812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45F753C8-DB83-706B-D0B6-104A232F5C3A}"/>
              </a:ext>
            </a:extLst>
          </p:cNvPr>
          <p:cNvSpPr txBox="1"/>
          <p:nvPr/>
        </p:nvSpPr>
        <p:spPr>
          <a:xfrm>
            <a:off x="515380" y="197346"/>
            <a:ext cx="1116124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情欲的事都是顯而易見的</a:t>
            </a:r>
            <a:r>
              <a:rPr lang="zh-TW" altLang="en-US" sz="4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；就如</a:t>
            </a:r>
            <a:r>
              <a:rPr lang="zh-TW" altLang="en-US" sz="4600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淫亂、污穢、放蕩、 </a:t>
            </a:r>
            <a:r>
              <a:rPr lang="en-US" altLang="zh-TW" sz="3200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4600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拜偶像、行邪術、仇恨、紛爭、忌恨、憤怒、自私、分派、結黨、 </a:t>
            </a:r>
            <a:r>
              <a:rPr lang="en-US" altLang="zh-TW" sz="3200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4600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嫉妒、醉酒、荒宴等類</a:t>
            </a:r>
            <a:r>
              <a:rPr lang="zh-TW" altLang="en-US" sz="4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。我從前告訴過你們，現在又告訴你們，做這樣事的人必不能承受上帝的國。 </a:t>
            </a:r>
          </a:p>
          <a:p>
            <a:r>
              <a:rPr lang="en-US" altLang="zh-TW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46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聖靈的果子</a:t>
            </a:r>
            <a:r>
              <a:rPr lang="zh-TW" altLang="en-US" sz="4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就是</a:t>
            </a:r>
            <a:r>
              <a:rPr lang="zh-TW" altLang="en-US" sz="4600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仁愛、喜樂、和平、忍耐、恩慈、良善、信實、 </a:t>
            </a:r>
            <a:r>
              <a:rPr lang="en-US" altLang="zh-TW" sz="3600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4600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溫柔、節制</a:t>
            </a:r>
            <a:r>
              <a:rPr lang="zh-TW" altLang="en-US" sz="4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。這樣的事沒有律法禁止。 </a:t>
            </a:r>
            <a:endParaRPr lang="en-US" altLang="zh-TW" sz="4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5139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物件, 蠟燭, 點燃 的圖片&#10;&#10;自動產生的描述">
            <a:extLst>
              <a:ext uri="{FF2B5EF4-FFF2-40B4-BE49-F238E27FC236}">
                <a16:creationId xmlns:a16="http://schemas.microsoft.com/office/drawing/2014/main" id="{1B31F3C4-106E-9A23-2F07-F2C8E05E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6058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D48228B-EA24-55E0-EE52-F7C14D024A62}"/>
              </a:ext>
            </a:extLst>
          </p:cNvPr>
          <p:cNvSpPr txBox="1"/>
          <p:nvPr/>
        </p:nvSpPr>
        <p:spPr>
          <a:xfrm>
            <a:off x="-17746" y="404664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5400" kern="100" dirty="0">
                <a:solidFill>
                  <a:schemeClr val="accent2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信仰實踐</a:t>
            </a:r>
            <a:r>
              <a:rPr lang="en-US" altLang="zh-HK" sz="4400" kern="100" dirty="0">
                <a:solidFill>
                  <a:schemeClr val="accent2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(</a:t>
            </a:r>
            <a:r>
              <a:rPr lang="zh-HK" altLang="en-US" sz="4400" kern="1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約 </a:t>
            </a:r>
            <a:r>
              <a:rPr lang="en-US" altLang="zh-HK" sz="4400" kern="1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16:12-15</a:t>
            </a:r>
            <a:r>
              <a:rPr lang="en-US" altLang="zh-HK" sz="4400" kern="100" dirty="0">
                <a:solidFill>
                  <a:schemeClr val="accent2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) </a:t>
            </a:r>
            <a:r>
              <a:rPr lang="en-US" altLang="zh-HK" sz="5400" kern="100" dirty="0">
                <a:solidFill>
                  <a:schemeClr val="accent2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zh-TW" altLang="en-US" sz="5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在生活中 聆聽聖靈的聲音</a:t>
            </a:r>
            <a:r>
              <a:rPr lang="en-US" altLang="zh-TW" sz="5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5400" kern="100" dirty="0">
                <a:solidFill>
                  <a:schemeClr val="accent2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:</a:t>
            </a:r>
            <a:endParaRPr lang="zh-TW" altLang="zh-HK" sz="5400" kern="100" dirty="0">
              <a:solidFill>
                <a:schemeClr val="accent2"/>
              </a:solidFill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zh-TW" altLang="en-US" sz="5400" b="1" dirty="0">
                <a:solidFill>
                  <a:srgbClr val="7030A0"/>
                </a:solidFill>
              </a:rPr>
              <a:t>聖經</a:t>
            </a:r>
            <a:r>
              <a:rPr lang="en-US" altLang="zh-TW" sz="5400" b="1" dirty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5400" b="1" dirty="0">
                <a:solidFill>
                  <a:srgbClr val="7030A0"/>
                </a:solidFill>
              </a:rPr>
              <a:t>生活處境應用</a:t>
            </a:r>
          </a:p>
          <a:p>
            <a:pPr marL="914400" indent="-914400">
              <a:buFont typeface="+mj-lt"/>
              <a:buAutoNum type="arabicPeriod"/>
            </a:pPr>
            <a:r>
              <a:rPr lang="zh-TW" altLang="en-US" sz="5400" b="1" dirty="0">
                <a:solidFill>
                  <a:srgbClr val="FF0000"/>
                </a:solidFill>
              </a:rPr>
              <a:t>生活處境應用</a:t>
            </a:r>
            <a:r>
              <a:rPr lang="en-US" altLang="zh-TW" sz="54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5400" b="1" dirty="0">
                <a:solidFill>
                  <a:srgbClr val="FF0000"/>
                </a:solidFill>
              </a:rPr>
              <a:t>聖經</a:t>
            </a:r>
            <a:r>
              <a:rPr lang="en-US" altLang="zh-TW" sz="5400" b="1" dirty="0">
                <a:solidFill>
                  <a:srgbClr val="FF0000"/>
                </a:solidFill>
              </a:rPr>
              <a:t> </a:t>
            </a:r>
            <a:r>
              <a:rPr lang="en-US" altLang="zh-TW" sz="5400" dirty="0">
                <a:solidFill>
                  <a:srgbClr val="0070C0"/>
                </a:solidFill>
              </a:rPr>
              <a:t>(</a:t>
            </a:r>
            <a:r>
              <a:rPr lang="zh-HK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背誦經文</a:t>
            </a:r>
            <a:r>
              <a:rPr lang="en-US" altLang="zh-HK" sz="5400" dirty="0">
                <a:solidFill>
                  <a:srgbClr val="0070C0"/>
                </a:solidFill>
              </a:rPr>
              <a:t>)</a:t>
            </a:r>
            <a:endParaRPr lang="en-US" altLang="zh-TW" sz="5400" dirty="0">
              <a:solidFill>
                <a:srgbClr val="0070C0"/>
              </a:solidFill>
            </a:endParaRPr>
          </a:p>
          <a:p>
            <a:r>
              <a:rPr lang="en-US" altLang="zh-TW" sz="5400" b="1" dirty="0">
                <a:solidFill>
                  <a:srgbClr val="FF0000"/>
                </a:solidFill>
              </a:rPr>
              <a:t>	= </a:t>
            </a:r>
            <a:r>
              <a:rPr lang="zh-HK" altLang="en-US" sz="5400" b="1" dirty="0">
                <a:solidFill>
                  <a:srgbClr val="FFFF00"/>
                </a:solidFill>
              </a:rPr>
              <a:t>敏銳及分辨內心</a:t>
            </a:r>
            <a:r>
              <a:rPr lang="en-US" altLang="zh-HK" sz="5400" b="1" dirty="0">
                <a:solidFill>
                  <a:srgbClr val="FFFF00"/>
                </a:solidFill>
              </a:rPr>
              <a:t>: </a:t>
            </a:r>
            <a:r>
              <a:rPr lang="zh-HK" altLang="en-US" sz="5400" b="1" dirty="0">
                <a:solidFill>
                  <a:srgbClr val="FFFF00"/>
                </a:solidFill>
              </a:rPr>
              <a:t>善念</a:t>
            </a:r>
            <a:r>
              <a:rPr lang="en-US" altLang="zh-HK" sz="5400" b="1" dirty="0">
                <a:solidFill>
                  <a:srgbClr val="FFFF00"/>
                </a:solidFill>
              </a:rPr>
              <a:t>?</a:t>
            </a:r>
            <a:r>
              <a:rPr lang="zh-HK" altLang="en-US" sz="5400" b="1" dirty="0">
                <a:solidFill>
                  <a:srgbClr val="FFFF00"/>
                </a:solidFill>
              </a:rPr>
              <a:t>惡念</a:t>
            </a:r>
            <a:r>
              <a:rPr lang="en-US" altLang="zh-HK" sz="5400" b="1" dirty="0">
                <a:solidFill>
                  <a:srgbClr val="FFFF00"/>
                </a:solidFill>
              </a:rPr>
              <a:t>?</a:t>
            </a:r>
          </a:p>
          <a:p>
            <a:pPr algn="ctr"/>
            <a:endParaRPr lang="en-US" altLang="zh-HK" sz="5400" b="1" dirty="0">
              <a:solidFill>
                <a:srgbClr val="FF0000"/>
              </a:solidFill>
            </a:endParaRPr>
          </a:p>
          <a:p>
            <a:pPr algn="ctr"/>
            <a:r>
              <a:rPr lang="zh-HK" altLang="en-US" sz="5400" b="1" dirty="0">
                <a:solidFill>
                  <a:srgbClr val="7030A0"/>
                </a:solidFill>
              </a:rPr>
              <a:t>與神同行</a:t>
            </a:r>
            <a:r>
              <a:rPr lang="en-US" altLang="zh-HK" sz="5400" b="1" dirty="0">
                <a:solidFill>
                  <a:srgbClr val="7030A0"/>
                </a:solidFill>
              </a:rPr>
              <a:t>: </a:t>
            </a:r>
            <a:r>
              <a:rPr lang="zh-HK" altLang="en-US" sz="5400" b="1" dirty="0">
                <a:solidFill>
                  <a:srgbClr val="7030A0"/>
                </a:solidFill>
              </a:rPr>
              <a:t>偶一為之</a:t>
            </a:r>
            <a:r>
              <a:rPr lang="en-US" altLang="zh-HK" sz="5400" b="1" dirty="0">
                <a:solidFill>
                  <a:srgbClr val="7030A0"/>
                </a:solidFill>
                <a:sym typeface="Wingdings" panose="05000000000000000000" pitchFamily="2" charset="2"/>
              </a:rPr>
              <a:t>? </a:t>
            </a:r>
            <a:r>
              <a:rPr lang="zh-HK" altLang="en-US" sz="5400" b="1" dirty="0">
                <a:solidFill>
                  <a:srgbClr val="7030A0"/>
                </a:solidFill>
                <a:sym typeface="Wingdings" panose="05000000000000000000" pitchFamily="2" charset="2"/>
              </a:rPr>
              <a:t>經常</a:t>
            </a:r>
            <a:r>
              <a:rPr lang="en-US" altLang="zh-HK" sz="5400" b="1" dirty="0">
                <a:solidFill>
                  <a:srgbClr val="7030A0"/>
                </a:solidFill>
                <a:sym typeface="Wingdings" panose="05000000000000000000" pitchFamily="2" charset="2"/>
              </a:rPr>
              <a:t> ? </a:t>
            </a:r>
            <a:r>
              <a:rPr lang="zh-HK" altLang="en-US" sz="5400" b="1" dirty="0">
                <a:solidFill>
                  <a:srgbClr val="7030A0"/>
                </a:solidFill>
                <a:sym typeface="Wingdings" panose="05000000000000000000" pitchFamily="2" charset="2"/>
              </a:rPr>
              <a:t>慣性</a:t>
            </a:r>
            <a:r>
              <a:rPr lang="en-US" altLang="zh-HK" sz="5400" b="1" dirty="0">
                <a:solidFill>
                  <a:srgbClr val="7030A0"/>
                </a:solidFill>
                <a:sym typeface="Wingdings" panose="05000000000000000000" pitchFamily="2" charset="2"/>
              </a:rPr>
              <a:t>?</a:t>
            </a:r>
            <a:endParaRPr lang="en-US" altLang="zh-TW" sz="5400" b="1" dirty="0">
              <a:solidFill>
                <a:srgbClr val="7030A0"/>
              </a:solidFill>
            </a:endParaRPr>
          </a:p>
          <a:p>
            <a:pPr algn="ctr"/>
            <a:endParaRPr lang="zh-TW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88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3" b="81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717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天空, 室外, 日落, 太陽 的圖片&#10;&#10;自動產生的描述">
            <a:extLst>
              <a:ext uri="{FF2B5EF4-FFF2-40B4-BE49-F238E27FC236}">
                <a16:creationId xmlns:a16="http://schemas.microsoft.com/office/drawing/2014/main" id="{4F3A2B2D-E0E5-1CD9-6E6E-9DE69B3E9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79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3F8F855-7847-FB81-065E-85C5951ADB1D}"/>
              </a:ext>
            </a:extLst>
          </p:cNvPr>
          <p:cNvSpPr txBox="1"/>
          <p:nvPr/>
        </p:nvSpPr>
        <p:spPr>
          <a:xfrm>
            <a:off x="2855640" y="116632"/>
            <a:ext cx="9217024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lang="zh-TW" altLang="en-US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最後的晚餐（</a:t>
            </a:r>
            <a:r>
              <a:rPr lang="en-US" altLang="zh-TW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13:1-30</a:t>
            </a:r>
            <a:r>
              <a:rPr lang="zh-TW" altLang="en-US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r>
              <a:rPr lang="en-US" altLang="zh-TW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lang="zh-TW" altLang="en-US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耶穌即將離開（</a:t>
            </a:r>
            <a:r>
              <a:rPr lang="en-US" altLang="zh-TW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13:31-38</a:t>
            </a:r>
            <a:r>
              <a:rPr lang="zh-TW" altLang="en-US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r>
              <a:rPr lang="en-US" altLang="zh-TW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lang="zh-TW" altLang="en-US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耶穌，通往父的道路（</a:t>
            </a:r>
            <a:r>
              <a:rPr lang="en-US" altLang="zh-TW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14:1-14</a:t>
            </a:r>
            <a:r>
              <a:rPr lang="zh-TW" altLang="en-US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r>
              <a:rPr lang="en-US" altLang="zh-TW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D. </a:t>
            </a:r>
            <a:r>
              <a:rPr lang="zh-TW" altLang="en-US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耶穌對保惠師的應許（</a:t>
            </a:r>
            <a:r>
              <a:rPr lang="en-US" altLang="zh-TW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14:15-31</a:t>
            </a:r>
            <a:r>
              <a:rPr lang="zh-TW" altLang="en-US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r>
              <a:rPr lang="en-US" altLang="zh-TW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E. </a:t>
            </a:r>
            <a:r>
              <a:rPr lang="zh-TW" altLang="en-US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葡萄樹和枝子（</a:t>
            </a:r>
            <a:r>
              <a:rPr lang="en-US" altLang="zh-TW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15:1-10</a:t>
            </a:r>
            <a:r>
              <a:rPr lang="zh-TW" altLang="en-US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r>
              <a:rPr lang="en-US" altLang="zh-TW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F. </a:t>
            </a:r>
            <a:r>
              <a:rPr lang="zh-TW" altLang="en-US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耶穌的朋友（</a:t>
            </a:r>
            <a:r>
              <a:rPr lang="en-US" altLang="zh-TW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15:11-17</a:t>
            </a:r>
            <a:r>
              <a:rPr lang="zh-TW" altLang="en-US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r>
              <a:rPr lang="en-US" altLang="zh-TW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G. </a:t>
            </a:r>
            <a:r>
              <a:rPr lang="zh-TW" altLang="en-US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世界的仇恨（</a:t>
            </a:r>
            <a:r>
              <a:rPr lang="en-US" altLang="zh-TW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15:18-16:4</a:t>
            </a:r>
            <a:r>
              <a:rPr lang="zh-TW" altLang="en-US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r>
              <a:rPr lang="en-US" altLang="zh-TW" sz="43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H. </a:t>
            </a:r>
            <a:r>
              <a:rPr lang="zh-TW" altLang="en-US" sz="43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聖靈的工作（</a:t>
            </a:r>
            <a:r>
              <a:rPr lang="en-US" altLang="zh-TW" sz="43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16:5-15</a:t>
            </a:r>
            <a:r>
              <a:rPr lang="zh-TW" altLang="en-US" sz="43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r>
              <a:rPr lang="en-US" altLang="zh-TW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I. </a:t>
            </a:r>
            <a:r>
              <a:rPr lang="zh-TW" altLang="en-US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變化的預測（</a:t>
            </a:r>
            <a:r>
              <a:rPr lang="en-US" altLang="zh-TW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16:16-33</a:t>
            </a:r>
            <a:r>
              <a:rPr lang="zh-TW" altLang="en-US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r>
              <a:rPr lang="en-US" altLang="zh-TW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J. </a:t>
            </a:r>
            <a:r>
              <a:rPr lang="zh-TW" altLang="en-US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耶穌的代求（第 </a:t>
            </a:r>
            <a:r>
              <a:rPr lang="en-US" altLang="zh-TW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 </a:t>
            </a:r>
            <a:r>
              <a:rPr lang="zh-TW" altLang="en-US" sz="43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章）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BA30DF6-DECD-459C-369E-72D4489FCB23}"/>
              </a:ext>
            </a:extLst>
          </p:cNvPr>
          <p:cNvSpPr txBox="1"/>
          <p:nvPr/>
        </p:nvSpPr>
        <p:spPr>
          <a:xfrm>
            <a:off x="335360" y="260648"/>
            <a:ext cx="18722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</a:t>
            </a:r>
            <a:r>
              <a:rPr lang="zh-HK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釘十字架之前</a:t>
            </a:r>
            <a:r>
              <a:rPr lang="zh-HK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最後囑咐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祂的門徒（約 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HK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 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010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D047A86E-1A0C-C06A-8F5E-FD8FA1ACF851}"/>
              </a:ext>
            </a:extLst>
          </p:cNvPr>
          <p:cNvSpPr txBox="1"/>
          <p:nvPr/>
        </p:nvSpPr>
        <p:spPr>
          <a:xfrm>
            <a:off x="911424" y="476672"/>
            <a:ext cx="1015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HK" sz="36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約翰福音</a:t>
            </a:r>
            <a:r>
              <a:rPr kumimoji="0" lang="en-US" altLang="zh-HK" sz="36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14:16-17; 15</a:t>
            </a:r>
            <a:r>
              <a:rPr kumimoji="0" lang="zh-TW" altLang="zh-HK" sz="36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kumimoji="0" lang="en-US" altLang="zh-HK" sz="36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7</a:t>
            </a:r>
            <a:r>
              <a:rPr kumimoji="0" lang="zh-TW" altLang="zh-HK" sz="36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–</a:t>
            </a:r>
            <a:r>
              <a:rPr kumimoji="0" lang="en-US" altLang="zh-HK" sz="36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8 (</a:t>
            </a:r>
            <a:r>
              <a:rPr kumimoji="0" lang="zh-HK" altLang="zh-HK" sz="36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和修本</a:t>
            </a:r>
            <a:r>
              <a:rPr kumimoji="0" lang="en-US" altLang="zh-HK" sz="36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5BAA4AE-433C-7C13-3DF3-F2BF9F297B3B}"/>
              </a:ext>
            </a:extLst>
          </p:cNvPr>
          <p:cNvSpPr txBox="1"/>
          <p:nvPr/>
        </p:nvSpPr>
        <p:spPr>
          <a:xfrm>
            <a:off x="335360" y="1268760"/>
            <a:ext cx="11521280" cy="528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zh-HK" sz="4800" b="1" baseline="30000" dirty="0"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14:16</a:t>
            </a:r>
            <a:r>
              <a:rPr lang="zh-TW" altLang="zh-HK" sz="44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我要求父，父就賜給你們</a:t>
            </a:r>
            <a:r>
              <a:rPr lang="zh-TW" altLang="zh-HK" sz="4400" b="1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另外一位保惠師</a:t>
            </a:r>
            <a:r>
              <a:rPr lang="zh-TW" altLang="zh-HK" sz="44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，使他永遠與你們同在。</a:t>
            </a:r>
            <a:r>
              <a:rPr lang="zh-TW" altLang="zh-HK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altLang="zh-HK" sz="4800" b="1" kern="0" baseline="30000" dirty="0"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14: 17</a:t>
            </a:r>
            <a:r>
              <a:rPr lang="zh-TW" altLang="zh-HK" sz="4400" b="1" kern="0" dirty="0"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他就是</a:t>
            </a:r>
            <a:r>
              <a:rPr lang="zh-TW" altLang="zh-HK" sz="4400" b="1" kern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真理的靈</a:t>
            </a:r>
            <a:r>
              <a:rPr lang="zh-TW" altLang="zh-HK" sz="4400" b="1" kern="0" dirty="0"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，</a:t>
            </a:r>
            <a:r>
              <a:rPr lang="en-US" altLang="zh-TW" sz="4400" b="1" kern="0" dirty="0"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…</a:t>
            </a:r>
          </a:p>
          <a:p>
            <a:r>
              <a:rPr lang="en-US" altLang="zh-TW" sz="4800" b="1" baseline="30000" dirty="0">
                <a:latin typeface="Calibri" panose="020F0502020204030204" pitchFamily="34" charset="0"/>
                <a:ea typeface="新細明體" panose="02020500000000000000" pitchFamily="18" charset="-120"/>
              </a:rPr>
              <a:t>15:7</a:t>
            </a:r>
            <a:r>
              <a:rPr lang="zh-TW" altLang="en-US" sz="4400" b="1" dirty="0"/>
              <a:t>你們若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常在我裏面</a:t>
            </a:r>
            <a:r>
              <a:rPr lang="zh-TW" altLang="en-US" sz="4400" b="1" dirty="0"/>
              <a:t>，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我的話</a:t>
            </a:r>
            <a:r>
              <a:rPr lang="zh-TW" altLang="en-US" sz="4400" b="1" dirty="0"/>
              <a:t>也常在你們裏面，凡你們想要的，祈求，就給你們成全。 </a:t>
            </a:r>
          </a:p>
          <a:p>
            <a:r>
              <a:rPr lang="en-US" altLang="zh-TW" sz="4800" b="1" baseline="30000" dirty="0">
                <a:latin typeface="Calibri" panose="020F0502020204030204" pitchFamily="34" charset="0"/>
                <a:ea typeface="新細明體" panose="02020500000000000000" pitchFamily="18" charset="-120"/>
              </a:rPr>
              <a:t>15:8</a:t>
            </a:r>
            <a:r>
              <a:rPr lang="zh-TW" altLang="en-US" sz="4400" b="1" dirty="0"/>
              <a:t>你們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多結果子</a:t>
            </a:r>
            <a:r>
              <a:rPr lang="zh-TW" altLang="en-US" sz="4400" b="1" dirty="0"/>
              <a:t>，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我父</a:t>
            </a:r>
            <a:r>
              <a:rPr lang="zh-TW" altLang="en-US" sz="4400" b="1" dirty="0"/>
              <a:t>就因此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得榮耀</a:t>
            </a:r>
            <a:r>
              <a:rPr lang="zh-TW" altLang="en-US" sz="4400" b="1" dirty="0"/>
              <a:t>，你們也就是我的門徒了。 </a:t>
            </a:r>
          </a:p>
        </p:txBody>
      </p:sp>
    </p:spTree>
    <p:extLst>
      <p:ext uri="{BB962C8B-B14F-4D97-AF65-F5344CB8AC3E}">
        <p14:creationId xmlns:p14="http://schemas.microsoft.com/office/powerpoint/2010/main" val="219137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水, 黑暗 的圖片&#10;&#10;自動產生的描述">
            <a:extLst>
              <a:ext uri="{FF2B5EF4-FFF2-40B4-BE49-F238E27FC236}">
                <a16:creationId xmlns:a16="http://schemas.microsoft.com/office/drawing/2014/main" id="{928F5AD8-A99F-2FA2-22B4-9F683AA34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70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352" y="151179"/>
            <a:ext cx="116652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HK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約翰福音</a:t>
            </a:r>
            <a:r>
              <a:rPr lang="en-US" altLang="zh-HK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16</a:t>
            </a:r>
            <a:r>
              <a:rPr lang="zh-TW" altLang="zh-HK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HK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zh-HK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–</a:t>
            </a:r>
            <a:r>
              <a:rPr lang="en-US" altLang="zh-HK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15 (</a:t>
            </a:r>
            <a:r>
              <a:rPr lang="zh-HK" altLang="zh-HK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和修本</a:t>
            </a:r>
            <a:r>
              <a:rPr lang="en-US" altLang="zh-HK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  <a:p>
            <a:r>
              <a:rPr lang="en-US" altLang="zh-HK" sz="4800" kern="100" baseline="30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12</a:t>
            </a:r>
            <a:r>
              <a:rPr lang="zh-TW" altLang="en-US" sz="48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48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[</a:t>
            </a:r>
            <a:r>
              <a:rPr lang="zh-TW" altLang="en-US" sz="4800" b="1" kern="100" dirty="0">
                <a:solidFill>
                  <a:srgbClr val="7030A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  <a:cs typeface="Arial" panose="020B0604020202020204" pitchFamily="34" charset="0"/>
              </a:rPr>
              <a:t>主耶穌說</a:t>
            </a:r>
            <a:r>
              <a:rPr lang="en-US" altLang="zh-TW" sz="4800" b="1" kern="100" dirty="0">
                <a:solidFill>
                  <a:srgbClr val="7030A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  <a:cs typeface="Arial" panose="020B0604020202020204" pitchFamily="34" charset="0"/>
              </a:rPr>
              <a:t>:]</a:t>
            </a:r>
            <a:r>
              <a:rPr lang="zh-TW" altLang="zh-HK" sz="48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我</a:t>
            </a:r>
            <a:r>
              <a:rPr lang="zh-TW" altLang="zh-HK" sz="48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還有好些事要告訴你們，但你們現在擔當不了</a:t>
            </a:r>
            <a:r>
              <a:rPr lang="zh-TW" altLang="zh-HK" sz="48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en-US" altLang="zh-TW" sz="4800" b="1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r>
              <a:rPr lang="zh-TW" altLang="zh-HK" sz="48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sz="4800" b="1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HK" sz="4800" kern="100" baseline="30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13</a:t>
            </a:r>
            <a:r>
              <a:rPr lang="zh-TW" altLang="zh-HK" sz="4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但真理的靈來的時候，</a:t>
            </a:r>
            <a:r>
              <a:rPr lang="zh-TW" altLang="en-US" sz="4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衪</a:t>
            </a:r>
            <a:r>
              <a:rPr lang="zh-TW" altLang="zh-HK" sz="4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要引導你們</a:t>
            </a:r>
            <a:r>
              <a:rPr lang="zh-TW" altLang="zh-HK" sz="48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進入一切真理</a:t>
            </a:r>
            <a:r>
              <a:rPr lang="en-US" altLang="zh-TW" sz="48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4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4800" kern="100" dirty="0">
                <a:ea typeface="微軟正黑體" panose="020B0604030504040204" pitchFamily="34" charset="-120"/>
                <a:cs typeface="Arial" panose="020B0604020202020204" pitchFamily="34" charset="0"/>
              </a:rPr>
              <a:t>He will guide you </a:t>
            </a:r>
            <a:r>
              <a:rPr lang="en-US" altLang="zh-TW" sz="4800" u="sng" kern="100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into</a:t>
            </a:r>
            <a:r>
              <a:rPr lang="en-US" altLang="zh-TW" sz="4800" kern="100" dirty="0">
                <a:ea typeface="微軟正黑體" panose="020B0604030504040204" pitchFamily="34" charset="-120"/>
                <a:cs typeface="Arial" panose="020B0604020202020204" pitchFamily="34" charset="0"/>
              </a:rPr>
              <a:t> all the truth </a:t>
            </a:r>
            <a:r>
              <a:rPr lang="en-US" altLang="zh-TW" sz="4000" kern="100" dirty="0">
                <a:ea typeface="微軟正黑體" panose="020B0604030504040204" pitchFamily="34" charset="-120"/>
                <a:cs typeface="Arial" panose="020B0604020202020204" pitchFamily="34" charset="0"/>
              </a:rPr>
              <a:t>[NASB] </a:t>
            </a:r>
            <a:r>
              <a:rPr lang="en-US" altLang="zh-TW" sz="4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HK" sz="4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。因爲</a:t>
            </a:r>
            <a:r>
              <a:rPr lang="zh-TW" altLang="en-US" sz="4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衪</a:t>
            </a:r>
            <a:r>
              <a:rPr lang="zh-TW" altLang="zh-HK" sz="4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不是憑著自己說的，而是把</a:t>
            </a:r>
            <a:r>
              <a:rPr lang="zh-TW" altLang="en-US" sz="480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衪</a:t>
            </a:r>
            <a:r>
              <a:rPr lang="zh-TW" altLang="zh-HK" sz="480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所聽見的</a:t>
            </a:r>
            <a:r>
              <a:rPr lang="zh-TW" altLang="zh-HK" sz="4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都說出來，並且要把將要來的事向你們傳達</a:t>
            </a:r>
            <a:r>
              <a:rPr lang="zh-TW" altLang="zh-HK" sz="4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zh-TW" altLang="zh-HK" sz="4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3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00F053D1-B4ED-D3D6-2A70-D421913A69FE}"/>
              </a:ext>
            </a:extLst>
          </p:cNvPr>
          <p:cNvSpPr txBox="1"/>
          <p:nvPr/>
        </p:nvSpPr>
        <p:spPr>
          <a:xfrm>
            <a:off x="1055440" y="908720"/>
            <a:ext cx="1051316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5400" kern="100" baseline="30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14</a:t>
            </a:r>
            <a:r>
              <a:rPr lang="zh-TW" altLang="en-US" sz="5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衪</a:t>
            </a:r>
            <a:r>
              <a:rPr lang="zh-TW" altLang="zh-HK" sz="5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要榮耀</a:t>
            </a:r>
            <a:r>
              <a:rPr lang="zh-TW" altLang="zh-HK" sz="54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我</a:t>
            </a:r>
            <a:r>
              <a:rPr lang="zh-TW" altLang="zh-HK" sz="5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，因爲</a:t>
            </a:r>
            <a:r>
              <a:rPr lang="zh-TW" altLang="en-US" sz="5400" b="1" u="sng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衪</a:t>
            </a:r>
            <a:r>
              <a:rPr lang="zh-TW" altLang="zh-HK" sz="5400" b="1" u="sng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要把從</a:t>
            </a:r>
            <a:r>
              <a:rPr lang="zh-TW" altLang="zh-HK" sz="5400" b="1" u="sng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我</a:t>
            </a:r>
            <a:r>
              <a:rPr lang="zh-TW" altLang="zh-HK" sz="5400" b="1" u="sng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領受的</a:t>
            </a:r>
            <a:r>
              <a:rPr lang="zh-TW" altLang="zh-HK" sz="5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向你們傳達</a:t>
            </a:r>
            <a:r>
              <a:rPr lang="zh-TW" altLang="zh-HK" sz="5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en-US" altLang="zh-TW" sz="5400" b="1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r>
              <a:rPr lang="zh-TW" altLang="zh-HK" sz="5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</a:p>
          <a:p>
            <a:r>
              <a:rPr lang="en-US" altLang="zh-HK" sz="5400" baseline="30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15</a:t>
            </a:r>
            <a:r>
              <a:rPr lang="zh-TW" altLang="zh-HK" sz="5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凡父所有的都是</a:t>
            </a:r>
            <a:r>
              <a:rPr lang="zh-TW" altLang="zh-HK" sz="5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我</a:t>
            </a:r>
            <a:r>
              <a:rPr lang="zh-TW" altLang="zh-HK" sz="5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的，所以</a:t>
            </a:r>
            <a:r>
              <a:rPr lang="zh-TW" altLang="zh-HK" sz="5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我</a:t>
            </a:r>
            <a:r>
              <a:rPr lang="zh-TW" altLang="zh-HK" sz="5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說，</a:t>
            </a:r>
            <a:r>
              <a:rPr lang="zh-TW" altLang="en-US" sz="54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衪</a:t>
            </a:r>
            <a:r>
              <a:rPr lang="zh-TW" altLang="zh-HK" sz="54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要把從</a:t>
            </a:r>
            <a:r>
              <a:rPr lang="zh-TW" altLang="zh-HK" sz="5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我</a:t>
            </a:r>
            <a:r>
              <a:rPr lang="zh-TW" altLang="zh-HK" sz="54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領受的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向你們傳達。</a:t>
            </a:r>
            <a:endParaRPr lang="zh-TW" altLang="zh-HK" sz="54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DC4421B-CC7E-6C7E-6E55-4A41A043ED0D}"/>
              </a:ext>
            </a:extLst>
          </p:cNvPr>
          <p:cNvSpPr txBox="1"/>
          <p:nvPr/>
        </p:nvSpPr>
        <p:spPr>
          <a:xfrm>
            <a:off x="2279576" y="612845"/>
            <a:ext cx="795688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dirty="0"/>
              <a:t>每日聖靈工作的方向</a:t>
            </a:r>
            <a:r>
              <a:rPr lang="en-US" altLang="zh-TW" sz="6000" dirty="0"/>
              <a:t>(1):</a:t>
            </a:r>
            <a:r>
              <a:rPr lang="zh-TW" altLang="en-US" sz="6000" b="1" u="sng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由</a:t>
            </a:r>
            <a:r>
              <a:rPr lang="zh-TW" altLang="zh-HK" sz="6000" b="1" u="sng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真理</a:t>
            </a:r>
            <a:r>
              <a:rPr lang="zh-TW" altLang="zh-HK" sz="6000" b="1" u="sng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進入一切</a:t>
            </a:r>
            <a:r>
              <a:rPr lang="zh-TW" altLang="en-US" sz="6000" b="1" u="sng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處境</a:t>
            </a:r>
            <a:endParaRPr lang="en-US" altLang="zh-TW" sz="6000" dirty="0"/>
          </a:p>
          <a:p>
            <a:pPr algn="ctr"/>
            <a:endParaRPr lang="en-US" altLang="zh-TW" sz="6000" dirty="0"/>
          </a:p>
          <a:p>
            <a:pPr algn="ctr"/>
            <a:r>
              <a:rPr lang="zh-TW" altLang="en-US" sz="6000" b="1" dirty="0">
                <a:solidFill>
                  <a:srgbClr val="FF0000"/>
                </a:solidFill>
              </a:rPr>
              <a:t>聖經</a:t>
            </a:r>
            <a:r>
              <a:rPr lang="en-US" altLang="zh-TW" sz="60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6000" b="1" dirty="0">
                <a:solidFill>
                  <a:srgbClr val="FF0000"/>
                </a:solidFill>
              </a:rPr>
              <a:t>生活處境應用</a:t>
            </a:r>
          </a:p>
          <a:p>
            <a:pPr algn="ctr"/>
            <a:endParaRPr lang="en-US" altLang="zh-TW" sz="6000" dirty="0">
              <a:solidFill>
                <a:srgbClr val="0070C0"/>
              </a:solidFill>
            </a:endParaRPr>
          </a:p>
          <a:p>
            <a:pPr algn="ctr"/>
            <a:r>
              <a:rPr lang="en-US" altLang="zh-TW" sz="6000" dirty="0">
                <a:solidFill>
                  <a:srgbClr val="0070C0"/>
                </a:solidFill>
              </a:rPr>
              <a:t>Text </a:t>
            </a:r>
            <a:r>
              <a:rPr lang="en-US" altLang="zh-TW" sz="600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altLang="zh-TW" sz="6000" dirty="0">
                <a:solidFill>
                  <a:srgbClr val="0070C0"/>
                </a:solidFill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77372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DC4421B-CC7E-6C7E-6E55-4A41A043ED0D}"/>
              </a:ext>
            </a:extLst>
          </p:cNvPr>
          <p:cNvSpPr txBox="1"/>
          <p:nvPr/>
        </p:nvSpPr>
        <p:spPr>
          <a:xfrm>
            <a:off x="3069" y="188640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5800" dirty="0"/>
              <a:t>每日聖靈工作的方向</a:t>
            </a:r>
            <a:r>
              <a:rPr lang="en-US" altLang="zh-TW" sz="5800" dirty="0"/>
              <a:t>(2):</a:t>
            </a:r>
          </a:p>
          <a:p>
            <a:pPr algn="ctr"/>
            <a:r>
              <a:rPr lang="zh-TW" altLang="en-US" sz="5800" b="1" u="sng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由處境</a:t>
            </a:r>
            <a:r>
              <a:rPr lang="zh-TW" altLang="zh-HK" sz="5800" b="1" u="sng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進入</a:t>
            </a:r>
            <a:r>
              <a:rPr lang="zh-TW" altLang="zh-HK" sz="5800" b="1" u="sng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一切真理</a:t>
            </a:r>
            <a:endParaRPr lang="en-US" altLang="zh-TW" sz="5800" u="sng" dirty="0">
              <a:solidFill>
                <a:srgbClr val="7030A0"/>
              </a:solidFill>
            </a:endParaRPr>
          </a:p>
          <a:p>
            <a:pPr algn="ctr"/>
            <a:endParaRPr lang="en-US" altLang="zh-TW" sz="58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5800" b="1" dirty="0">
                <a:solidFill>
                  <a:srgbClr val="FF0000"/>
                </a:solidFill>
              </a:rPr>
              <a:t>生活處境應用</a:t>
            </a:r>
            <a:r>
              <a:rPr lang="en-US" altLang="zh-TW" sz="58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5800" b="1" dirty="0">
                <a:solidFill>
                  <a:srgbClr val="FF0000"/>
                </a:solidFill>
              </a:rPr>
              <a:t>聖經</a:t>
            </a:r>
            <a:r>
              <a:rPr lang="en-US" altLang="zh-TW" sz="5800" b="1" dirty="0">
                <a:solidFill>
                  <a:srgbClr val="0070C0"/>
                </a:solidFill>
              </a:rPr>
              <a:t>(</a:t>
            </a:r>
            <a:r>
              <a:rPr lang="en-US" altLang="zh-TW" sz="5800" dirty="0">
                <a:solidFill>
                  <a:srgbClr val="0070C0"/>
                </a:solidFill>
              </a:rPr>
              <a:t>Context </a:t>
            </a:r>
            <a:r>
              <a:rPr lang="en-US" altLang="zh-TW" sz="580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altLang="zh-TW" sz="5800" dirty="0">
                <a:solidFill>
                  <a:srgbClr val="0070C0"/>
                </a:solidFill>
              </a:rPr>
              <a:t>Text)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TW" sz="4400" b="1" dirty="0">
              <a:solidFill>
                <a:srgbClr val="7030A0"/>
              </a:solidFill>
            </a:endParaRPr>
          </a:p>
          <a:p>
            <a:pPr algn="ctr"/>
            <a:r>
              <a:rPr lang="zh-TW" altLang="en-US" sz="4800" b="1" dirty="0">
                <a:solidFill>
                  <a:srgbClr val="7030A0"/>
                </a:solidFill>
              </a:rPr>
              <a:t>敏銳及分辨內心</a:t>
            </a:r>
            <a:r>
              <a:rPr lang="zh-HK" altLang="en-US" sz="4800" b="1" dirty="0">
                <a:solidFill>
                  <a:srgbClr val="7030A0"/>
                </a:solidFill>
              </a:rPr>
              <a:t>動態</a:t>
            </a:r>
            <a:r>
              <a:rPr lang="en-US" altLang="zh-TW" sz="4800" b="1" dirty="0">
                <a:solidFill>
                  <a:srgbClr val="7030A0"/>
                </a:solidFill>
              </a:rPr>
              <a:t>: </a:t>
            </a:r>
            <a:r>
              <a:rPr lang="zh-TW" altLang="en-US" sz="4800" b="1" dirty="0">
                <a:solidFill>
                  <a:srgbClr val="7030A0"/>
                </a:solidFill>
              </a:rPr>
              <a:t>善念</a:t>
            </a:r>
            <a:r>
              <a:rPr lang="en-US" altLang="zh-TW" sz="4800" b="1" dirty="0">
                <a:solidFill>
                  <a:srgbClr val="7030A0"/>
                </a:solidFill>
              </a:rPr>
              <a:t>?</a:t>
            </a:r>
            <a:r>
              <a:rPr lang="zh-TW" altLang="en-US" sz="4800" b="1" dirty="0">
                <a:solidFill>
                  <a:srgbClr val="7030A0"/>
                </a:solidFill>
              </a:rPr>
              <a:t>惡念</a:t>
            </a:r>
            <a:r>
              <a:rPr lang="en-US" altLang="zh-TW" sz="4800" b="1" dirty="0">
                <a:solidFill>
                  <a:srgbClr val="7030A0"/>
                </a:solidFill>
              </a:rPr>
              <a:t>?</a:t>
            </a:r>
          </a:p>
          <a:p>
            <a:pPr algn="ctr"/>
            <a:r>
              <a:rPr lang="zh-TW" altLang="en-US" sz="4800" b="1" dirty="0">
                <a:solidFill>
                  <a:srgbClr val="FFFF00"/>
                </a:solidFill>
              </a:rPr>
              <a:t>惡性循環</a:t>
            </a:r>
            <a:r>
              <a:rPr lang="en-US" altLang="zh-TW" sz="4800" b="1" dirty="0">
                <a:solidFill>
                  <a:srgbClr val="FFFF00"/>
                </a:solidFill>
              </a:rPr>
              <a:t>?</a:t>
            </a:r>
            <a:r>
              <a:rPr lang="zh-TW" altLang="en-US" sz="4800" b="1" dirty="0">
                <a:solidFill>
                  <a:srgbClr val="FFFF00"/>
                </a:solidFill>
              </a:rPr>
              <a:t>良性循環</a:t>
            </a:r>
            <a:r>
              <a:rPr lang="en-US" altLang="zh-TW" sz="4800" b="1" dirty="0">
                <a:solidFill>
                  <a:srgbClr val="FFFF00"/>
                </a:solidFill>
              </a:rPr>
              <a:t>? </a:t>
            </a:r>
          </a:p>
          <a:p>
            <a:pPr algn="ctr"/>
            <a:r>
              <a:rPr lang="en-US" altLang="zh-TW" sz="4800" dirty="0">
                <a:sym typeface="Wingdings" panose="05000000000000000000" pitchFamily="2" charset="2"/>
              </a:rPr>
              <a:t>	</a:t>
            </a:r>
            <a:r>
              <a:rPr lang="zh-TW" altLang="en-US" sz="4800" b="1" dirty="0">
                <a:solidFill>
                  <a:srgbClr val="7030A0"/>
                </a:solidFill>
              </a:rPr>
              <a:t>行步見步</a:t>
            </a:r>
            <a:r>
              <a:rPr lang="en-US" altLang="zh-TW" sz="4800" b="1" dirty="0">
                <a:solidFill>
                  <a:srgbClr val="7030A0"/>
                </a:solidFill>
              </a:rPr>
              <a:t>, </a:t>
            </a:r>
            <a:r>
              <a:rPr lang="zh-TW" altLang="en-US" sz="4800" b="1" dirty="0">
                <a:solidFill>
                  <a:srgbClr val="7030A0"/>
                </a:solidFill>
              </a:rPr>
              <a:t>與主親密同行</a:t>
            </a:r>
            <a:r>
              <a:rPr lang="en-US" altLang="zh-TW" sz="4800" b="1" dirty="0">
                <a:solidFill>
                  <a:srgbClr val="7030A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8427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692</Words>
  <Application>Microsoft Office PowerPoint</Application>
  <PresentationFormat>寬螢幕</PresentationFormat>
  <Paragraphs>56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微軟正黑體</vt:lpstr>
      <vt:lpstr>標楷體</vt:lpstr>
      <vt:lpstr>華康雅風體W3(P)</vt:lpstr>
      <vt:lpstr>Arial</vt:lpstr>
      <vt:lpstr>Calibri</vt:lpstr>
      <vt:lpstr>Office 佈景主題</vt:lpstr>
      <vt:lpstr>  在生活中 聆聽聖靈的聲音   約翰福音15:7-8; 16:12-15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Liu Ping Tong, Herrick</dc:creator>
  <cp:lastModifiedBy>PT Liu</cp:lastModifiedBy>
  <cp:revision>60</cp:revision>
  <cp:lastPrinted>2023-08-12T04:03:24Z</cp:lastPrinted>
  <dcterms:created xsi:type="dcterms:W3CDTF">2020-06-13T03:52:43Z</dcterms:created>
  <dcterms:modified xsi:type="dcterms:W3CDTF">2023-09-15T05:40:07Z</dcterms:modified>
</cp:coreProperties>
</file>