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5"/>
  </p:notesMasterIdLst>
  <p:sldIdLst>
    <p:sldId id="261" r:id="rId2"/>
    <p:sldId id="278" r:id="rId3"/>
    <p:sldId id="277" r:id="rId4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8E818F-83B4-42DF-910A-CF69AF1080A5}">
          <p14:sldIdLst>
            <p14:sldId id="261"/>
            <p14:sldId id="278"/>
            <p14:sldId id="27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B5B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899234-1753-4187-B39F-A6280979E896}" v="73" dt="2023-09-08T02:59:55.002"/>
    <p1510:client id="{AE7CF177-C8D6-4A08-9CDF-B3AFF20797BE}" v="2755" dt="2023-09-07T17:24:22.9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70060" autoAdjust="0"/>
  </p:normalViewPr>
  <p:slideViewPr>
    <p:cSldViewPr snapToGrid="0">
      <p:cViewPr varScale="1">
        <p:scale>
          <a:sx n="62" d="100"/>
          <a:sy n="62" d="100"/>
        </p:scale>
        <p:origin x="-792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365" y="2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 LAM" userId="7c7956ceca567846" providerId="LiveId" clId="{FC6CCEF7-CB17-4578-85D6-D64D9816B94C}"/>
    <pc:docChg chg="undo custSel modSld">
      <pc:chgData name="CC LAM" userId="7c7956ceca567846" providerId="LiveId" clId="{FC6CCEF7-CB17-4578-85D6-D64D9816B94C}" dt="2022-12-07T03:27:55.419" v="209" actId="20577"/>
      <pc:docMkLst>
        <pc:docMk/>
      </pc:docMkLst>
      <pc:sldChg chg="modNotesTx">
        <pc:chgData name="CC LAM" userId="7c7956ceca567846" providerId="LiveId" clId="{FC6CCEF7-CB17-4578-85D6-D64D9816B94C}" dt="2022-12-07T03:25:04.129" v="197" actId="113"/>
        <pc:sldMkLst>
          <pc:docMk/>
          <pc:sldMk cId="2862140035" sldId="365"/>
        </pc:sldMkLst>
      </pc:sldChg>
      <pc:sldChg chg="modNotesTx">
        <pc:chgData name="CC LAM" userId="7c7956ceca567846" providerId="LiveId" clId="{FC6CCEF7-CB17-4578-85D6-D64D9816B94C}" dt="2022-12-07T03:27:55.419" v="209" actId="20577"/>
        <pc:sldMkLst>
          <pc:docMk/>
          <pc:sldMk cId="3866616260" sldId="366"/>
        </pc:sldMkLst>
      </pc:sldChg>
    </pc:docChg>
  </pc:docChgLst>
  <pc:docChgLst>
    <pc:chgData name="CC LAM" userId="7c7956ceca567846" providerId="LiveId" clId="{08D6DC3A-C647-4C49-A567-8FC84C811C28}"/>
    <pc:docChg chg="undo custSel addSld delSld modSld sldOrd modSection">
      <pc:chgData name="CC LAM" userId="7c7956ceca567846" providerId="LiveId" clId="{08D6DC3A-C647-4C49-A567-8FC84C811C28}" dt="2023-08-02T11:56:37.718" v="1695" actId="20577"/>
      <pc:docMkLst>
        <pc:docMk/>
      </pc:docMkLst>
      <pc:sldChg chg="modSp mod modAnim">
        <pc:chgData name="CC LAM" userId="7c7956ceca567846" providerId="LiveId" clId="{08D6DC3A-C647-4C49-A567-8FC84C811C28}" dt="2023-08-02T09:46:36.143" v="16" actId="27636"/>
        <pc:sldMkLst>
          <pc:docMk/>
          <pc:sldMk cId="2379431284" sldId="262"/>
        </pc:sldMkLst>
        <pc:spChg chg="mod">
          <ac:chgData name="CC LAM" userId="7c7956ceca567846" providerId="LiveId" clId="{08D6DC3A-C647-4C49-A567-8FC84C811C28}" dt="2023-08-02T09:46:36.143" v="16" actId="27636"/>
          <ac:spMkLst>
            <pc:docMk/>
            <pc:sldMk cId="2379431284" sldId="262"/>
            <ac:spMk id="3" creationId="{145CBFA0-68D1-FCF8-3E37-68FFA7522B6F}"/>
          </ac:spMkLst>
        </pc:spChg>
      </pc:sldChg>
      <pc:sldChg chg="del ord">
        <pc:chgData name="CC LAM" userId="7c7956ceca567846" providerId="LiveId" clId="{08D6DC3A-C647-4C49-A567-8FC84C811C28}" dt="2023-08-02T11:47:42.649" v="1605" actId="2696"/>
        <pc:sldMkLst>
          <pc:docMk/>
          <pc:sldMk cId="2285564353" sldId="263"/>
        </pc:sldMkLst>
      </pc:sldChg>
      <pc:sldChg chg="ord">
        <pc:chgData name="CC LAM" userId="7c7956ceca567846" providerId="LiveId" clId="{08D6DC3A-C647-4C49-A567-8FC84C811C28}" dt="2023-08-02T09:49:43.533" v="31"/>
        <pc:sldMkLst>
          <pc:docMk/>
          <pc:sldMk cId="2544063297" sldId="264"/>
        </pc:sldMkLst>
      </pc:sldChg>
      <pc:sldChg chg="del">
        <pc:chgData name="CC LAM" userId="7c7956ceca567846" providerId="LiveId" clId="{08D6DC3A-C647-4C49-A567-8FC84C811C28}" dt="2023-08-02T11:47:52.100" v="1607" actId="2696"/>
        <pc:sldMkLst>
          <pc:docMk/>
          <pc:sldMk cId="1891887634" sldId="266"/>
        </pc:sldMkLst>
      </pc:sldChg>
      <pc:sldChg chg="add del">
        <pc:chgData name="CC LAM" userId="7c7956ceca567846" providerId="LiveId" clId="{08D6DC3A-C647-4C49-A567-8FC84C811C28}" dt="2023-08-02T09:48:53.045" v="21" actId="47"/>
        <pc:sldMkLst>
          <pc:docMk/>
          <pc:sldMk cId="132485691" sldId="267"/>
        </pc:sldMkLst>
      </pc:sldChg>
      <pc:sldChg chg="del">
        <pc:chgData name="CC LAM" userId="7c7956ceca567846" providerId="LiveId" clId="{08D6DC3A-C647-4C49-A567-8FC84C811C28}" dt="2023-08-02T11:47:47.709" v="1606" actId="2696"/>
        <pc:sldMkLst>
          <pc:docMk/>
          <pc:sldMk cId="2541151021" sldId="268"/>
        </pc:sldMkLst>
      </pc:sldChg>
      <pc:sldChg chg="modNotesTx">
        <pc:chgData name="CC LAM" userId="7c7956ceca567846" providerId="LiveId" clId="{08D6DC3A-C647-4C49-A567-8FC84C811C28}" dt="2023-08-02T11:10:29.864" v="935" actId="20577"/>
        <pc:sldMkLst>
          <pc:docMk/>
          <pc:sldMk cId="1308039731" sldId="269"/>
        </pc:sldMkLst>
      </pc:sldChg>
      <pc:sldChg chg="modSp mod modNotesTx">
        <pc:chgData name="CC LAM" userId="7c7956ceca567846" providerId="LiveId" clId="{08D6DC3A-C647-4C49-A567-8FC84C811C28}" dt="2023-08-02T11:56:37.718" v="1695" actId="20577"/>
        <pc:sldMkLst>
          <pc:docMk/>
          <pc:sldMk cId="4089468055" sldId="271"/>
        </pc:sldMkLst>
        <pc:spChg chg="mod">
          <ac:chgData name="CC LAM" userId="7c7956ceca567846" providerId="LiveId" clId="{08D6DC3A-C647-4C49-A567-8FC84C811C28}" dt="2023-08-02T11:50:05.929" v="1630"/>
          <ac:spMkLst>
            <pc:docMk/>
            <pc:sldMk cId="4089468055" sldId="271"/>
            <ac:spMk id="2" creationId="{5F4B2DE4-CBA7-79FE-2DCC-1C395C2EF06A}"/>
          </ac:spMkLst>
        </pc:spChg>
        <pc:spChg chg="mod">
          <ac:chgData name="CC LAM" userId="7c7956ceca567846" providerId="LiveId" clId="{08D6DC3A-C647-4C49-A567-8FC84C811C28}" dt="2023-08-02T10:50:56.963" v="143" actId="27636"/>
          <ac:spMkLst>
            <pc:docMk/>
            <pc:sldMk cId="4089468055" sldId="271"/>
            <ac:spMk id="3" creationId="{8D08B383-BE9B-0B45-770B-8AA5EBA6C932}"/>
          </ac:spMkLst>
        </pc:spChg>
      </pc:sldChg>
      <pc:sldChg chg="modSp mod modNotesTx">
        <pc:chgData name="CC LAM" userId="7c7956ceca567846" providerId="LiveId" clId="{08D6DC3A-C647-4C49-A567-8FC84C811C28}" dt="2023-08-02T11:01:11.163" v="440"/>
        <pc:sldMkLst>
          <pc:docMk/>
          <pc:sldMk cId="2791742724" sldId="272"/>
        </pc:sldMkLst>
        <pc:spChg chg="mod">
          <ac:chgData name="CC LAM" userId="7c7956ceca567846" providerId="LiveId" clId="{08D6DC3A-C647-4C49-A567-8FC84C811C28}" dt="2023-08-02T11:01:11.163" v="440"/>
          <ac:spMkLst>
            <pc:docMk/>
            <pc:sldMk cId="2791742724" sldId="272"/>
            <ac:spMk id="2" creationId="{87181345-5BA0-40CD-34D3-713DB08DF618}"/>
          </ac:spMkLst>
        </pc:spChg>
      </pc:sldChg>
      <pc:sldChg chg="modSp mod modNotesTx">
        <pc:chgData name="CC LAM" userId="7c7956ceca567846" providerId="LiveId" clId="{08D6DC3A-C647-4C49-A567-8FC84C811C28}" dt="2023-08-02T11:47:14.189" v="1604"/>
        <pc:sldMkLst>
          <pc:docMk/>
          <pc:sldMk cId="840884562" sldId="273"/>
        </pc:sldMkLst>
        <pc:spChg chg="mod">
          <ac:chgData name="CC LAM" userId="7c7956ceca567846" providerId="LiveId" clId="{08D6DC3A-C647-4C49-A567-8FC84C811C28}" dt="2023-08-02T11:11:44.868" v="978" actId="20577"/>
          <ac:spMkLst>
            <pc:docMk/>
            <pc:sldMk cId="840884562" sldId="273"/>
            <ac:spMk id="2" creationId="{6290CDD1-1A53-A7CD-F963-FD44033AF80B}"/>
          </ac:spMkLst>
        </pc:spChg>
        <pc:spChg chg="mod">
          <ac:chgData name="CC LAM" userId="7c7956ceca567846" providerId="LiveId" clId="{08D6DC3A-C647-4C49-A567-8FC84C811C28}" dt="2023-08-02T11:47:14.189" v="1604"/>
          <ac:spMkLst>
            <pc:docMk/>
            <pc:sldMk cId="840884562" sldId="273"/>
            <ac:spMk id="3" creationId="{D1A69E9E-20C2-7F3D-92A6-A997AFF520AA}"/>
          </ac:spMkLst>
        </pc:spChg>
      </pc:sldChg>
      <pc:sldChg chg="del">
        <pc:chgData name="CC LAM" userId="7c7956ceca567846" providerId="LiveId" clId="{08D6DC3A-C647-4C49-A567-8FC84C811C28}" dt="2023-08-02T11:47:54.750" v="1608" actId="47"/>
        <pc:sldMkLst>
          <pc:docMk/>
          <pc:sldMk cId="353689702" sldId="274"/>
        </pc:sldMkLst>
      </pc:sldChg>
    </pc:docChg>
  </pc:docChgLst>
  <pc:docChgLst>
    <pc:chgData name="CC LAM" userId="7c7956ceca567846" providerId="LiveId" clId="{7C16ED00-89A5-4ABB-B6F1-E66137B33B64}"/>
    <pc:docChg chg="modSld">
      <pc:chgData name="CC LAM" userId="7c7956ceca567846" providerId="LiveId" clId="{7C16ED00-89A5-4ABB-B6F1-E66137B33B64}" dt="2023-06-16T02:46:20.875" v="177" actId="20577"/>
      <pc:docMkLst>
        <pc:docMk/>
      </pc:docMkLst>
      <pc:sldChg chg="modSp mod">
        <pc:chgData name="CC LAM" userId="7c7956ceca567846" providerId="LiveId" clId="{7C16ED00-89A5-4ABB-B6F1-E66137B33B64}" dt="2023-06-16T01:48:39.148" v="22"/>
        <pc:sldMkLst>
          <pc:docMk/>
          <pc:sldMk cId="35182549" sldId="261"/>
        </pc:sldMkLst>
        <pc:spChg chg="mod">
          <ac:chgData name="CC LAM" userId="7c7956ceca567846" providerId="LiveId" clId="{7C16ED00-89A5-4ABB-B6F1-E66137B33B64}" dt="2023-06-16T01:48:39.148" v="22"/>
          <ac:spMkLst>
            <pc:docMk/>
            <pc:sldMk cId="35182549" sldId="261"/>
            <ac:spMk id="5" creationId="{DE32025C-4CD3-40D8-BAE8-067B9A085B78}"/>
          </ac:spMkLst>
        </pc:spChg>
      </pc:sldChg>
      <pc:sldChg chg="modSp modAnim">
        <pc:chgData name="CC LAM" userId="7c7956ceca567846" providerId="LiveId" clId="{7C16ED00-89A5-4ABB-B6F1-E66137B33B64}" dt="2023-06-16T02:46:20.875" v="177" actId="20577"/>
        <pc:sldMkLst>
          <pc:docMk/>
          <pc:sldMk cId="2379431284" sldId="262"/>
        </pc:sldMkLst>
        <pc:spChg chg="mod">
          <ac:chgData name="CC LAM" userId="7c7956ceca567846" providerId="LiveId" clId="{7C16ED00-89A5-4ABB-B6F1-E66137B33B64}" dt="2023-06-16T02:46:20.875" v="177" actId="20577"/>
          <ac:spMkLst>
            <pc:docMk/>
            <pc:sldMk cId="2379431284" sldId="262"/>
            <ac:spMk id="3" creationId="{145CBFA0-68D1-FCF8-3E37-68FFA7522B6F}"/>
          </ac:spMkLst>
        </pc:spChg>
      </pc:sldChg>
    </pc:docChg>
  </pc:docChgLst>
  <pc:docChgLst>
    <pc:chgData name="CC LAM" userId="7c7956ceca567846" providerId="LiveId" clId="{2A899234-1753-4187-B39F-A6280979E896}"/>
    <pc:docChg chg="delSld modSld delMainMaster modSection">
      <pc:chgData name="CC LAM" userId="7c7956ceca567846" providerId="LiveId" clId="{2A899234-1753-4187-B39F-A6280979E896}" dt="2023-09-08T02:59:55.001" v="83" actId="20577"/>
      <pc:docMkLst>
        <pc:docMk/>
      </pc:docMkLst>
      <pc:sldChg chg="modSp mod modNotesTx">
        <pc:chgData name="CC LAM" userId="7c7956ceca567846" providerId="LiveId" clId="{2A899234-1753-4187-B39F-A6280979E896}" dt="2023-09-08T02:49:00.263" v="12" actId="255"/>
        <pc:sldMkLst>
          <pc:docMk/>
          <pc:sldMk cId="35182549" sldId="261"/>
        </pc:sldMkLst>
        <pc:spChg chg="mod">
          <ac:chgData name="CC LAM" userId="7c7956ceca567846" providerId="LiveId" clId="{2A899234-1753-4187-B39F-A6280979E896}" dt="2023-09-08T02:49:00.263" v="12" actId="255"/>
          <ac:spMkLst>
            <pc:docMk/>
            <pc:sldMk cId="35182549" sldId="261"/>
            <ac:spMk id="5" creationId="{DE32025C-4CD3-40D8-BAE8-067B9A085B78}"/>
          </ac:spMkLst>
        </pc:spChg>
      </pc:sldChg>
      <pc:sldChg chg="modSp del modNotesTx">
        <pc:chgData name="CC LAM" userId="7c7956ceca567846" providerId="LiveId" clId="{2A899234-1753-4187-B39F-A6280979E896}" dt="2023-09-08T02:58:47.278" v="76" actId="2696"/>
        <pc:sldMkLst>
          <pc:docMk/>
          <pc:sldMk cId="1536258245" sldId="273"/>
        </pc:sldMkLst>
        <pc:graphicFrameChg chg="mod">
          <ac:chgData name="CC LAM" userId="7c7956ceca567846" providerId="LiveId" clId="{2A899234-1753-4187-B39F-A6280979E896}" dt="2023-09-08T02:54:29.218" v="75" actId="255"/>
          <ac:graphicFrameMkLst>
            <pc:docMk/>
            <pc:sldMk cId="1536258245" sldId="273"/>
            <ac:graphicFrameMk id="4" creationId="{19076404-3B7E-4855-89B3-B2500415D52A}"/>
          </ac:graphicFrameMkLst>
        </pc:graphicFrameChg>
      </pc:sldChg>
      <pc:sldChg chg="modSp mod modNotesTx">
        <pc:chgData name="CC LAM" userId="7c7956ceca567846" providerId="LiveId" clId="{2A899234-1753-4187-B39F-A6280979E896}" dt="2023-09-07T17:27:41.429" v="10"/>
        <pc:sldMkLst>
          <pc:docMk/>
          <pc:sldMk cId="3964294965" sldId="277"/>
        </pc:sldMkLst>
        <pc:spChg chg="mod">
          <ac:chgData name="CC LAM" userId="7c7956ceca567846" providerId="LiveId" clId="{2A899234-1753-4187-B39F-A6280979E896}" dt="2023-09-07T17:27:41.429" v="10"/>
          <ac:spMkLst>
            <pc:docMk/>
            <pc:sldMk cId="3964294965" sldId="277"/>
            <ac:spMk id="3" creationId="{46E3F441-9D4C-AEF2-2E84-40A560E01203}"/>
          </ac:spMkLst>
        </pc:spChg>
      </pc:sldChg>
      <pc:sldChg chg="modSp modNotesTx">
        <pc:chgData name="CC LAM" userId="7c7956ceca567846" providerId="LiveId" clId="{2A899234-1753-4187-B39F-A6280979E896}" dt="2023-09-08T02:59:55.001" v="83" actId="20577"/>
        <pc:sldMkLst>
          <pc:docMk/>
          <pc:sldMk cId="1237065285" sldId="278"/>
        </pc:sldMkLst>
        <pc:graphicFrameChg chg="mod">
          <ac:chgData name="CC LAM" userId="7c7956ceca567846" providerId="LiveId" clId="{2A899234-1753-4187-B39F-A6280979E896}" dt="2023-09-08T02:59:55.001" v="83" actId="20577"/>
          <ac:graphicFrameMkLst>
            <pc:docMk/>
            <pc:sldMk cId="1237065285" sldId="278"/>
            <ac:graphicFrameMk id="4" creationId="{19076404-3B7E-4855-89B3-B2500415D52A}"/>
          </ac:graphicFrameMkLst>
        </pc:graphicFrameChg>
      </pc:sldChg>
      <pc:sldMasterChg chg="del delSldLayout">
        <pc:chgData name="CC LAM" userId="7c7956ceca567846" providerId="LiveId" clId="{2A899234-1753-4187-B39F-A6280979E896}" dt="2023-09-08T02:58:47.278" v="76" actId="2696"/>
        <pc:sldMasterMkLst>
          <pc:docMk/>
          <pc:sldMasterMk cId="3030491031" sldId="2147483682"/>
        </pc:sldMasterMkLst>
        <pc:sldLayoutChg chg="del">
          <pc:chgData name="CC LAM" userId="7c7956ceca567846" providerId="LiveId" clId="{2A899234-1753-4187-B39F-A6280979E896}" dt="2023-09-08T02:58:47.278" v="76" actId="2696"/>
          <pc:sldLayoutMkLst>
            <pc:docMk/>
            <pc:sldMasterMk cId="3030491031" sldId="2147483682"/>
            <pc:sldLayoutMk cId="1089876456" sldId="2147483683"/>
          </pc:sldLayoutMkLst>
        </pc:sldLayoutChg>
        <pc:sldLayoutChg chg="del">
          <pc:chgData name="CC LAM" userId="7c7956ceca567846" providerId="LiveId" clId="{2A899234-1753-4187-B39F-A6280979E896}" dt="2023-09-08T02:58:47.278" v="76" actId="2696"/>
          <pc:sldLayoutMkLst>
            <pc:docMk/>
            <pc:sldMasterMk cId="3030491031" sldId="2147483682"/>
            <pc:sldLayoutMk cId="3374712573" sldId="2147483684"/>
          </pc:sldLayoutMkLst>
        </pc:sldLayoutChg>
        <pc:sldLayoutChg chg="del">
          <pc:chgData name="CC LAM" userId="7c7956ceca567846" providerId="LiveId" clId="{2A899234-1753-4187-B39F-A6280979E896}" dt="2023-09-08T02:58:47.278" v="76" actId="2696"/>
          <pc:sldLayoutMkLst>
            <pc:docMk/>
            <pc:sldMasterMk cId="3030491031" sldId="2147483682"/>
            <pc:sldLayoutMk cId="1592944835" sldId="2147483685"/>
          </pc:sldLayoutMkLst>
        </pc:sldLayoutChg>
        <pc:sldLayoutChg chg="del">
          <pc:chgData name="CC LAM" userId="7c7956ceca567846" providerId="LiveId" clId="{2A899234-1753-4187-B39F-A6280979E896}" dt="2023-09-08T02:58:47.278" v="76" actId="2696"/>
          <pc:sldLayoutMkLst>
            <pc:docMk/>
            <pc:sldMasterMk cId="3030491031" sldId="2147483682"/>
            <pc:sldLayoutMk cId="3353021818" sldId="2147483686"/>
          </pc:sldLayoutMkLst>
        </pc:sldLayoutChg>
        <pc:sldLayoutChg chg="del">
          <pc:chgData name="CC LAM" userId="7c7956ceca567846" providerId="LiveId" clId="{2A899234-1753-4187-B39F-A6280979E896}" dt="2023-09-08T02:58:47.278" v="76" actId="2696"/>
          <pc:sldLayoutMkLst>
            <pc:docMk/>
            <pc:sldMasterMk cId="3030491031" sldId="2147483682"/>
            <pc:sldLayoutMk cId="339545091" sldId="2147483687"/>
          </pc:sldLayoutMkLst>
        </pc:sldLayoutChg>
        <pc:sldLayoutChg chg="del">
          <pc:chgData name="CC LAM" userId="7c7956ceca567846" providerId="LiveId" clId="{2A899234-1753-4187-B39F-A6280979E896}" dt="2023-09-08T02:58:47.278" v="76" actId="2696"/>
          <pc:sldLayoutMkLst>
            <pc:docMk/>
            <pc:sldMasterMk cId="3030491031" sldId="2147483682"/>
            <pc:sldLayoutMk cId="868917298" sldId="2147483688"/>
          </pc:sldLayoutMkLst>
        </pc:sldLayoutChg>
        <pc:sldLayoutChg chg="del">
          <pc:chgData name="CC LAM" userId="7c7956ceca567846" providerId="LiveId" clId="{2A899234-1753-4187-B39F-A6280979E896}" dt="2023-09-08T02:58:47.278" v="76" actId="2696"/>
          <pc:sldLayoutMkLst>
            <pc:docMk/>
            <pc:sldMasterMk cId="3030491031" sldId="2147483682"/>
            <pc:sldLayoutMk cId="1522758080" sldId="2147483689"/>
          </pc:sldLayoutMkLst>
        </pc:sldLayoutChg>
        <pc:sldLayoutChg chg="del">
          <pc:chgData name="CC LAM" userId="7c7956ceca567846" providerId="LiveId" clId="{2A899234-1753-4187-B39F-A6280979E896}" dt="2023-09-08T02:58:47.278" v="76" actId="2696"/>
          <pc:sldLayoutMkLst>
            <pc:docMk/>
            <pc:sldMasterMk cId="3030491031" sldId="2147483682"/>
            <pc:sldLayoutMk cId="1408423295" sldId="2147483690"/>
          </pc:sldLayoutMkLst>
        </pc:sldLayoutChg>
        <pc:sldLayoutChg chg="del">
          <pc:chgData name="CC LAM" userId="7c7956ceca567846" providerId="LiveId" clId="{2A899234-1753-4187-B39F-A6280979E896}" dt="2023-09-08T02:58:47.278" v="76" actId="2696"/>
          <pc:sldLayoutMkLst>
            <pc:docMk/>
            <pc:sldMasterMk cId="3030491031" sldId="2147483682"/>
            <pc:sldLayoutMk cId="1662363139" sldId="2147483691"/>
          </pc:sldLayoutMkLst>
        </pc:sldLayoutChg>
        <pc:sldLayoutChg chg="del">
          <pc:chgData name="CC LAM" userId="7c7956ceca567846" providerId="LiveId" clId="{2A899234-1753-4187-B39F-A6280979E896}" dt="2023-09-08T02:58:47.278" v="76" actId="2696"/>
          <pc:sldLayoutMkLst>
            <pc:docMk/>
            <pc:sldMasterMk cId="3030491031" sldId="2147483682"/>
            <pc:sldLayoutMk cId="4055499327" sldId="2147483692"/>
          </pc:sldLayoutMkLst>
        </pc:sldLayoutChg>
        <pc:sldLayoutChg chg="del">
          <pc:chgData name="CC LAM" userId="7c7956ceca567846" providerId="LiveId" clId="{2A899234-1753-4187-B39F-A6280979E896}" dt="2023-09-08T02:58:47.278" v="76" actId="2696"/>
          <pc:sldLayoutMkLst>
            <pc:docMk/>
            <pc:sldMasterMk cId="3030491031" sldId="2147483682"/>
            <pc:sldLayoutMk cId="3375721937" sldId="2147483693"/>
          </pc:sldLayoutMkLst>
        </pc:sldLayoutChg>
        <pc:sldLayoutChg chg="del">
          <pc:chgData name="CC LAM" userId="7c7956ceca567846" providerId="LiveId" clId="{2A899234-1753-4187-B39F-A6280979E896}" dt="2023-09-08T02:58:47.278" v="76" actId="2696"/>
          <pc:sldLayoutMkLst>
            <pc:docMk/>
            <pc:sldMasterMk cId="3030491031" sldId="2147483682"/>
            <pc:sldLayoutMk cId="2497404561" sldId="2147483694"/>
          </pc:sldLayoutMkLst>
        </pc:sldLayoutChg>
        <pc:sldLayoutChg chg="del">
          <pc:chgData name="CC LAM" userId="7c7956ceca567846" providerId="LiveId" clId="{2A899234-1753-4187-B39F-A6280979E896}" dt="2023-09-08T02:58:47.278" v="76" actId="2696"/>
          <pc:sldLayoutMkLst>
            <pc:docMk/>
            <pc:sldMasterMk cId="3030491031" sldId="2147483682"/>
            <pc:sldLayoutMk cId="502072984" sldId="2147483695"/>
          </pc:sldLayoutMkLst>
        </pc:sldLayoutChg>
        <pc:sldLayoutChg chg="del">
          <pc:chgData name="CC LAM" userId="7c7956ceca567846" providerId="LiveId" clId="{2A899234-1753-4187-B39F-A6280979E896}" dt="2023-09-08T02:58:47.278" v="76" actId="2696"/>
          <pc:sldLayoutMkLst>
            <pc:docMk/>
            <pc:sldMasterMk cId="3030491031" sldId="2147483682"/>
            <pc:sldLayoutMk cId="714351855" sldId="2147483696"/>
          </pc:sldLayoutMkLst>
        </pc:sldLayoutChg>
        <pc:sldLayoutChg chg="del">
          <pc:chgData name="CC LAM" userId="7c7956ceca567846" providerId="LiveId" clId="{2A899234-1753-4187-B39F-A6280979E896}" dt="2023-09-08T02:58:47.278" v="76" actId="2696"/>
          <pc:sldLayoutMkLst>
            <pc:docMk/>
            <pc:sldMasterMk cId="3030491031" sldId="2147483682"/>
            <pc:sldLayoutMk cId="772639021" sldId="2147483697"/>
          </pc:sldLayoutMkLst>
        </pc:sldLayoutChg>
        <pc:sldLayoutChg chg="del">
          <pc:chgData name="CC LAM" userId="7c7956ceca567846" providerId="LiveId" clId="{2A899234-1753-4187-B39F-A6280979E896}" dt="2023-09-08T02:58:47.278" v="76" actId="2696"/>
          <pc:sldLayoutMkLst>
            <pc:docMk/>
            <pc:sldMasterMk cId="3030491031" sldId="2147483682"/>
            <pc:sldLayoutMk cId="3666090828" sldId="2147483698"/>
          </pc:sldLayoutMkLst>
        </pc:sldLayoutChg>
      </pc:sldMasterChg>
    </pc:docChg>
  </pc:docChgLst>
  <pc:docChgLst>
    <pc:chgData name="CC LAM" userId="7c7956ceca567846" providerId="LiveId" clId="{CD539A6A-8B5C-4906-AA0D-E385B9727CE2}"/>
    <pc:docChg chg="undo custSel addSld delSld modSld modSection">
      <pc:chgData name="CC LAM" userId="7c7956ceca567846" providerId="LiveId" clId="{CD539A6A-8B5C-4906-AA0D-E385B9727CE2}" dt="2022-11-17T09:01:39.411" v="2066" actId="20577"/>
      <pc:docMkLst>
        <pc:docMk/>
      </pc:docMkLst>
      <pc:sldChg chg="modSp mod modNotesTx">
        <pc:chgData name="CC LAM" userId="7c7956ceca567846" providerId="LiveId" clId="{CD539A6A-8B5C-4906-AA0D-E385B9727CE2}" dt="2022-11-17T07:31:37.753" v="49" actId="20577"/>
        <pc:sldMkLst>
          <pc:docMk/>
          <pc:sldMk cId="35182549" sldId="261"/>
        </pc:sldMkLst>
        <pc:spChg chg="mod">
          <ac:chgData name="CC LAM" userId="7c7956ceca567846" providerId="LiveId" clId="{CD539A6A-8B5C-4906-AA0D-E385B9727CE2}" dt="2022-11-17T07:27:31.761" v="17"/>
          <ac:spMkLst>
            <pc:docMk/>
            <pc:sldMk cId="35182549" sldId="261"/>
            <ac:spMk id="4" creationId="{45826D50-69FD-4D17-B3BC-FD2358C42EBA}"/>
          </ac:spMkLst>
        </pc:spChg>
        <pc:spChg chg="mod">
          <ac:chgData name="CC LAM" userId="7c7956ceca567846" providerId="LiveId" clId="{CD539A6A-8B5C-4906-AA0D-E385B9727CE2}" dt="2022-11-17T07:31:05.725" v="29" actId="20577"/>
          <ac:spMkLst>
            <pc:docMk/>
            <pc:sldMk cId="35182549" sldId="261"/>
            <ac:spMk id="5" creationId="{DE32025C-4CD3-40D8-BAE8-067B9A085B78}"/>
          </ac:spMkLst>
        </pc:spChg>
      </pc:sldChg>
      <pc:sldChg chg="del">
        <pc:chgData name="CC LAM" userId="7c7956ceca567846" providerId="LiveId" clId="{CD539A6A-8B5C-4906-AA0D-E385B9727CE2}" dt="2022-11-17T07:26:20.124" v="1" actId="47"/>
        <pc:sldMkLst>
          <pc:docMk/>
          <pc:sldMk cId="3311597622" sldId="341"/>
        </pc:sldMkLst>
      </pc:sldChg>
      <pc:sldChg chg="del">
        <pc:chgData name="CC LAM" userId="7c7956ceca567846" providerId="LiveId" clId="{CD539A6A-8B5C-4906-AA0D-E385B9727CE2}" dt="2022-11-17T07:26:19.438" v="0" actId="47"/>
        <pc:sldMkLst>
          <pc:docMk/>
          <pc:sldMk cId="3394667394" sldId="344"/>
        </pc:sldMkLst>
      </pc:sldChg>
      <pc:sldChg chg="modSp new mod modNotesTx">
        <pc:chgData name="CC LAM" userId="7c7956ceca567846" providerId="LiveId" clId="{CD539A6A-8B5C-4906-AA0D-E385B9727CE2}" dt="2022-11-17T08:12:41.841" v="1691"/>
        <pc:sldMkLst>
          <pc:docMk/>
          <pc:sldMk cId="1525069264" sldId="349"/>
        </pc:sldMkLst>
        <pc:spChg chg="mod">
          <ac:chgData name="CC LAM" userId="7c7956ceca567846" providerId="LiveId" clId="{CD539A6A-8B5C-4906-AA0D-E385B9727CE2}" dt="2022-11-17T08:12:41.841" v="1691"/>
          <ac:spMkLst>
            <pc:docMk/>
            <pc:sldMk cId="1525069264" sldId="349"/>
            <ac:spMk id="2" creationId="{2AFDD07B-69A9-B74C-42ED-366E447B8392}"/>
          </ac:spMkLst>
        </pc:spChg>
        <pc:spChg chg="mod">
          <ac:chgData name="CC LAM" userId="7c7956ceca567846" providerId="LiveId" clId="{CD539A6A-8B5C-4906-AA0D-E385B9727CE2}" dt="2022-11-17T08:12:05.556" v="1675" actId="27636"/>
          <ac:spMkLst>
            <pc:docMk/>
            <pc:sldMk cId="1525069264" sldId="349"/>
            <ac:spMk id="3" creationId="{ABCE08D8-0A0E-3034-A384-31D8F38B9AAC}"/>
          </ac:spMkLst>
        </pc:spChg>
      </pc:sldChg>
      <pc:sldChg chg="modSp new mod modNotesTx">
        <pc:chgData name="CC LAM" userId="7c7956ceca567846" providerId="LiveId" clId="{CD539A6A-8B5C-4906-AA0D-E385B9727CE2}" dt="2022-11-17T08:12:16.983" v="1679" actId="20577"/>
        <pc:sldMkLst>
          <pc:docMk/>
          <pc:sldMk cId="1672080368" sldId="350"/>
        </pc:sldMkLst>
        <pc:spChg chg="mod">
          <ac:chgData name="CC LAM" userId="7c7956ceca567846" providerId="LiveId" clId="{CD539A6A-8B5C-4906-AA0D-E385B9727CE2}" dt="2022-11-17T07:56:26.566" v="670"/>
          <ac:spMkLst>
            <pc:docMk/>
            <pc:sldMk cId="1672080368" sldId="350"/>
            <ac:spMk id="2" creationId="{15439124-4B51-A334-5D92-85E586A6BD3F}"/>
          </ac:spMkLst>
        </pc:spChg>
        <pc:spChg chg="mod">
          <ac:chgData name="CC LAM" userId="7c7956ceca567846" providerId="LiveId" clId="{CD539A6A-8B5C-4906-AA0D-E385B9727CE2}" dt="2022-11-17T08:12:16.983" v="1679" actId="20577"/>
          <ac:spMkLst>
            <pc:docMk/>
            <pc:sldMk cId="1672080368" sldId="350"/>
            <ac:spMk id="3" creationId="{84B34429-ABC3-8510-36A7-A01A6DAEEFD9}"/>
          </ac:spMkLst>
        </pc:spChg>
      </pc:sldChg>
      <pc:sldChg chg="modSp new mod modNotesTx">
        <pc:chgData name="CC LAM" userId="7c7956ceca567846" providerId="LiveId" clId="{CD539A6A-8B5C-4906-AA0D-E385B9727CE2}" dt="2022-11-17T09:01:39.411" v="2066" actId="20577"/>
        <pc:sldMkLst>
          <pc:docMk/>
          <pc:sldMk cId="3025127680" sldId="351"/>
        </pc:sldMkLst>
        <pc:spChg chg="mod">
          <ac:chgData name="CC LAM" userId="7c7956ceca567846" providerId="LiveId" clId="{CD539A6A-8B5C-4906-AA0D-E385B9727CE2}" dt="2022-11-17T08:13:42.984" v="1732"/>
          <ac:spMkLst>
            <pc:docMk/>
            <pc:sldMk cId="3025127680" sldId="351"/>
            <ac:spMk id="2" creationId="{A9E8E2A2-F12E-EA27-2435-0393D80DB8B8}"/>
          </ac:spMkLst>
        </pc:spChg>
        <pc:spChg chg="mod">
          <ac:chgData name="CC LAM" userId="7c7956ceca567846" providerId="LiveId" clId="{CD539A6A-8B5C-4906-AA0D-E385B9727CE2}" dt="2022-11-17T08:13:55.582" v="1735" actId="5793"/>
          <ac:spMkLst>
            <pc:docMk/>
            <pc:sldMk cId="3025127680" sldId="351"/>
            <ac:spMk id="3" creationId="{9631BA5A-BC2A-3F11-E2D5-3E419E9D86B9}"/>
          </ac:spMkLst>
        </pc:spChg>
      </pc:sldChg>
      <pc:sldChg chg="modSp new mod">
        <pc:chgData name="CC LAM" userId="7c7956ceca567846" providerId="LiveId" clId="{CD539A6A-8B5C-4906-AA0D-E385B9727CE2}" dt="2022-11-17T07:48:09.588" v="338"/>
        <pc:sldMkLst>
          <pc:docMk/>
          <pc:sldMk cId="2843894771" sldId="352"/>
        </pc:sldMkLst>
        <pc:spChg chg="mod">
          <ac:chgData name="CC LAM" userId="7c7956ceca567846" providerId="LiveId" clId="{CD539A6A-8B5C-4906-AA0D-E385B9727CE2}" dt="2022-11-17T07:32:47.317" v="54" actId="27636"/>
          <ac:spMkLst>
            <pc:docMk/>
            <pc:sldMk cId="2843894771" sldId="352"/>
            <ac:spMk id="2" creationId="{C532ACCB-C747-CD38-A8A9-604ABB7EA376}"/>
          </ac:spMkLst>
        </pc:spChg>
        <pc:spChg chg="mod">
          <ac:chgData name="CC LAM" userId="7c7956ceca567846" providerId="LiveId" clId="{CD539A6A-8B5C-4906-AA0D-E385B9727CE2}" dt="2022-11-17T07:48:09.588" v="338"/>
          <ac:spMkLst>
            <pc:docMk/>
            <pc:sldMk cId="2843894771" sldId="352"/>
            <ac:spMk id="3" creationId="{F822DC38-E78E-DDE7-E06F-287489D9D157}"/>
          </ac:spMkLst>
        </pc:spChg>
      </pc:sldChg>
      <pc:sldChg chg="modSp add del mod">
        <pc:chgData name="CC LAM" userId="7c7956ceca567846" providerId="LiveId" clId="{CD539A6A-8B5C-4906-AA0D-E385B9727CE2}" dt="2022-11-17T07:48:17.159" v="339" actId="47"/>
        <pc:sldMkLst>
          <pc:docMk/>
          <pc:sldMk cId="2957098617" sldId="353"/>
        </pc:sldMkLst>
        <pc:spChg chg="mod">
          <ac:chgData name="CC LAM" userId="7c7956ceca567846" providerId="LiveId" clId="{CD539A6A-8B5C-4906-AA0D-E385B9727CE2}" dt="2022-11-17T07:35:49.531" v="144" actId="13926"/>
          <ac:spMkLst>
            <pc:docMk/>
            <pc:sldMk cId="2957098617" sldId="353"/>
            <ac:spMk id="3" creationId="{F822DC38-E78E-DDE7-E06F-287489D9D157}"/>
          </ac:spMkLst>
        </pc:spChg>
      </pc:sldChg>
    </pc:docChg>
  </pc:docChgLst>
  <pc:docChgLst>
    <pc:chgData name="CC LAM" userId="7c7956ceca567846" providerId="LiveId" clId="{89C48635-22C1-4E6C-8BCB-4EC486EF10E2}"/>
    <pc:docChg chg="undo custSel delSld modSld sldOrd modSection">
      <pc:chgData name="CC LAM" userId="7c7956ceca567846" providerId="LiveId" clId="{89C48635-22C1-4E6C-8BCB-4EC486EF10E2}" dt="2022-05-21T11:18:13.467" v="412" actId="255"/>
      <pc:docMkLst>
        <pc:docMk/>
      </pc:docMkLst>
      <pc:sldChg chg="modSp mod ord modNotesTx">
        <pc:chgData name="CC LAM" userId="7c7956ceca567846" providerId="LiveId" clId="{89C48635-22C1-4E6C-8BCB-4EC486EF10E2}" dt="2022-05-21T08:01:17.970" v="187" actId="5793"/>
        <pc:sldMkLst>
          <pc:docMk/>
          <pc:sldMk cId="377263028" sldId="313"/>
        </pc:sldMkLst>
        <pc:spChg chg="mod">
          <ac:chgData name="CC LAM" userId="7c7956ceca567846" providerId="LiveId" clId="{89C48635-22C1-4E6C-8BCB-4EC486EF10E2}" dt="2022-05-21T07:40:05.863" v="15" actId="947"/>
          <ac:spMkLst>
            <pc:docMk/>
            <pc:sldMk cId="377263028" sldId="313"/>
            <ac:spMk id="3" creationId="{0E716ADB-F951-3630-74FA-171C6D66C451}"/>
          </ac:spMkLst>
        </pc:spChg>
      </pc:sldChg>
      <pc:sldChg chg="modAnim">
        <pc:chgData name="CC LAM" userId="7c7956ceca567846" providerId="LiveId" clId="{89C48635-22C1-4E6C-8BCB-4EC486EF10E2}" dt="2022-05-21T08:23:57.386" v="368"/>
        <pc:sldMkLst>
          <pc:docMk/>
          <pc:sldMk cId="439238662" sldId="321"/>
        </pc:sldMkLst>
      </pc:sldChg>
      <pc:sldChg chg="modAnim">
        <pc:chgData name="CC LAM" userId="7c7956ceca567846" providerId="LiveId" clId="{89C48635-22C1-4E6C-8BCB-4EC486EF10E2}" dt="2022-05-21T08:24:22.253" v="369"/>
        <pc:sldMkLst>
          <pc:docMk/>
          <pc:sldMk cId="3937803336" sldId="322"/>
        </pc:sldMkLst>
      </pc:sldChg>
      <pc:sldChg chg="modSp mod">
        <pc:chgData name="CC LAM" userId="7c7956ceca567846" providerId="LiveId" clId="{89C48635-22C1-4E6C-8BCB-4EC486EF10E2}" dt="2022-05-21T08:28:46.004" v="411"/>
        <pc:sldMkLst>
          <pc:docMk/>
          <pc:sldMk cId="2779245596" sldId="323"/>
        </pc:sldMkLst>
        <pc:spChg chg="mod">
          <ac:chgData name="CC LAM" userId="7c7956ceca567846" providerId="LiveId" clId="{89C48635-22C1-4E6C-8BCB-4EC486EF10E2}" dt="2022-05-21T08:28:46.004" v="411"/>
          <ac:spMkLst>
            <pc:docMk/>
            <pc:sldMk cId="2779245596" sldId="323"/>
            <ac:spMk id="3" creationId="{392DCEF6-CC01-0501-556A-7FA9666C79A1}"/>
          </ac:spMkLst>
        </pc:spChg>
      </pc:sldChg>
      <pc:sldChg chg="modSp mod">
        <pc:chgData name="CC LAM" userId="7c7956ceca567846" providerId="LiveId" clId="{89C48635-22C1-4E6C-8BCB-4EC486EF10E2}" dt="2022-05-21T08:19:05.104" v="367" actId="27636"/>
        <pc:sldMkLst>
          <pc:docMk/>
          <pc:sldMk cId="1951167820" sldId="325"/>
        </pc:sldMkLst>
        <pc:spChg chg="mod">
          <ac:chgData name="CC LAM" userId="7c7956ceca567846" providerId="LiveId" clId="{89C48635-22C1-4E6C-8BCB-4EC486EF10E2}" dt="2022-05-21T08:19:05.104" v="367" actId="27636"/>
          <ac:spMkLst>
            <pc:docMk/>
            <pc:sldMk cId="1951167820" sldId="325"/>
            <ac:spMk id="3" creationId="{E226F634-A358-88FD-6F5E-4AD0FE9CDA11}"/>
          </ac:spMkLst>
        </pc:spChg>
      </pc:sldChg>
      <pc:sldChg chg="del modNotesTx">
        <pc:chgData name="CC LAM" userId="7c7956ceca567846" providerId="LiveId" clId="{89C48635-22C1-4E6C-8BCB-4EC486EF10E2}" dt="2022-05-21T08:01:31.843" v="188" actId="2696"/>
        <pc:sldMkLst>
          <pc:docMk/>
          <pc:sldMk cId="1810981931" sldId="326"/>
        </pc:sldMkLst>
      </pc:sldChg>
      <pc:sldChg chg="modSp mod modNotesTx">
        <pc:chgData name="CC LAM" userId="7c7956ceca567846" providerId="LiveId" clId="{89C48635-22C1-4E6C-8BCB-4EC486EF10E2}" dt="2022-05-21T11:18:13.467" v="412" actId="255"/>
        <pc:sldMkLst>
          <pc:docMk/>
          <pc:sldMk cId="1355964424" sldId="327"/>
        </pc:sldMkLst>
        <pc:spChg chg="mod">
          <ac:chgData name="CC LAM" userId="7c7956ceca567846" providerId="LiveId" clId="{89C48635-22C1-4E6C-8BCB-4EC486EF10E2}" dt="2022-05-21T08:17:08.366" v="364" actId="20577"/>
          <ac:spMkLst>
            <pc:docMk/>
            <pc:sldMk cId="1355964424" sldId="327"/>
            <ac:spMk id="3" creationId="{E25BF920-8C5F-78DE-240B-91E6DAFD77DD}"/>
          </ac:spMkLst>
        </pc:spChg>
      </pc:sldChg>
    </pc:docChg>
  </pc:docChgLst>
  <pc:docChgLst>
    <pc:chgData name="CC LAM" userId="7c7956ceca567846" providerId="LiveId" clId="{E183EC79-3047-49CF-8319-C6ED5A692657}"/>
    <pc:docChg chg="undo custSel addSld delSld modSld sldOrd modMainMaster modSection">
      <pc:chgData name="CC LAM" userId="7c7956ceca567846" providerId="LiveId" clId="{E183EC79-3047-49CF-8319-C6ED5A692657}" dt="2022-09-23T09:22:18.178" v="3339" actId="6549"/>
      <pc:docMkLst>
        <pc:docMk/>
      </pc:docMkLst>
      <pc:sldChg chg="addSp delSp modSp del mod chgLayout modNotesTx">
        <pc:chgData name="CC LAM" userId="7c7956ceca567846" providerId="LiveId" clId="{E183EC79-3047-49CF-8319-C6ED5A692657}" dt="2022-09-22T16:37:35.251" v="3120" actId="2696"/>
        <pc:sldMkLst>
          <pc:docMk/>
          <pc:sldMk cId="1193388559" sldId="329"/>
        </pc:sldMkLst>
        <pc:spChg chg="mod ord">
          <ac:chgData name="CC LAM" userId="7c7956ceca567846" providerId="LiveId" clId="{E183EC79-3047-49CF-8319-C6ED5A692657}" dt="2022-09-22T16:31:28.412" v="2870" actId="21"/>
          <ac:spMkLst>
            <pc:docMk/>
            <pc:sldMk cId="1193388559" sldId="329"/>
            <ac:spMk id="2" creationId="{B3E2BDDB-2B57-B7B0-DA06-065B7198115F}"/>
          </ac:spMkLst>
        </pc:spChg>
        <pc:spChg chg="mod ord">
          <ac:chgData name="CC LAM" userId="7c7956ceca567846" providerId="LiveId" clId="{E183EC79-3047-49CF-8319-C6ED5A692657}" dt="2022-09-22T16:31:41.515" v="2872" actId="21"/>
          <ac:spMkLst>
            <pc:docMk/>
            <pc:sldMk cId="1193388559" sldId="329"/>
            <ac:spMk id="3" creationId="{EDE6113E-540F-F521-93CB-02ADA1BDFD63}"/>
          </ac:spMkLst>
        </pc:spChg>
        <pc:spChg chg="add del mod">
          <ac:chgData name="CC LAM" userId="7c7956ceca567846" providerId="LiveId" clId="{E183EC79-3047-49CF-8319-C6ED5A692657}" dt="2022-09-22T16:30:31.506" v="2864"/>
          <ac:spMkLst>
            <pc:docMk/>
            <pc:sldMk cId="1193388559" sldId="329"/>
            <ac:spMk id="4" creationId="{5EC5F524-B32F-C3C2-1386-DA193DF52294}"/>
          </ac:spMkLst>
        </pc:spChg>
        <pc:spChg chg="add del mod">
          <ac:chgData name="CC LAM" userId="7c7956ceca567846" providerId="LiveId" clId="{E183EC79-3047-49CF-8319-C6ED5A692657}" dt="2022-09-22T16:30:31.506" v="2864"/>
          <ac:spMkLst>
            <pc:docMk/>
            <pc:sldMk cId="1193388559" sldId="329"/>
            <ac:spMk id="5" creationId="{4E41417E-E1DF-7C83-C016-1B6E549DB32F}"/>
          </ac:spMkLst>
        </pc:spChg>
      </pc:sldChg>
      <pc:sldChg chg="addSp delSp modSp del mod modNotesTx">
        <pc:chgData name="CC LAM" userId="7c7956ceca567846" providerId="LiveId" clId="{E183EC79-3047-49CF-8319-C6ED5A692657}" dt="2022-09-22T16:28:16.311" v="2854" actId="2696"/>
        <pc:sldMkLst>
          <pc:docMk/>
          <pc:sldMk cId="4175677588" sldId="331"/>
        </pc:sldMkLst>
        <pc:spChg chg="mod">
          <ac:chgData name="CC LAM" userId="7c7956ceca567846" providerId="LiveId" clId="{E183EC79-3047-49CF-8319-C6ED5A692657}" dt="2022-09-22T11:31:27.565" v="1" actId="20577"/>
          <ac:spMkLst>
            <pc:docMk/>
            <pc:sldMk cId="4175677588" sldId="331"/>
            <ac:spMk id="2" creationId="{0AF573A6-B791-E8FC-D86F-0F126B92BF53}"/>
          </ac:spMkLst>
        </pc:spChg>
        <pc:spChg chg="del mod">
          <ac:chgData name="CC LAM" userId="7c7956ceca567846" providerId="LiveId" clId="{E183EC79-3047-49CF-8319-C6ED5A692657}" dt="2022-09-22T11:36:34.772" v="15" actId="1032"/>
          <ac:spMkLst>
            <pc:docMk/>
            <pc:sldMk cId="4175677588" sldId="331"/>
            <ac:spMk id="3" creationId="{0E716ADB-F951-3630-74FA-171C6D66C451}"/>
          </ac:spMkLst>
        </pc:spChg>
        <pc:spChg chg="add del mod">
          <ac:chgData name="CC LAM" userId="7c7956ceca567846" providerId="LiveId" clId="{E183EC79-3047-49CF-8319-C6ED5A692657}" dt="2022-09-22T11:37:21.106" v="22" actId="478"/>
          <ac:spMkLst>
            <pc:docMk/>
            <pc:sldMk cId="4175677588" sldId="331"/>
            <ac:spMk id="6" creationId="{F60AD855-8DE5-726D-9417-FA14992A61C8}"/>
          </ac:spMkLst>
        </pc:spChg>
        <pc:spChg chg="add mod">
          <ac:chgData name="CC LAM" userId="7c7956ceca567846" providerId="LiveId" clId="{E183EC79-3047-49CF-8319-C6ED5A692657}" dt="2022-09-22T15:27:20.819" v="2201" actId="20577"/>
          <ac:spMkLst>
            <pc:docMk/>
            <pc:sldMk cId="4175677588" sldId="331"/>
            <ac:spMk id="8" creationId="{5E462A58-4AEF-181A-722D-BF12652634D9}"/>
          </ac:spMkLst>
        </pc:spChg>
        <pc:graphicFrameChg chg="add del mod modGraphic">
          <ac:chgData name="CC LAM" userId="7c7956ceca567846" providerId="LiveId" clId="{E183EC79-3047-49CF-8319-C6ED5A692657}" dt="2022-09-22T11:38:21.694" v="28" actId="478"/>
          <ac:graphicFrameMkLst>
            <pc:docMk/>
            <pc:sldMk cId="4175677588" sldId="331"/>
            <ac:graphicFrameMk id="4" creationId="{26EEA45F-A380-ECE2-9090-F5D533192CC9}"/>
          </ac:graphicFrameMkLst>
        </pc:graphicFrameChg>
      </pc:sldChg>
      <pc:sldChg chg="del">
        <pc:chgData name="CC LAM" userId="7c7956ceca567846" providerId="LiveId" clId="{E183EC79-3047-49CF-8319-C6ED5A692657}" dt="2022-09-22T15:00:22.502" v="1531" actId="47"/>
        <pc:sldMkLst>
          <pc:docMk/>
          <pc:sldMk cId="3326720849" sldId="333"/>
        </pc:sldMkLst>
      </pc:sldChg>
      <pc:sldChg chg="del">
        <pc:chgData name="CC LAM" userId="7c7956ceca567846" providerId="LiveId" clId="{E183EC79-3047-49CF-8319-C6ED5A692657}" dt="2022-09-22T15:10:24.546" v="1930" actId="47"/>
        <pc:sldMkLst>
          <pc:docMk/>
          <pc:sldMk cId="108893040" sldId="334"/>
        </pc:sldMkLst>
      </pc:sldChg>
      <pc:sldChg chg="del">
        <pc:chgData name="CC LAM" userId="7c7956ceca567846" providerId="LiveId" clId="{E183EC79-3047-49CF-8319-C6ED5A692657}" dt="2022-09-22T15:10:25.991" v="1931" actId="47"/>
        <pc:sldMkLst>
          <pc:docMk/>
          <pc:sldMk cId="1042883079" sldId="335"/>
        </pc:sldMkLst>
      </pc:sldChg>
      <pc:sldChg chg="del">
        <pc:chgData name="CC LAM" userId="7c7956ceca567846" providerId="LiveId" clId="{E183EC79-3047-49CF-8319-C6ED5A692657}" dt="2022-09-22T15:10:28.859" v="1933" actId="47"/>
        <pc:sldMkLst>
          <pc:docMk/>
          <pc:sldMk cId="3057365592" sldId="336"/>
        </pc:sldMkLst>
      </pc:sldChg>
      <pc:sldChg chg="del">
        <pc:chgData name="CC LAM" userId="7c7956ceca567846" providerId="LiveId" clId="{E183EC79-3047-49CF-8319-C6ED5A692657}" dt="2022-09-22T15:10:27.048" v="1932" actId="47"/>
        <pc:sldMkLst>
          <pc:docMk/>
          <pc:sldMk cId="1264732529" sldId="338"/>
        </pc:sldMkLst>
      </pc:sldChg>
      <pc:sldChg chg="del">
        <pc:chgData name="CC LAM" userId="7c7956ceca567846" providerId="LiveId" clId="{E183EC79-3047-49CF-8319-C6ED5A692657}" dt="2022-09-22T15:10:30.446" v="1934" actId="47"/>
        <pc:sldMkLst>
          <pc:docMk/>
          <pc:sldMk cId="2875018366" sldId="339"/>
        </pc:sldMkLst>
      </pc:sldChg>
      <pc:sldChg chg="modSp mod ord modNotesTx">
        <pc:chgData name="CC LAM" userId="7c7956ceca567846" providerId="LiveId" clId="{E183EC79-3047-49CF-8319-C6ED5A692657}" dt="2022-09-22T16:49:41.278" v="3275" actId="13926"/>
        <pc:sldMkLst>
          <pc:docMk/>
          <pc:sldMk cId="4165775227" sldId="340"/>
        </pc:sldMkLst>
        <pc:spChg chg="mod">
          <ac:chgData name="CC LAM" userId="7c7956ceca567846" providerId="LiveId" clId="{E183EC79-3047-49CF-8319-C6ED5A692657}" dt="2022-09-22T16:46:07.130" v="3245" actId="20577"/>
          <ac:spMkLst>
            <pc:docMk/>
            <pc:sldMk cId="4165775227" sldId="340"/>
            <ac:spMk id="2" creationId="{F6DC6F48-1ABD-AC54-3182-A08285E0CC12}"/>
          </ac:spMkLst>
        </pc:spChg>
        <pc:spChg chg="mod">
          <ac:chgData name="CC LAM" userId="7c7956ceca567846" providerId="LiveId" clId="{E183EC79-3047-49CF-8319-C6ED5A692657}" dt="2022-09-22T16:49:41.278" v="3275" actId="13926"/>
          <ac:spMkLst>
            <pc:docMk/>
            <pc:sldMk cId="4165775227" sldId="340"/>
            <ac:spMk id="3" creationId="{EF619920-E6A1-D889-7375-1AEA08A9AB03}"/>
          </ac:spMkLst>
        </pc:spChg>
      </pc:sldChg>
      <pc:sldChg chg="modSp mod modAnim modNotesTx">
        <pc:chgData name="CC LAM" userId="7c7956ceca567846" providerId="LiveId" clId="{E183EC79-3047-49CF-8319-C6ED5A692657}" dt="2022-09-22T15:54:23.076" v="2782" actId="20577"/>
        <pc:sldMkLst>
          <pc:docMk/>
          <pc:sldMk cId="3311597622" sldId="341"/>
        </pc:sldMkLst>
        <pc:spChg chg="mod">
          <ac:chgData name="CC LAM" userId="7c7956ceca567846" providerId="LiveId" clId="{E183EC79-3047-49CF-8319-C6ED5A692657}" dt="2022-09-22T15:54:23.076" v="2782" actId="20577"/>
          <ac:spMkLst>
            <pc:docMk/>
            <pc:sldMk cId="3311597622" sldId="341"/>
            <ac:spMk id="3" creationId="{092D98C5-3A00-926E-5393-0F90A9528CE1}"/>
          </ac:spMkLst>
        </pc:spChg>
      </pc:sldChg>
      <pc:sldChg chg="modSp new mod modNotesTx">
        <pc:chgData name="CC LAM" userId="7c7956ceca567846" providerId="LiveId" clId="{E183EC79-3047-49CF-8319-C6ED5A692657}" dt="2022-09-23T09:21:37.892" v="3336" actId="20577"/>
        <pc:sldMkLst>
          <pc:docMk/>
          <pc:sldMk cId="1680521083" sldId="342"/>
        </pc:sldMkLst>
        <pc:spChg chg="mod">
          <ac:chgData name="CC LAM" userId="7c7956ceca567846" providerId="LiveId" clId="{E183EC79-3047-49CF-8319-C6ED5A692657}" dt="2022-09-22T15:12:43.913" v="1947" actId="255"/>
          <ac:spMkLst>
            <pc:docMk/>
            <pc:sldMk cId="1680521083" sldId="342"/>
            <ac:spMk id="2" creationId="{B4EEBC84-433D-CEC8-DFC4-A766B4628C0E}"/>
          </ac:spMkLst>
        </pc:spChg>
        <pc:spChg chg="mod">
          <ac:chgData name="CC LAM" userId="7c7956ceca567846" providerId="LiveId" clId="{E183EC79-3047-49CF-8319-C6ED5A692657}" dt="2022-09-23T09:19:47.220" v="3302" actId="27636"/>
          <ac:spMkLst>
            <pc:docMk/>
            <pc:sldMk cId="1680521083" sldId="342"/>
            <ac:spMk id="3" creationId="{31E6E1BB-F217-A594-3121-2F47E2619B07}"/>
          </ac:spMkLst>
        </pc:spChg>
      </pc:sldChg>
      <pc:sldChg chg="modSp add del mod modNotesTx">
        <pc:chgData name="CC LAM" userId="7c7956ceca567846" providerId="LiveId" clId="{E183EC79-3047-49CF-8319-C6ED5A692657}" dt="2022-09-22T16:30:01.420" v="2863" actId="2696"/>
        <pc:sldMkLst>
          <pc:docMk/>
          <pc:sldMk cId="1629542395" sldId="343"/>
        </pc:sldMkLst>
        <pc:spChg chg="mod">
          <ac:chgData name="CC LAM" userId="7c7956ceca567846" providerId="LiveId" clId="{E183EC79-3047-49CF-8319-C6ED5A692657}" dt="2022-09-22T11:31:55.038" v="8" actId="20577"/>
          <ac:spMkLst>
            <pc:docMk/>
            <pc:sldMk cId="1629542395" sldId="343"/>
            <ac:spMk id="2" creationId="{0AF573A6-B791-E8FC-D86F-0F126B92BF53}"/>
          </ac:spMkLst>
        </pc:spChg>
        <pc:spChg chg="mod">
          <ac:chgData name="CC LAM" userId="7c7956ceca567846" providerId="LiveId" clId="{E183EC79-3047-49CF-8319-C6ED5A692657}" dt="2022-09-22T15:30:04.717" v="2263" actId="2711"/>
          <ac:spMkLst>
            <pc:docMk/>
            <pc:sldMk cId="1629542395" sldId="343"/>
            <ac:spMk id="3" creationId="{0E716ADB-F951-3630-74FA-171C6D66C451}"/>
          </ac:spMkLst>
        </pc:spChg>
      </pc:sldChg>
      <pc:sldChg chg="modSp new mod setFolMasterAnim modAnim">
        <pc:chgData name="CC LAM" userId="7c7956ceca567846" providerId="LiveId" clId="{E183EC79-3047-49CF-8319-C6ED5A692657}" dt="2022-09-22T16:25:34.258" v="2835"/>
        <pc:sldMkLst>
          <pc:docMk/>
          <pc:sldMk cId="3394667394" sldId="344"/>
        </pc:sldMkLst>
        <pc:spChg chg="mod">
          <ac:chgData name="CC LAM" userId="7c7956ceca567846" providerId="LiveId" clId="{E183EC79-3047-49CF-8319-C6ED5A692657}" dt="2022-09-22T15:35:50.321" v="2410"/>
          <ac:spMkLst>
            <pc:docMk/>
            <pc:sldMk cId="3394667394" sldId="344"/>
            <ac:spMk id="2" creationId="{ED473C21-C695-E309-85D4-E768F0E6B87D}"/>
          </ac:spMkLst>
        </pc:spChg>
        <pc:spChg chg="mod">
          <ac:chgData name="CC LAM" userId="7c7956ceca567846" providerId="LiveId" clId="{E183EC79-3047-49CF-8319-C6ED5A692657}" dt="2022-09-22T15:36:22.633" v="2415" actId="1076"/>
          <ac:spMkLst>
            <pc:docMk/>
            <pc:sldMk cId="3394667394" sldId="344"/>
            <ac:spMk id="3" creationId="{3AE53643-4DF1-0FBA-0C0D-22A63CF292DA}"/>
          </ac:spMkLst>
        </pc:spChg>
      </pc:sldChg>
      <pc:sldChg chg="modSp new mod setFolMasterAnim modAnim modNotesTx">
        <pc:chgData name="CC LAM" userId="7c7956ceca567846" providerId="LiveId" clId="{E183EC79-3047-49CF-8319-C6ED5A692657}" dt="2022-09-22T16:43:18.759" v="3244"/>
        <pc:sldMkLst>
          <pc:docMk/>
          <pc:sldMk cId="765532328" sldId="345"/>
        </pc:sldMkLst>
        <pc:spChg chg="mod">
          <ac:chgData name="CC LAM" userId="7c7956ceca567846" providerId="LiveId" clId="{E183EC79-3047-49CF-8319-C6ED5A692657}" dt="2022-09-22T15:58:02.344" v="2792" actId="27636"/>
          <ac:spMkLst>
            <pc:docMk/>
            <pc:sldMk cId="765532328" sldId="345"/>
            <ac:spMk id="2" creationId="{48700C3F-6A4C-4904-C034-45D5D27F8930}"/>
          </ac:spMkLst>
        </pc:spChg>
        <pc:spChg chg="mod">
          <ac:chgData name="CC LAM" userId="7c7956ceca567846" providerId="LiveId" clId="{E183EC79-3047-49CF-8319-C6ED5A692657}" dt="2022-09-22T16:42:04.858" v="3237" actId="13926"/>
          <ac:spMkLst>
            <pc:docMk/>
            <pc:sldMk cId="765532328" sldId="345"/>
            <ac:spMk id="3" creationId="{B3AE4436-E2D5-94E8-A854-0780BFB590DE}"/>
          </ac:spMkLst>
        </pc:spChg>
      </pc:sldChg>
      <pc:sldChg chg="modSp new mod modNotesTx">
        <pc:chgData name="CC LAM" userId="7c7956ceca567846" providerId="LiveId" clId="{E183EC79-3047-49CF-8319-C6ED5A692657}" dt="2022-09-22T16:51:41.317" v="3283"/>
        <pc:sldMkLst>
          <pc:docMk/>
          <pc:sldMk cId="3741094490" sldId="346"/>
        </pc:sldMkLst>
        <pc:spChg chg="mod">
          <ac:chgData name="CC LAM" userId="7c7956ceca567846" providerId="LiveId" clId="{E183EC79-3047-49CF-8319-C6ED5A692657}" dt="2022-09-22T16:26:42.049" v="2837"/>
          <ac:spMkLst>
            <pc:docMk/>
            <pc:sldMk cId="3741094490" sldId="346"/>
            <ac:spMk id="2" creationId="{E5F93633-BB40-C2CE-732F-F002F325BD4D}"/>
          </ac:spMkLst>
        </pc:spChg>
        <pc:spChg chg="mod">
          <ac:chgData name="CC LAM" userId="7c7956ceca567846" providerId="LiveId" clId="{E183EC79-3047-49CF-8319-C6ED5A692657}" dt="2022-09-22T16:51:41.317" v="3283"/>
          <ac:spMkLst>
            <pc:docMk/>
            <pc:sldMk cId="3741094490" sldId="346"/>
            <ac:spMk id="3" creationId="{0A9E4F9D-140B-BEC9-D463-C19893238694}"/>
          </ac:spMkLst>
        </pc:spChg>
      </pc:sldChg>
      <pc:sldChg chg="modSp new mod modNotesTx">
        <pc:chgData name="CC LAM" userId="7c7956ceca567846" providerId="LiveId" clId="{E183EC79-3047-49CF-8319-C6ED5A692657}" dt="2022-09-22T16:52:24.325" v="3298"/>
        <pc:sldMkLst>
          <pc:docMk/>
          <pc:sldMk cId="1380098854" sldId="347"/>
        </pc:sldMkLst>
        <pc:spChg chg="mod">
          <ac:chgData name="CC LAM" userId="7c7956ceca567846" providerId="LiveId" clId="{E183EC79-3047-49CF-8319-C6ED5A692657}" dt="2022-09-22T16:28:36.042" v="2856"/>
          <ac:spMkLst>
            <pc:docMk/>
            <pc:sldMk cId="1380098854" sldId="347"/>
            <ac:spMk id="2" creationId="{016AA008-CAA9-D1EE-F962-1FA445C797BF}"/>
          </ac:spMkLst>
        </pc:spChg>
        <pc:spChg chg="mod">
          <ac:chgData name="CC LAM" userId="7c7956ceca567846" providerId="LiveId" clId="{E183EC79-3047-49CF-8319-C6ED5A692657}" dt="2022-09-22T16:52:24.325" v="3298"/>
          <ac:spMkLst>
            <pc:docMk/>
            <pc:sldMk cId="1380098854" sldId="347"/>
            <ac:spMk id="3" creationId="{FF0660D4-9366-8244-476C-70E9EC4E887D}"/>
          </ac:spMkLst>
        </pc:spChg>
      </pc:sldChg>
      <pc:sldChg chg="modSp new mod modNotesTx">
        <pc:chgData name="CC LAM" userId="7c7956ceca567846" providerId="LiveId" clId="{E183EC79-3047-49CF-8319-C6ED5A692657}" dt="2022-09-23T09:22:18.178" v="3339" actId="6549"/>
        <pc:sldMkLst>
          <pc:docMk/>
          <pc:sldMk cId="1368247173" sldId="348"/>
        </pc:sldMkLst>
        <pc:spChg chg="mod">
          <ac:chgData name="CC LAM" userId="7c7956ceca567846" providerId="LiveId" clId="{E183EC79-3047-49CF-8319-C6ED5A692657}" dt="2022-09-22T16:31:34.420" v="2871"/>
          <ac:spMkLst>
            <pc:docMk/>
            <pc:sldMk cId="1368247173" sldId="348"/>
            <ac:spMk id="2" creationId="{927735EC-CEC2-FF8C-5369-18FB0538B9E2}"/>
          </ac:spMkLst>
        </pc:spChg>
        <pc:spChg chg="mod">
          <ac:chgData name="CC LAM" userId="7c7956ceca567846" providerId="LiveId" clId="{E183EC79-3047-49CF-8319-C6ED5A692657}" dt="2022-09-23T09:22:18.178" v="3339" actId="6549"/>
          <ac:spMkLst>
            <pc:docMk/>
            <pc:sldMk cId="1368247173" sldId="348"/>
            <ac:spMk id="3" creationId="{D1A68CAC-63A1-EAFE-3043-C3109CF3E7E6}"/>
          </ac:spMkLst>
        </pc:spChg>
      </pc:sldChg>
      <pc:sldMasterChg chg="modSldLayout">
        <pc:chgData name="CC LAM" userId="7c7956ceca567846" providerId="LiveId" clId="{E183EC79-3047-49CF-8319-C6ED5A692657}" dt="2022-09-22T14:59:59.348" v="1530" actId="14100"/>
        <pc:sldMasterMkLst>
          <pc:docMk/>
          <pc:sldMasterMk cId="3475936232" sldId="2147483665"/>
        </pc:sldMasterMkLst>
        <pc:sldLayoutChg chg="modSp mod">
          <pc:chgData name="CC LAM" userId="7c7956ceca567846" providerId="LiveId" clId="{E183EC79-3047-49CF-8319-C6ED5A692657}" dt="2022-09-22T14:59:59.348" v="1530" actId="14100"/>
          <pc:sldLayoutMkLst>
            <pc:docMk/>
            <pc:sldMasterMk cId="3475936232" sldId="2147483665"/>
            <pc:sldLayoutMk cId="487392691" sldId="2147483667"/>
          </pc:sldLayoutMkLst>
          <pc:spChg chg="mod">
            <ac:chgData name="CC LAM" userId="7c7956ceca567846" providerId="LiveId" clId="{E183EC79-3047-49CF-8319-C6ED5A692657}" dt="2022-09-22T14:59:59.348" v="1530" actId="14100"/>
            <ac:spMkLst>
              <pc:docMk/>
              <pc:sldMasterMk cId="3475936232" sldId="2147483665"/>
              <pc:sldLayoutMk cId="487392691" sldId="2147483667"/>
              <ac:spMk id="2" creationId="{00000000-0000-0000-0000-000000000000}"/>
            </ac:spMkLst>
          </pc:spChg>
        </pc:sldLayoutChg>
      </pc:sldMasterChg>
    </pc:docChg>
  </pc:docChgLst>
  <pc:docChgLst>
    <pc:chgData name="CC LAM" userId="7c7956ceca567846" providerId="LiveId" clId="{A9C76348-F64B-4EA4-BAF0-3A98FA70DB85}"/>
    <pc:docChg chg="undo custSel modSld">
      <pc:chgData name="CC LAM" userId="7c7956ceca567846" providerId="LiveId" clId="{A9C76348-F64B-4EA4-BAF0-3A98FA70DB85}" dt="2023-06-10T06:17:45.703" v="12" actId="20577"/>
      <pc:docMkLst>
        <pc:docMk/>
      </pc:docMkLst>
      <pc:sldChg chg="modNotesTx">
        <pc:chgData name="CC LAM" userId="7c7956ceca567846" providerId="LiveId" clId="{A9C76348-F64B-4EA4-BAF0-3A98FA70DB85}" dt="2023-06-10T06:17:45.703" v="12" actId="20577"/>
        <pc:sldMkLst>
          <pc:docMk/>
          <pc:sldMk cId="35182549" sldId="261"/>
        </pc:sldMkLst>
      </pc:sldChg>
    </pc:docChg>
  </pc:docChgLst>
  <pc:docChgLst>
    <pc:chgData name="CC LAM" userId="7c7956ceca567846" providerId="LiveId" clId="{FF9F1520-E1C6-4D26-B417-80B13303EBC8}"/>
    <pc:docChg chg="undo custSel addSld modSld addMainMaster delMainMaster modMainMaster addSection modSection">
      <pc:chgData name="CC LAM" userId="7c7956ceca567846" providerId="LiveId" clId="{FF9F1520-E1C6-4D26-B417-80B13303EBC8}" dt="2022-12-06T04:58:25.043" v="2308" actId="14100"/>
      <pc:docMkLst>
        <pc:docMk/>
      </pc:docMkLst>
      <pc:sldChg chg="addSp delSp modSp mod delDesignElem modNotesTx">
        <pc:chgData name="CC LAM" userId="7c7956ceca567846" providerId="LiveId" clId="{FF9F1520-E1C6-4D26-B417-80B13303EBC8}" dt="2022-12-06T04:20:19.416" v="966"/>
        <pc:sldMkLst>
          <pc:docMk/>
          <pc:sldMk cId="35182549" sldId="261"/>
        </pc:sldMkLst>
        <pc:spChg chg="add del mod">
          <ac:chgData name="CC LAM" userId="7c7956ceca567846" providerId="LiveId" clId="{FF9F1520-E1C6-4D26-B417-80B13303EBC8}" dt="2022-12-06T04:20:19.416" v="966"/>
          <ac:spMkLst>
            <pc:docMk/>
            <pc:sldMk cId="35182549" sldId="261"/>
            <ac:spMk id="2" creationId="{A4DA356D-7A86-7302-AEB7-955C6671A908}"/>
          </ac:spMkLst>
        </pc:spChg>
        <pc:spChg chg="add del mod">
          <ac:chgData name="CC LAM" userId="7c7956ceca567846" providerId="LiveId" clId="{FF9F1520-E1C6-4D26-B417-80B13303EBC8}" dt="2022-12-06T04:20:19.416" v="966"/>
          <ac:spMkLst>
            <pc:docMk/>
            <pc:sldMk cId="35182549" sldId="261"/>
            <ac:spMk id="3" creationId="{3D7D2EA9-E02C-88E4-A780-D3CBB12574D0}"/>
          </ac:spMkLst>
        </pc:spChg>
        <pc:spChg chg="mod">
          <ac:chgData name="CC LAM" userId="7c7956ceca567846" providerId="LiveId" clId="{FF9F1520-E1C6-4D26-B417-80B13303EBC8}" dt="2022-12-06T04:20:19.416" v="966"/>
          <ac:spMkLst>
            <pc:docMk/>
            <pc:sldMk cId="35182549" sldId="261"/>
            <ac:spMk id="4" creationId="{45826D50-69FD-4D17-B3BC-FD2358C42EBA}"/>
          </ac:spMkLst>
        </pc:spChg>
        <pc:spChg chg="mod">
          <ac:chgData name="CC LAM" userId="7c7956ceca567846" providerId="LiveId" clId="{FF9F1520-E1C6-4D26-B417-80B13303EBC8}" dt="2022-12-06T04:20:19.416" v="966"/>
          <ac:spMkLst>
            <pc:docMk/>
            <pc:sldMk cId="35182549" sldId="261"/>
            <ac:spMk id="5" creationId="{DE32025C-4CD3-40D8-BAE8-067B9A085B78}"/>
          </ac:spMkLst>
        </pc:spChg>
        <pc:spChg chg="add del">
          <ac:chgData name="CC LAM" userId="7c7956ceca567846" providerId="LiveId" clId="{FF9F1520-E1C6-4D26-B417-80B13303EBC8}" dt="2022-12-06T04:20:19.416" v="966"/>
          <ac:spMkLst>
            <pc:docMk/>
            <pc:sldMk cId="35182549" sldId="261"/>
            <ac:spMk id="10" creationId="{F81819F9-8CAC-4A6C-8F06-0482027F9736}"/>
          </ac:spMkLst>
        </pc:spChg>
        <pc:spChg chg="add del">
          <ac:chgData name="CC LAM" userId="7c7956ceca567846" providerId="LiveId" clId="{FF9F1520-E1C6-4D26-B417-80B13303EBC8}" dt="2022-12-06T04:20:19.416" v="966"/>
          <ac:spMkLst>
            <pc:docMk/>
            <pc:sldMk cId="35182549" sldId="261"/>
            <ac:spMk id="12" creationId="{4A98CC08-AEC2-4E8F-8F52-0F5C6372DB4F}"/>
          </ac:spMkLst>
        </pc:spChg>
        <pc:spChg chg="add del">
          <ac:chgData name="CC LAM" userId="7c7956ceca567846" providerId="LiveId" clId="{FF9F1520-E1C6-4D26-B417-80B13303EBC8}" dt="2022-12-06T04:20:19.416" v="966"/>
          <ac:spMkLst>
            <pc:docMk/>
            <pc:sldMk cId="35182549" sldId="261"/>
            <ac:spMk id="28" creationId="{1310EFE2-B91D-47E7-B117-C2A802800A7C}"/>
          </ac:spMkLst>
        </pc:spChg>
        <pc:grpChg chg="add del">
          <ac:chgData name="CC LAM" userId="7c7956ceca567846" providerId="LiveId" clId="{FF9F1520-E1C6-4D26-B417-80B13303EBC8}" dt="2022-12-06T04:20:19.416" v="966"/>
          <ac:grpSpMkLst>
            <pc:docMk/>
            <pc:sldMk cId="35182549" sldId="261"/>
            <ac:grpSpMk id="14" creationId="{5D1545E6-EB3C-4478-A661-A2CA963F129C}"/>
          </ac:grpSpMkLst>
        </pc:grpChg>
      </pc:sldChg>
      <pc:sldChg chg="modSp new mod modNotesTx">
        <pc:chgData name="CC LAM" userId="7c7956ceca567846" providerId="LiveId" clId="{FF9F1520-E1C6-4D26-B417-80B13303EBC8}" dt="2022-12-06T04:14:50.901" v="790" actId="5793"/>
        <pc:sldMkLst>
          <pc:docMk/>
          <pc:sldMk cId="4002306799" sldId="361"/>
        </pc:sldMkLst>
        <pc:spChg chg="mod">
          <ac:chgData name="CC LAM" userId="7c7956ceca567846" providerId="LiveId" clId="{FF9F1520-E1C6-4D26-B417-80B13303EBC8}" dt="2022-12-06T04:05:35.175" v="208"/>
          <ac:spMkLst>
            <pc:docMk/>
            <pc:sldMk cId="4002306799" sldId="361"/>
            <ac:spMk id="2" creationId="{6CADCEF5-91E2-15B0-7098-A4FDD31BDB60}"/>
          </ac:spMkLst>
        </pc:spChg>
        <pc:spChg chg="mod">
          <ac:chgData name="CC LAM" userId="7c7956ceca567846" providerId="LiveId" clId="{FF9F1520-E1C6-4D26-B417-80B13303EBC8}" dt="2022-12-06T04:07:36.417" v="338" actId="27636"/>
          <ac:spMkLst>
            <pc:docMk/>
            <pc:sldMk cId="4002306799" sldId="361"/>
            <ac:spMk id="3" creationId="{12E4F277-D0EB-815F-23C8-3B1A1EA6C6AF}"/>
          </ac:spMkLst>
        </pc:spChg>
      </pc:sldChg>
      <pc:sldChg chg="addSp delSp modSp new mod modClrScheme chgLayout">
        <pc:chgData name="CC LAM" userId="7c7956ceca567846" providerId="LiveId" clId="{FF9F1520-E1C6-4D26-B417-80B13303EBC8}" dt="2022-12-06T04:58:25.043" v="2308" actId="14100"/>
        <pc:sldMkLst>
          <pc:docMk/>
          <pc:sldMk cId="1527391099" sldId="362"/>
        </pc:sldMkLst>
        <pc:spChg chg="mod ord">
          <ac:chgData name="CC LAM" userId="7c7956ceca567846" providerId="LiveId" clId="{FF9F1520-E1C6-4D26-B417-80B13303EBC8}" dt="2022-12-06T04:58:14.620" v="2307" actId="700"/>
          <ac:spMkLst>
            <pc:docMk/>
            <pc:sldMk cId="1527391099" sldId="362"/>
            <ac:spMk id="2" creationId="{1056904A-7178-1365-0223-C8925AD6CC4B}"/>
          </ac:spMkLst>
        </pc:spChg>
        <pc:spChg chg="add del mod ord">
          <ac:chgData name="CC LAM" userId="7c7956ceca567846" providerId="LiveId" clId="{FF9F1520-E1C6-4D26-B417-80B13303EBC8}" dt="2022-12-06T04:58:25.043" v="2308" actId="14100"/>
          <ac:spMkLst>
            <pc:docMk/>
            <pc:sldMk cId="1527391099" sldId="362"/>
            <ac:spMk id="3" creationId="{72686CB9-8B9E-312D-A721-366FEB9D894F}"/>
          </ac:spMkLst>
        </pc:spChg>
        <pc:spChg chg="add del mod ord">
          <ac:chgData name="CC LAM" userId="7c7956ceca567846" providerId="LiveId" clId="{FF9F1520-E1C6-4D26-B417-80B13303EBC8}" dt="2022-12-06T04:58:14.620" v="2307" actId="700"/>
          <ac:spMkLst>
            <pc:docMk/>
            <pc:sldMk cId="1527391099" sldId="362"/>
            <ac:spMk id="4" creationId="{44E30C69-7148-E98D-C0EE-485C89DA424E}"/>
          </ac:spMkLst>
        </pc:spChg>
        <pc:spChg chg="add del mod ord">
          <ac:chgData name="CC LAM" userId="7c7956ceca567846" providerId="LiveId" clId="{FF9F1520-E1C6-4D26-B417-80B13303EBC8}" dt="2022-12-06T04:58:14.620" v="2307" actId="700"/>
          <ac:spMkLst>
            <pc:docMk/>
            <pc:sldMk cId="1527391099" sldId="362"/>
            <ac:spMk id="5" creationId="{22051D93-8055-777A-0912-B005DF0AE1F2}"/>
          </ac:spMkLst>
        </pc:spChg>
      </pc:sldChg>
      <pc:sldChg chg="new">
        <pc:chgData name="CC LAM" userId="7c7956ceca567846" providerId="LiveId" clId="{FF9F1520-E1C6-4D26-B417-80B13303EBC8}" dt="2022-12-06T04:03:07.314" v="167" actId="680"/>
        <pc:sldMkLst>
          <pc:docMk/>
          <pc:sldMk cId="3248711262" sldId="363"/>
        </pc:sldMkLst>
      </pc:sldChg>
      <pc:sldChg chg="new">
        <pc:chgData name="CC LAM" userId="7c7956ceca567846" providerId="LiveId" clId="{FF9F1520-E1C6-4D26-B417-80B13303EBC8}" dt="2022-12-06T04:03:07.485" v="168" actId="680"/>
        <pc:sldMkLst>
          <pc:docMk/>
          <pc:sldMk cId="234462104" sldId="364"/>
        </pc:sldMkLst>
      </pc:sldChg>
      <pc:sldChg chg="modSp add mod modNotesTx">
        <pc:chgData name="CC LAM" userId="7c7956ceca567846" providerId="LiveId" clId="{FF9F1520-E1C6-4D26-B417-80B13303EBC8}" dt="2022-12-06T04:51:02.906" v="1916" actId="20577"/>
        <pc:sldMkLst>
          <pc:docMk/>
          <pc:sldMk cId="2862140035" sldId="365"/>
        </pc:sldMkLst>
        <pc:spChg chg="mod">
          <ac:chgData name="CC LAM" userId="7c7956ceca567846" providerId="LiveId" clId="{FF9F1520-E1C6-4D26-B417-80B13303EBC8}" dt="2022-12-06T04:28:52.641" v="1168" actId="13926"/>
          <ac:spMkLst>
            <pc:docMk/>
            <pc:sldMk cId="2862140035" sldId="365"/>
            <ac:spMk id="3" creationId="{12E4F277-D0EB-815F-23C8-3B1A1EA6C6AF}"/>
          </ac:spMkLst>
        </pc:spChg>
      </pc:sldChg>
      <pc:sldChg chg="modSp add mod modNotesTx">
        <pc:chgData name="CC LAM" userId="7c7956ceca567846" providerId="LiveId" clId="{FF9F1520-E1C6-4D26-B417-80B13303EBC8}" dt="2022-12-06T04:56:34.448" v="2282" actId="20577"/>
        <pc:sldMkLst>
          <pc:docMk/>
          <pc:sldMk cId="3866616260" sldId="366"/>
        </pc:sldMkLst>
        <pc:spChg chg="mod">
          <ac:chgData name="CC LAM" userId="7c7956ceca567846" providerId="LiveId" clId="{FF9F1520-E1C6-4D26-B417-80B13303EBC8}" dt="2022-12-06T04:45:50.660" v="1643" actId="13926"/>
          <ac:spMkLst>
            <pc:docMk/>
            <pc:sldMk cId="3866616260" sldId="366"/>
            <ac:spMk id="3" creationId="{12E4F277-D0EB-815F-23C8-3B1A1EA6C6AF}"/>
          </ac:spMkLst>
        </pc:spChg>
      </pc:sldChg>
      <pc:sldMasterChg chg="modSldLayout">
        <pc:chgData name="CC LAM" userId="7c7956ceca567846" providerId="LiveId" clId="{FF9F1520-E1C6-4D26-B417-80B13303EBC8}" dt="2022-12-06T04:20:18.540" v="965" actId="1076"/>
        <pc:sldMasterMkLst>
          <pc:docMk/>
          <pc:sldMasterMk cId="3475936232" sldId="2147483665"/>
        </pc:sldMasterMkLst>
        <pc:sldLayoutChg chg="modSp mod">
          <pc:chgData name="CC LAM" userId="7c7956ceca567846" providerId="LiveId" clId="{FF9F1520-E1C6-4D26-B417-80B13303EBC8}" dt="2022-12-06T04:20:18.540" v="965" actId="1076"/>
          <pc:sldLayoutMkLst>
            <pc:docMk/>
            <pc:sldMasterMk cId="3475936232" sldId="2147483665"/>
            <pc:sldLayoutMk cId="3605148459" sldId="2147483666"/>
          </pc:sldLayoutMkLst>
          <pc:spChg chg="mod">
            <ac:chgData name="CC LAM" userId="7c7956ceca567846" providerId="LiveId" clId="{FF9F1520-E1C6-4D26-B417-80B13303EBC8}" dt="2022-12-06T04:16:58.860" v="952" actId="255"/>
            <ac:spMkLst>
              <pc:docMk/>
              <pc:sldMasterMk cId="3475936232" sldId="2147483665"/>
              <pc:sldLayoutMk cId="3605148459" sldId="2147483666"/>
              <ac:spMk id="3" creationId="{00000000-0000-0000-0000-000000000000}"/>
            </ac:spMkLst>
          </pc:spChg>
          <pc:spChg chg="mod">
            <ac:chgData name="CC LAM" userId="7c7956ceca567846" providerId="LiveId" clId="{FF9F1520-E1C6-4D26-B417-80B13303EBC8}" dt="2022-12-06T04:20:18.540" v="965" actId="1076"/>
            <ac:spMkLst>
              <pc:docMk/>
              <pc:sldMasterMk cId="3475936232" sldId="2147483665"/>
              <pc:sldLayoutMk cId="3605148459" sldId="2147483666"/>
              <ac:spMk id="6" creationId="{00000000-0000-0000-0000-000000000000}"/>
            </ac:spMkLst>
          </pc:spChg>
          <pc:spChg chg="mod">
            <ac:chgData name="CC LAM" userId="7c7956ceca567846" providerId="LiveId" clId="{FF9F1520-E1C6-4D26-B417-80B13303EBC8}" dt="2022-12-06T04:20:18.540" v="965" actId="1076"/>
            <ac:spMkLst>
              <pc:docMk/>
              <pc:sldMasterMk cId="3475936232" sldId="2147483665"/>
              <pc:sldLayoutMk cId="3605148459" sldId="2147483666"/>
              <ac:spMk id="7" creationId="{00000000-0000-0000-0000-000000000000}"/>
            </ac:spMkLst>
          </pc:spChg>
        </pc:sldLayoutChg>
      </pc:sldMasterChg>
      <pc:sldMasterChg chg="new del mod addSldLayout delSldLayout">
        <pc:chgData name="CC LAM" userId="7c7956ceca567846" providerId="LiveId" clId="{FF9F1520-E1C6-4D26-B417-80B13303EBC8}" dt="2022-12-06T04:20:18.309" v="964" actId="6938"/>
        <pc:sldMasterMkLst>
          <pc:docMk/>
          <pc:sldMasterMk cId="1180262887" sldId="2147483682"/>
        </pc:sldMasterMkLst>
        <pc:sldLayoutChg chg="new del replId">
          <pc:chgData name="CC LAM" userId="7c7956ceca567846" providerId="LiveId" clId="{FF9F1520-E1C6-4D26-B417-80B13303EBC8}" dt="2022-12-06T04:20:18.309" v="964" actId="6938"/>
          <pc:sldLayoutMkLst>
            <pc:docMk/>
            <pc:sldMasterMk cId="1180262887" sldId="2147483682"/>
            <pc:sldLayoutMk cId="2418465607" sldId="2147483683"/>
          </pc:sldLayoutMkLst>
        </pc:sldLayoutChg>
        <pc:sldLayoutChg chg="new del replId">
          <pc:chgData name="CC LAM" userId="7c7956ceca567846" providerId="LiveId" clId="{FF9F1520-E1C6-4D26-B417-80B13303EBC8}" dt="2022-12-06T04:20:18.309" v="964" actId="6938"/>
          <pc:sldLayoutMkLst>
            <pc:docMk/>
            <pc:sldMasterMk cId="1180262887" sldId="2147483682"/>
            <pc:sldLayoutMk cId="3340643544" sldId="2147483684"/>
          </pc:sldLayoutMkLst>
        </pc:sldLayoutChg>
        <pc:sldLayoutChg chg="new del replId">
          <pc:chgData name="CC LAM" userId="7c7956ceca567846" providerId="LiveId" clId="{FF9F1520-E1C6-4D26-B417-80B13303EBC8}" dt="2022-12-06T04:20:18.309" v="964" actId="6938"/>
          <pc:sldLayoutMkLst>
            <pc:docMk/>
            <pc:sldMasterMk cId="1180262887" sldId="2147483682"/>
            <pc:sldLayoutMk cId="1720888337" sldId="2147483685"/>
          </pc:sldLayoutMkLst>
        </pc:sldLayoutChg>
        <pc:sldLayoutChg chg="new del replId">
          <pc:chgData name="CC LAM" userId="7c7956ceca567846" providerId="LiveId" clId="{FF9F1520-E1C6-4D26-B417-80B13303EBC8}" dt="2022-12-06T04:20:18.309" v="964" actId="6938"/>
          <pc:sldLayoutMkLst>
            <pc:docMk/>
            <pc:sldMasterMk cId="1180262887" sldId="2147483682"/>
            <pc:sldLayoutMk cId="3051637647" sldId="2147483686"/>
          </pc:sldLayoutMkLst>
        </pc:sldLayoutChg>
        <pc:sldLayoutChg chg="new del replId">
          <pc:chgData name="CC LAM" userId="7c7956ceca567846" providerId="LiveId" clId="{FF9F1520-E1C6-4D26-B417-80B13303EBC8}" dt="2022-12-06T04:20:18.309" v="964" actId="6938"/>
          <pc:sldLayoutMkLst>
            <pc:docMk/>
            <pc:sldMasterMk cId="1180262887" sldId="2147483682"/>
            <pc:sldLayoutMk cId="995757265" sldId="2147483687"/>
          </pc:sldLayoutMkLst>
        </pc:sldLayoutChg>
        <pc:sldLayoutChg chg="new del replId">
          <pc:chgData name="CC LAM" userId="7c7956ceca567846" providerId="LiveId" clId="{FF9F1520-E1C6-4D26-B417-80B13303EBC8}" dt="2022-12-06T04:20:18.309" v="964" actId="6938"/>
          <pc:sldLayoutMkLst>
            <pc:docMk/>
            <pc:sldMasterMk cId="1180262887" sldId="2147483682"/>
            <pc:sldLayoutMk cId="810202443" sldId="2147483688"/>
          </pc:sldLayoutMkLst>
        </pc:sldLayoutChg>
        <pc:sldLayoutChg chg="new del replId">
          <pc:chgData name="CC LAM" userId="7c7956ceca567846" providerId="LiveId" clId="{FF9F1520-E1C6-4D26-B417-80B13303EBC8}" dt="2022-12-06T04:20:18.309" v="964" actId="6938"/>
          <pc:sldLayoutMkLst>
            <pc:docMk/>
            <pc:sldMasterMk cId="1180262887" sldId="2147483682"/>
            <pc:sldLayoutMk cId="3702904979" sldId="2147483689"/>
          </pc:sldLayoutMkLst>
        </pc:sldLayoutChg>
        <pc:sldLayoutChg chg="new del replId">
          <pc:chgData name="CC LAM" userId="7c7956ceca567846" providerId="LiveId" clId="{FF9F1520-E1C6-4D26-B417-80B13303EBC8}" dt="2022-12-06T04:20:18.309" v="964" actId="6938"/>
          <pc:sldLayoutMkLst>
            <pc:docMk/>
            <pc:sldMasterMk cId="1180262887" sldId="2147483682"/>
            <pc:sldLayoutMk cId="1872013379" sldId="2147483690"/>
          </pc:sldLayoutMkLst>
        </pc:sldLayoutChg>
        <pc:sldLayoutChg chg="new del replId">
          <pc:chgData name="CC LAM" userId="7c7956ceca567846" providerId="LiveId" clId="{FF9F1520-E1C6-4D26-B417-80B13303EBC8}" dt="2022-12-06T04:20:18.309" v="964" actId="6938"/>
          <pc:sldLayoutMkLst>
            <pc:docMk/>
            <pc:sldMasterMk cId="1180262887" sldId="2147483682"/>
            <pc:sldLayoutMk cId="1109357093" sldId="2147483691"/>
          </pc:sldLayoutMkLst>
        </pc:sldLayoutChg>
        <pc:sldLayoutChg chg="new del replId">
          <pc:chgData name="CC LAM" userId="7c7956ceca567846" providerId="LiveId" clId="{FF9F1520-E1C6-4D26-B417-80B13303EBC8}" dt="2022-12-06T04:20:18.309" v="964" actId="6938"/>
          <pc:sldLayoutMkLst>
            <pc:docMk/>
            <pc:sldMasterMk cId="1180262887" sldId="2147483682"/>
            <pc:sldLayoutMk cId="3827115618" sldId="2147483692"/>
          </pc:sldLayoutMkLst>
        </pc:sldLayoutChg>
        <pc:sldLayoutChg chg="new del replId">
          <pc:chgData name="CC LAM" userId="7c7956ceca567846" providerId="LiveId" clId="{FF9F1520-E1C6-4D26-B417-80B13303EBC8}" dt="2022-12-06T04:20:18.309" v="964" actId="6938"/>
          <pc:sldLayoutMkLst>
            <pc:docMk/>
            <pc:sldMasterMk cId="1180262887" sldId="2147483682"/>
            <pc:sldLayoutMk cId="3268720022" sldId="2147483693"/>
          </pc:sldLayoutMkLst>
        </pc:sldLayoutChg>
      </pc:sldMasterChg>
      <pc:sldMasterChg chg="new del mod addSldLayout delSldLayout">
        <pc:chgData name="CC LAM" userId="7c7956ceca567846" providerId="LiveId" clId="{FF9F1520-E1C6-4D26-B417-80B13303EBC8}" dt="2022-12-06T04:20:18.055" v="963" actId="6938"/>
        <pc:sldMasterMkLst>
          <pc:docMk/>
          <pc:sldMasterMk cId="2764734671" sldId="2147483694"/>
        </pc:sldMasterMkLst>
        <pc:sldLayoutChg chg="new del replId">
          <pc:chgData name="CC LAM" userId="7c7956ceca567846" providerId="LiveId" clId="{FF9F1520-E1C6-4D26-B417-80B13303EBC8}" dt="2022-12-06T04:20:18.055" v="963" actId="6938"/>
          <pc:sldLayoutMkLst>
            <pc:docMk/>
            <pc:sldMasterMk cId="2764734671" sldId="2147483694"/>
            <pc:sldLayoutMk cId="2896460713" sldId="2147483695"/>
          </pc:sldLayoutMkLst>
        </pc:sldLayoutChg>
        <pc:sldLayoutChg chg="new del replId">
          <pc:chgData name="CC LAM" userId="7c7956ceca567846" providerId="LiveId" clId="{FF9F1520-E1C6-4D26-B417-80B13303EBC8}" dt="2022-12-06T04:20:18.055" v="963" actId="6938"/>
          <pc:sldLayoutMkLst>
            <pc:docMk/>
            <pc:sldMasterMk cId="2764734671" sldId="2147483694"/>
            <pc:sldLayoutMk cId="805511032" sldId="2147483696"/>
          </pc:sldLayoutMkLst>
        </pc:sldLayoutChg>
        <pc:sldLayoutChg chg="new del replId">
          <pc:chgData name="CC LAM" userId="7c7956ceca567846" providerId="LiveId" clId="{FF9F1520-E1C6-4D26-B417-80B13303EBC8}" dt="2022-12-06T04:20:18.055" v="963" actId="6938"/>
          <pc:sldLayoutMkLst>
            <pc:docMk/>
            <pc:sldMasterMk cId="2764734671" sldId="2147483694"/>
            <pc:sldLayoutMk cId="557036670" sldId="2147483697"/>
          </pc:sldLayoutMkLst>
        </pc:sldLayoutChg>
        <pc:sldLayoutChg chg="new del replId">
          <pc:chgData name="CC LAM" userId="7c7956ceca567846" providerId="LiveId" clId="{FF9F1520-E1C6-4D26-B417-80B13303EBC8}" dt="2022-12-06T04:20:18.055" v="963" actId="6938"/>
          <pc:sldLayoutMkLst>
            <pc:docMk/>
            <pc:sldMasterMk cId="2764734671" sldId="2147483694"/>
            <pc:sldLayoutMk cId="535194806" sldId="2147483698"/>
          </pc:sldLayoutMkLst>
        </pc:sldLayoutChg>
        <pc:sldLayoutChg chg="new del replId">
          <pc:chgData name="CC LAM" userId="7c7956ceca567846" providerId="LiveId" clId="{FF9F1520-E1C6-4D26-B417-80B13303EBC8}" dt="2022-12-06T04:20:18.055" v="963" actId="6938"/>
          <pc:sldLayoutMkLst>
            <pc:docMk/>
            <pc:sldMasterMk cId="2764734671" sldId="2147483694"/>
            <pc:sldLayoutMk cId="3670067005" sldId="2147483699"/>
          </pc:sldLayoutMkLst>
        </pc:sldLayoutChg>
        <pc:sldLayoutChg chg="new del replId">
          <pc:chgData name="CC LAM" userId="7c7956ceca567846" providerId="LiveId" clId="{FF9F1520-E1C6-4D26-B417-80B13303EBC8}" dt="2022-12-06T04:20:18.055" v="963" actId="6938"/>
          <pc:sldLayoutMkLst>
            <pc:docMk/>
            <pc:sldMasterMk cId="2764734671" sldId="2147483694"/>
            <pc:sldLayoutMk cId="3535502727" sldId="2147483700"/>
          </pc:sldLayoutMkLst>
        </pc:sldLayoutChg>
        <pc:sldLayoutChg chg="new del replId">
          <pc:chgData name="CC LAM" userId="7c7956ceca567846" providerId="LiveId" clId="{FF9F1520-E1C6-4D26-B417-80B13303EBC8}" dt="2022-12-06T04:20:18.055" v="963" actId="6938"/>
          <pc:sldLayoutMkLst>
            <pc:docMk/>
            <pc:sldMasterMk cId="2764734671" sldId="2147483694"/>
            <pc:sldLayoutMk cId="4185772443" sldId="2147483701"/>
          </pc:sldLayoutMkLst>
        </pc:sldLayoutChg>
        <pc:sldLayoutChg chg="new del replId">
          <pc:chgData name="CC LAM" userId="7c7956ceca567846" providerId="LiveId" clId="{FF9F1520-E1C6-4D26-B417-80B13303EBC8}" dt="2022-12-06T04:20:18.055" v="963" actId="6938"/>
          <pc:sldLayoutMkLst>
            <pc:docMk/>
            <pc:sldMasterMk cId="2764734671" sldId="2147483694"/>
            <pc:sldLayoutMk cId="2442189705" sldId="2147483702"/>
          </pc:sldLayoutMkLst>
        </pc:sldLayoutChg>
        <pc:sldLayoutChg chg="new del replId">
          <pc:chgData name="CC LAM" userId="7c7956ceca567846" providerId="LiveId" clId="{FF9F1520-E1C6-4D26-B417-80B13303EBC8}" dt="2022-12-06T04:20:18.055" v="963" actId="6938"/>
          <pc:sldLayoutMkLst>
            <pc:docMk/>
            <pc:sldMasterMk cId="2764734671" sldId="2147483694"/>
            <pc:sldLayoutMk cId="4187778866" sldId="2147483703"/>
          </pc:sldLayoutMkLst>
        </pc:sldLayoutChg>
        <pc:sldLayoutChg chg="new del replId">
          <pc:chgData name="CC LAM" userId="7c7956ceca567846" providerId="LiveId" clId="{FF9F1520-E1C6-4D26-B417-80B13303EBC8}" dt="2022-12-06T04:20:18.055" v="963" actId="6938"/>
          <pc:sldLayoutMkLst>
            <pc:docMk/>
            <pc:sldMasterMk cId="2764734671" sldId="2147483694"/>
            <pc:sldLayoutMk cId="1352312196" sldId="2147483704"/>
          </pc:sldLayoutMkLst>
        </pc:sldLayoutChg>
        <pc:sldLayoutChg chg="new del replId">
          <pc:chgData name="CC LAM" userId="7c7956ceca567846" providerId="LiveId" clId="{FF9F1520-E1C6-4D26-B417-80B13303EBC8}" dt="2022-12-06T04:20:18.055" v="963" actId="6938"/>
          <pc:sldLayoutMkLst>
            <pc:docMk/>
            <pc:sldMasterMk cId="2764734671" sldId="2147483694"/>
            <pc:sldLayoutMk cId="1605206820" sldId="2147483705"/>
          </pc:sldLayoutMkLst>
        </pc:sldLayoutChg>
      </pc:sldMasterChg>
      <pc:sldMasterChg chg="new del mod addSldLayout delSldLayout">
        <pc:chgData name="CC LAM" userId="7c7956ceca567846" providerId="LiveId" clId="{FF9F1520-E1C6-4D26-B417-80B13303EBC8}" dt="2022-12-06T04:20:17.742" v="962" actId="6938"/>
        <pc:sldMasterMkLst>
          <pc:docMk/>
          <pc:sldMasterMk cId="1597329317" sldId="2147483706"/>
        </pc:sldMasterMkLst>
        <pc:sldLayoutChg chg="new del replId">
          <pc:chgData name="CC LAM" userId="7c7956ceca567846" providerId="LiveId" clId="{FF9F1520-E1C6-4D26-B417-80B13303EBC8}" dt="2022-12-06T04:20:17.742" v="962" actId="6938"/>
          <pc:sldLayoutMkLst>
            <pc:docMk/>
            <pc:sldMasterMk cId="1597329317" sldId="2147483706"/>
            <pc:sldLayoutMk cId="361639828" sldId="2147483707"/>
          </pc:sldLayoutMkLst>
        </pc:sldLayoutChg>
        <pc:sldLayoutChg chg="new del replId">
          <pc:chgData name="CC LAM" userId="7c7956ceca567846" providerId="LiveId" clId="{FF9F1520-E1C6-4D26-B417-80B13303EBC8}" dt="2022-12-06T04:20:17.742" v="962" actId="6938"/>
          <pc:sldLayoutMkLst>
            <pc:docMk/>
            <pc:sldMasterMk cId="1597329317" sldId="2147483706"/>
            <pc:sldLayoutMk cId="79699183" sldId="2147483708"/>
          </pc:sldLayoutMkLst>
        </pc:sldLayoutChg>
        <pc:sldLayoutChg chg="new del replId">
          <pc:chgData name="CC LAM" userId="7c7956ceca567846" providerId="LiveId" clId="{FF9F1520-E1C6-4D26-B417-80B13303EBC8}" dt="2022-12-06T04:20:17.742" v="962" actId="6938"/>
          <pc:sldLayoutMkLst>
            <pc:docMk/>
            <pc:sldMasterMk cId="1597329317" sldId="2147483706"/>
            <pc:sldLayoutMk cId="1689369581" sldId="2147483709"/>
          </pc:sldLayoutMkLst>
        </pc:sldLayoutChg>
        <pc:sldLayoutChg chg="new del replId">
          <pc:chgData name="CC LAM" userId="7c7956ceca567846" providerId="LiveId" clId="{FF9F1520-E1C6-4D26-B417-80B13303EBC8}" dt="2022-12-06T04:20:17.742" v="962" actId="6938"/>
          <pc:sldLayoutMkLst>
            <pc:docMk/>
            <pc:sldMasterMk cId="1597329317" sldId="2147483706"/>
            <pc:sldLayoutMk cId="3503052799" sldId="2147483710"/>
          </pc:sldLayoutMkLst>
        </pc:sldLayoutChg>
        <pc:sldLayoutChg chg="new del replId">
          <pc:chgData name="CC LAM" userId="7c7956ceca567846" providerId="LiveId" clId="{FF9F1520-E1C6-4D26-B417-80B13303EBC8}" dt="2022-12-06T04:20:17.742" v="962" actId="6938"/>
          <pc:sldLayoutMkLst>
            <pc:docMk/>
            <pc:sldMasterMk cId="1597329317" sldId="2147483706"/>
            <pc:sldLayoutMk cId="748893951" sldId="2147483711"/>
          </pc:sldLayoutMkLst>
        </pc:sldLayoutChg>
        <pc:sldLayoutChg chg="new del replId">
          <pc:chgData name="CC LAM" userId="7c7956ceca567846" providerId="LiveId" clId="{FF9F1520-E1C6-4D26-B417-80B13303EBC8}" dt="2022-12-06T04:20:17.742" v="962" actId="6938"/>
          <pc:sldLayoutMkLst>
            <pc:docMk/>
            <pc:sldMasterMk cId="1597329317" sldId="2147483706"/>
            <pc:sldLayoutMk cId="2573842697" sldId="2147483712"/>
          </pc:sldLayoutMkLst>
        </pc:sldLayoutChg>
        <pc:sldLayoutChg chg="new del replId">
          <pc:chgData name="CC LAM" userId="7c7956ceca567846" providerId="LiveId" clId="{FF9F1520-E1C6-4D26-B417-80B13303EBC8}" dt="2022-12-06T04:20:17.742" v="962" actId="6938"/>
          <pc:sldLayoutMkLst>
            <pc:docMk/>
            <pc:sldMasterMk cId="1597329317" sldId="2147483706"/>
            <pc:sldLayoutMk cId="935634926" sldId="2147483713"/>
          </pc:sldLayoutMkLst>
        </pc:sldLayoutChg>
        <pc:sldLayoutChg chg="new del replId">
          <pc:chgData name="CC LAM" userId="7c7956ceca567846" providerId="LiveId" clId="{FF9F1520-E1C6-4D26-B417-80B13303EBC8}" dt="2022-12-06T04:20:17.742" v="962" actId="6938"/>
          <pc:sldLayoutMkLst>
            <pc:docMk/>
            <pc:sldMasterMk cId="1597329317" sldId="2147483706"/>
            <pc:sldLayoutMk cId="1421839550" sldId="2147483714"/>
          </pc:sldLayoutMkLst>
        </pc:sldLayoutChg>
        <pc:sldLayoutChg chg="new del replId">
          <pc:chgData name="CC LAM" userId="7c7956ceca567846" providerId="LiveId" clId="{FF9F1520-E1C6-4D26-B417-80B13303EBC8}" dt="2022-12-06T04:20:17.742" v="962" actId="6938"/>
          <pc:sldLayoutMkLst>
            <pc:docMk/>
            <pc:sldMasterMk cId="1597329317" sldId="2147483706"/>
            <pc:sldLayoutMk cId="1289128705" sldId="2147483715"/>
          </pc:sldLayoutMkLst>
        </pc:sldLayoutChg>
        <pc:sldLayoutChg chg="new del replId">
          <pc:chgData name="CC LAM" userId="7c7956ceca567846" providerId="LiveId" clId="{FF9F1520-E1C6-4D26-B417-80B13303EBC8}" dt="2022-12-06T04:20:17.742" v="962" actId="6938"/>
          <pc:sldLayoutMkLst>
            <pc:docMk/>
            <pc:sldMasterMk cId="1597329317" sldId="2147483706"/>
            <pc:sldLayoutMk cId="4179468227" sldId="2147483716"/>
          </pc:sldLayoutMkLst>
        </pc:sldLayoutChg>
        <pc:sldLayoutChg chg="new del replId">
          <pc:chgData name="CC LAM" userId="7c7956ceca567846" providerId="LiveId" clId="{FF9F1520-E1C6-4D26-B417-80B13303EBC8}" dt="2022-12-06T04:20:17.742" v="962" actId="6938"/>
          <pc:sldLayoutMkLst>
            <pc:docMk/>
            <pc:sldMasterMk cId="1597329317" sldId="2147483706"/>
            <pc:sldLayoutMk cId="2269980013" sldId="2147483717"/>
          </pc:sldLayoutMkLst>
        </pc:sldLayoutChg>
      </pc:sldMasterChg>
      <pc:sldMasterChg chg="new del mod addSldLayout delSldLayout">
        <pc:chgData name="CC LAM" userId="7c7956ceca567846" providerId="LiveId" clId="{FF9F1520-E1C6-4D26-B417-80B13303EBC8}" dt="2022-12-06T04:20:11.138" v="959" actId="6938"/>
        <pc:sldMasterMkLst>
          <pc:docMk/>
          <pc:sldMasterMk cId="1718678175" sldId="2147483718"/>
        </pc:sldMasterMkLst>
        <pc:sldLayoutChg chg="new del replId">
          <pc:chgData name="CC LAM" userId="7c7956ceca567846" providerId="LiveId" clId="{FF9F1520-E1C6-4D26-B417-80B13303EBC8}" dt="2022-12-06T04:20:11.138" v="959" actId="6938"/>
          <pc:sldLayoutMkLst>
            <pc:docMk/>
            <pc:sldMasterMk cId="1718678175" sldId="2147483718"/>
            <pc:sldLayoutMk cId="911698063" sldId="2147483719"/>
          </pc:sldLayoutMkLst>
        </pc:sldLayoutChg>
        <pc:sldLayoutChg chg="new del replId">
          <pc:chgData name="CC LAM" userId="7c7956ceca567846" providerId="LiveId" clId="{FF9F1520-E1C6-4D26-B417-80B13303EBC8}" dt="2022-12-06T04:20:11.138" v="959" actId="6938"/>
          <pc:sldLayoutMkLst>
            <pc:docMk/>
            <pc:sldMasterMk cId="1718678175" sldId="2147483718"/>
            <pc:sldLayoutMk cId="3289982148" sldId="2147483720"/>
          </pc:sldLayoutMkLst>
        </pc:sldLayoutChg>
        <pc:sldLayoutChg chg="new del replId">
          <pc:chgData name="CC LAM" userId="7c7956ceca567846" providerId="LiveId" clId="{FF9F1520-E1C6-4D26-B417-80B13303EBC8}" dt="2022-12-06T04:20:11.138" v="959" actId="6938"/>
          <pc:sldLayoutMkLst>
            <pc:docMk/>
            <pc:sldMasterMk cId="1718678175" sldId="2147483718"/>
            <pc:sldLayoutMk cId="836745739" sldId="2147483721"/>
          </pc:sldLayoutMkLst>
        </pc:sldLayoutChg>
        <pc:sldLayoutChg chg="new del replId">
          <pc:chgData name="CC LAM" userId="7c7956ceca567846" providerId="LiveId" clId="{FF9F1520-E1C6-4D26-B417-80B13303EBC8}" dt="2022-12-06T04:20:11.138" v="959" actId="6938"/>
          <pc:sldLayoutMkLst>
            <pc:docMk/>
            <pc:sldMasterMk cId="1718678175" sldId="2147483718"/>
            <pc:sldLayoutMk cId="370959148" sldId="2147483722"/>
          </pc:sldLayoutMkLst>
        </pc:sldLayoutChg>
        <pc:sldLayoutChg chg="new del replId">
          <pc:chgData name="CC LAM" userId="7c7956ceca567846" providerId="LiveId" clId="{FF9F1520-E1C6-4D26-B417-80B13303EBC8}" dt="2022-12-06T04:20:11.138" v="959" actId="6938"/>
          <pc:sldLayoutMkLst>
            <pc:docMk/>
            <pc:sldMasterMk cId="1718678175" sldId="2147483718"/>
            <pc:sldLayoutMk cId="4067859608" sldId="2147483723"/>
          </pc:sldLayoutMkLst>
        </pc:sldLayoutChg>
        <pc:sldLayoutChg chg="new del replId">
          <pc:chgData name="CC LAM" userId="7c7956ceca567846" providerId="LiveId" clId="{FF9F1520-E1C6-4D26-B417-80B13303EBC8}" dt="2022-12-06T04:20:11.138" v="959" actId="6938"/>
          <pc:sldLayoutMkLst>
            <pc:docMk/>
            <pc:sldMasterMk cId="1718678175" sldId="2147483718"/>
            <pc:sldLayoutMk cId="803577343" sldId="2147483724"/>
          </pc:sldLayoutMkLst>
        </pc:sldLayoutChg>
        <pc:sldLayoutChg chg="new del replId">
          <pc:chgData name="CC LAM" userId="7c7956ceca567846" providerId="LiveId" clId="{FF9F1520-E1C6-4D26-B417-80B13303EBC8}" dt="2022-12-06T04:20:11.138" v="959" actId="6938"/>
          <pc:sldLayoutMkLst>
            <pc:docMk/>
            <pc:sldMasterMk cId="1718678175" sldId="2147483718"/>
            <pc:sldLayoutMk cId="2345658101" sldId="2147483725"/>
          </pc:sldLayoutMkLst>
        </pc:sldLayoutChg>
        <pc:sldLayoutChg chg="new del replId">
          <pc:chgData name="CC LAM" userId="7c7956ceca567846" providerId="LiveId" clId="{FF9F1520-E1C6-4D26-B417-80B13303EBC8}" dt="2022-12-06T04:20:11.138" v="959" actId="6938"/>
          <pc:sldLayoutMkLst>
            <pc:docMk/>
            <pc:sldMasterMk cId="1718678175" sldId="2147483718"/>
            <pc:sldLayoutMk cId="954908204" sldId="2147483726"/>
          </pc:sldLayoutMkLst>
        </pc:sldLayoutChg>
        <pc:sldLayoutChg chg="new del replId">
          <pc:chgData name="CC LAM" userId="7c7956ceca567846" providerId="LiveId" clId="{FF9F1520-E1C6-4D26-B417-80B13303EBC8}" dt="2022-12-06T04:20:11.138" v="959" actId="6938"/>
          <pc:sldLayoutMkLst>
            <pc:docMk/>
            <pc:sldMasterMk cId="1718678175" sldId="2147483718"/>
            <pc:sldLayoutMk cId="540578457" sldId="2147483727"/>
          </pc:sldLayoutMkLst>
        </pc:sldLayoutChg>
        <pc:sldLayoutChg chg="new del replId">
          <pc:chgData name="CC LAM" userId="7c7956ceca567846" providerId="LiveId" clId="{FF9F1520-E1C6-4D26-B417-80B13303EBC8}" dt="2022-12-06T04:20:11.138" v="959" actId="6938"/>
          <pc:sldLayoutMkLst>
            <pc:docMk/>
            <pc:sldMasterMk cId="1718678175" sldId="2147483718"/>
            <pc:sldLayoutMk cId="3367677294" sldId="2147483728"/>
          </pc:sldLayoutMkLst>
        </pc:sldLayoutChg>
        <pc:sldLayoutChg chg="new del replId">
          <pc:chgData name="CC LAM" userId="7c7956ceca567846" providerId="LiveId" clId="{FF9F1520-E1C6-4D26-B417-80B13303EBC8}" dt="2022-12-06T04:20:11.138" v="959" actId="6938"/>
          <pc:sldLayoutMkLst>
            <pc:docMk/>
            <pc:sldMasterMk cId="1718678175" sldId="2147483718"/>
            <pc:sldLayoutMk cId="2365784422" sldId="2147483729"/>
          </pc:sldLayoutMkLst>
        </pc:sldLayoutChg>
      </pc:sldMasterChg>
      <pc:sldMasterChg chg="new del mod addSldLayout delSldLayout">
        <pc:chgData name="CC LAM" userId="7c7956ceca567846" providerId="LiveId" clId="{FF9F1520-E1C6-4D26-B417-80B13303EBC8}" dt="2022-12-06T04:20:17.297" v="961" actId="6938"/>
        <pc:sldMasterMkLst>
          <pc:docMk/>
          <pc:sldMasterMk cId="3996708690" sldId="2147483718"/>
        </pc:sldMasterMkLst>
        <pc:sldLayoutChg chg="new del replId">
          <pc:chgData name="CC LAM" userId="7c7956ceca567846" providerId="LiveId" clId="{FF9F1520-E1C6-4D26-B417-80B13303EBC8}" dt="2022-12-06T04:20:17.297" v="961" actId="6938"/>
          <pc:sldLayoutMkLst>
            <pc:docMk/>
            <pc:sldMasterMk cId="3996708690" sldId="2147483718"/>
            <pc:sldLayoutMk cId="2484088766" sldId="2147483719"/>
          </pc:sldLayoutMkLst>
        </pc:sldLayoutChg>
        <pc:sldLayoutChg chg="new del replId">
          <pc:chgData name="CC LAM" userId="7c7956ceca567846" providerId="LiveId" clId="{FF9F1520-E1C6-4D26-B417-80B13303EBC8}" dt="2022-12-06T04:20:17.297" v="961" actId="6938"/>
          <pc:sldLayoutMkLst>
            <pc:docMk/>
            <pc:sldMasterMk cId="3996708690" sldId="2147483718"/>
            <pc:sldLayoutMk cId="2394721782" sldId="2147483720"/>
          </pc:sldLayoutMkLst>
        </pc:sldLayoutChg>
        <pc:sldLayoutChg chg="new del replId">
          <pc:chgData name="CC LAM" userId="7c7956ceca567846" providerId="LiveId" clId="{FF9F1520-E1C6-4D26-B417-80B13303EBC8}" dt="2022-12-06T04:20:17.297" v="961" actId="6938"/>
          <pc:sldLayoutMkLst>
            <pc:docMk/>
            <pc:sldMasterMk cId="3996708690" sldId="2147483718"/>
            <pc:sldLayoutMk cId="1183502104" sldId="2147483721"/>
          </pc:sldLayoutMkLst>
        </pc:sldLayoutChg>
        <pc:sldLayoutChg chg="new del replId">
          <pc:chgData name="CC LAM" userId="7c7956ceca567846" providerId="LiveId" clId="{FF9F1520-E1C6-4D26-B417-80B13303EBC8}" dt="2022-12-06T04:20:17.297" v="961" actId="6938"/>
          <pc:sldLayoutMkLst>
            <pc:docMk/>
            <pc:sldMasterMk cId="3996708690" sldId="2147483718"/>
            <pc:sldLayoutMk cId="2630966342" sldId="2147483722"/>
          </pc:sldLayoutMkLst>
        </pc:sldLayoutChg>
        <pc:sldLayoutChg chg="new del replId">
          <pc:chgData name="CC LAM" userId="7c7956ceca567846" providerId="LiveId" clId="{FF9F1520-E1C6-4D26-B417-80B13303EBC8}" dt="2022-12-06T04:20:17.297" v="961" actId="6938"/>
          <pc:sldLayoutMkLst>
            <pc:docMk/>
            <pc:sldMasterMk cId="3996708690" sldId="2147483718"/>
            <pc:sldLayoutMk cId="2366374228" sldId="2147483723"/>
          </pc:sldLayoutMkLst>
        </pc:sldLayoutChg>
        <pc:sldLayoutChg chg="new del replId">
          <pc:chgData name="CC LAM" userId="7c7956ceca567846" providerId="LiveId" clId="{FF9F1520-E1C6-4D26-B417-80B13303EBC8}" dt="2022-12-06T04:20:17.297" v="961" actId="6938"/>
          <pc:sldLayoutMkLst>
            <pc:docMk/>
            <pc:sldMasterMk cId="3996708690" sldId="2147483718"/>
            <pc:sldLayoutMk cId="318464803" sldId="2147483724"/>
          </pc:sldLayoutMkLst>
        </pc:sldLayoutChg>
        <pc:sldLayoutChg chg="new del replId">
          <pc:chgData name="CC LAM" userId="7c7956ceca567846" providerId="LiveId" clId="{FF9F1520-E1C6-4D26-B417-80B13303EBC8}" dt="2022-12-06T04:20:17.297" v="961" actId="6938"/>
          <pc:sldLayoutMkLst>
            <pc:docMk/>
            <pc:sldMasterMk cId="3996708690" sldId="2147483718"/>
            <pc:sldLayoutMk cId="3733330395" sldId="2147483725"/>
          </pc:sldLayoutMkLst>
        </pc:sldLayoutChg>
        <pc:sldLayoutChg chg="new del replId">
          <pc:chgData name="CC LAM" userId="7c7956ceca567846" providerId="LiveId" clId="{FF9F1520-E1C6-4D26-B417-80B13303EBC8}" dt="2022-12-06T04:20:17.297" v="961" actId="6938"/>
          <pc:sldLayoutMkLst>
            <pc:docMk/>
            <pc:sldMasterMk cId="3996708690" sldId="2147483718"/>
            <pc:sldLayoutMk cId="890453000" sldId="2147483726"/>
          </pc:sldLayoutMkLst>
        </pc:sldLayoutChg>
        <pc:sldLayoutChg chg="new del replId">
          <pc:chgData name="CC LAM" userId="7c7956ceca567846" providerId="LiveId" clId="{FF9F1520-E1C6-4D26-B417-80B13303EBC8}" dt="2022-12-06T04:20:17.297" v="961" actId="6938"/>
          <pc:sldLayoutMkLst>
            <pc:docMk/>
            <pc:sldMasterMk cId="3996708690" sldId="2147483718"/>
            <pc:sldLayoutMk cId="568933584" sldId="2147483727"/>
          </pc:sldLayoutMkLst>
        </pc:sldLayoutChg>
        <pc:sldLayoutChg chg="new del replId">
          <pc:chgData name="CC LAM" userId="7c7956ceca567846" providerId="LiveId" clId="{FF9F1520-E1C6-4D26-B417-80B13303EBC8}" dt="2022-12-06T04:20:17.297" v="961" actId="6938"/>
          <pc:sldLayoutMkLst>
            <pc:docMk/>
            <pc:sldMasterMk cId="3996708690" sldId="2147483718"/>
            <pc:sldLayoutMk cId="3406592705" sldId="2147483728"/>
          </pc:sldLayoutMkLst>
        </pc:sldLayoutChg>
        <pc:sldLayoutChg chg="new del replId">
          <pc:chgData name="CC LAM" userId="7c7956ceca567846" providerId="LiveId" clId="{FF9F1520-E1C6-4D26-B417-80B13303EBC8}" dt="2022-12-06T04:20:17.297" v="961" actId="6938"/>
          <pc:sldLayoutMkLst>
            <pc:docMk/>
            <pc:sldMasterMk cId="3996708690" sldId="2147483718"/>
            <pc:sldLayoutMk cId="459458517" sldId="2147483729"/>
          </pc:sldLayoutMkLst>
        </pc:sldLayoutChg>
      </pc:sldMasterChg>
    </pc:docChg>
  </pc:docChgLst>
  <pc:docChgLst>
    <pc:chgData name="CC LAM" userId="7c7956ceca567846" providerId="LiveId" clId="{16A4C44F-5E0A-4D3D-930F-334E17FD99D7}"/>
    <pc:docChg chg="undo custSel addSld delSld modSld modMainMaster modSection">
      <pc:chgData name="CC LAM" userId="7c7956ceca567846" providerId="LiveId" clId="{16A4C44F-5E0A-4D3D-930F-334E17FD99D7}" dt="2022-07-09T13:20:32.859" v="3292" actId="6549"/>
      <pc:docMkLst>
        <pc:docMk/>
      </pc:docMkLst>
      <pc:sldChg chg="modSp mod modAnim modNotesTx">
        <pc:chgData name="CC LAM" userId="7c7956ceca567846" providerId="LiveId" clId="{16A4C44F-5E0A-4D3D-930F-334E17FD99D7}" dt="2022-07-08T16:42:47.710" v="3036"/>
        <pc:sldMkLst>
          <pc:docMk/>
          <pc:sldMk cId="35182549" sldId="261"/>
        </pc:sldMkLst>
        <pc:spChg chg="mod">
          <ac:chgData name="CC LAM" userId="7c7956ceca567846" providerId="LiveId" clId="{16A4C44F-5E0A-4D3D-930F-334E17FD99D7}" dt="2022-07-08T14:35:46.989" v="30" actId="6549"/>
          <ac:spMkLst>
            <pc:docMk/>
            <pc:sldMk cId="35182549" sldId="261"/>
            <ac:spMk id="4" creationId="{45826D50-69FD-4D17-B3BC-FD2358C42EBA}"/>
          </ac:spMkLst>
        </pc:spChg>
        <pc:spChg chg="mod">
          <ac:chgData name="CC LAM" userId="7c7956ceca567846" providerId="LiveId" clId="{16A4C44F-5E0A-4D3D-930F-334E17FD99D7}" dt="2022-07-08T14:37:56.944" v="57" actId="20577"/>
          <ac:spMkLst>
            <pc:docMk/>
            <pc:sldMk cId="35182549" sldId="261"/>
            <ac:spMk id="5" creationId="{DE32025C-4CD3-40D8-BAE8-067B9A085B78}"/>
          </ac:spMkLst>
        </pc:spChg>
      </pc:sldChg>
      <pc:sldChg chg="modSp del mod modNotesTx">
        <pc:chgData name="CC LAM" userId="7c7956ceca567846" providerId="LiveId" clId="{16A4C44F-5E0A-4D3D-930F-334E17FD99D7}" dt="2022-07-08T15:22:36.249" v="884" actId="2696"/>
        <pc:sldMkLst>
          <pc:docMk/>
          <pc:sldMk cId="377263028" sldId="313"/>
        </pc:sldMkLst>
        <pc:spChg chg="mod">
          <ac:chgData name="CC LAM" userId="7c7956ceca567846" providerId="LiveId" clId="{16A4C44F-5E0A-4D3D-930F-334E17FD99D7}" dt="2022-07-08T14:44:09.086" v="337"/>
          <ac:spMkLst>
            <pc:docMk/>
            <pc:sldMk cId="377263028" sldId="313"/>
            <ac:spMk id="2" creationId="{0AF573A6-B791-E8FC-D86F-0F126B92BF53}"/>
          </ac:spMkLst>
        </pc:spChg>
        <pc:spChg chg="mod">
          <ac:chgData name="CC LAM" userId="7c7956ceca567846" providerId="LiveId" clId="{16A4C44F-5E0A-4D3D-930F-334E17FD99D7}" dt="2022-07-08T14:44:49.905" v="342" actId="2711"/>
          <ac:spMkLst>
            <pc:docMk/>
            <pc:sldMk cId="377263028" sldId="313"/>
            <ac:spMk id="3" creationId="{0E716ADB-F951-3630-74FA-171C6D66C451}"/>
          </ac:spMkLst>
        </pc:spChg>
      </pc:sldChg>
      <pc:sldChg chg="del">
        <pc:chgData name="CC LAM" userId="7c7956ceca567846" providerId="LiveId" clId="{16A4C44F-5E0A-4D3D-930F-334E17FD99D7}" dt="2022-07-08T14:43:27.158" v="334" actId="47"/>
        <pc:sldMkLst>
          <pc:docMk/>
          <pc:sldMk cId="439238662" sldId="321"/>
        </pc:sldMkLst>
      </pc:sldChg>
      <pc:sldChg chg="del">
        <pc:chgData name="CC LAM" userId="7c7956ceca567846" providerId="LiveId" clId="{16A4C44F-5E0A-4D3D-930F-334E17FD99D7}" dt="2022-07-08T14:43:43.683" v="335" actId="47"/>
        <pc:sldMkLst>
          <pc:docMk/>
          <pc:sldMk cId="2779245596" sldId="323"/>
        </pc:sldMkLst>
      </pc:sldChg>
      <pc:sldChg chg="del">
        <pc:chgData name="CC LAM" userId="7c7956ceca567846" providerId="LiveId" clId="{16A4C44F-5E0A-4D3D-930F-334E17FD99D7}" dt="2022-07-08T15:53:29.410" v="1663" actId="47"/>
        <pc:sldMkLst>
          <pc:docMk/>
          <pc:sldMk cId="2997984567" sldId="324"/>
        </pc:sldMkLst>
      </pc:sldChg>
      <pc:sldChg chg="del">
        <pc:chgData name="CC LAM" userId="7c7956ceca567846" providerId="LiveId" clId="{16A4C44F-5E0A-4D3D-930F-334E17FD99D7}" dt="2022-07-08T15:53:31.388" v="1664" actId="47"/>
        <pc:sldMkLst>
          <pc:docMk/>
          <pc:sldMk cId="1951167820" sldId="325"/>
        </pc:sldMkLst>
      </pc:sldChg>
      <pc:sldChg chg="del">
        <pc:chgData name="CC LAM" userId="7c7956ceca567846" providerId="LiveId" clId="{16A4C44F-5E0A-4D3D-930F-334E17FD99D7}" dt="2022-07-08T15:53:32.446" v="1665" actId="47"/>
        <pc:sldMkLst>
          <pc:docMk/>
          <pc:sldMk cId="1355964424" sldId="327"/>
        </pc:sldMkLst>
      </pc:sldChg>
      <pc:sldChg chg="del">
        <pc:chgData name="CC LAM" userId="7c7956ceca567846" providerId="LiveId" clId="{16A4C44F-5E0A-4D3D-930F-334E17FD99D7}" dt="2022-07-08T14:43:25.732" v="333" actId="47"/>
        <pc:sldMkLst>
          <pc:docMk/>
          <pc:sldMk cId="3231683173" sldId="328"/>
        </pc:sldMkLst>
      </pc:sldChg>
      <pc:sldChg chg="modSp mod setFolMasterAnim modAnim modNotesTx">
        <pc:chgData name="CC LAM" userId="7c7956ceca567846" providerId="LiveId" clId="{16A4C44F-5E0A-4D3D-930F-334E17FD99D7}" dt="2022-07-08T16:41:05.834" v="3029"/>
        <pc:sldMkLst>
          <pc:docMk/>
          <pc:sldMk cId="1193388559" sldId="329"/>
        </pc:sldMkLst>
        <pc:spChg chg="mod">
          <ac:chgData name="CC LAM" userId="7c7956ceca567846" providerId="LiveId" clId="{16A4C44F-5E0A-4D3D-930F-334E17FD99D7}" dt="2022-07-08T15:28:57.619" v="1056" actId="27636"/>
          <ac:spMkLst>
            <pc:docMk/>
            <pc:sldMk cId="1193388559" sldId="329"/>
            <ac:spMk id="2" creationId="{B3E2BDDB-2B57-B7B0-DA06-065B7198115F}"/>
          </ac:spMkLst>
        </pc:spChg>
        <pc:spChg chg="mod">
          <ac:chgData name="CC LAM" userId="7c7956ceca567846" providerId="LiveId" clId="{16A4C44F-5E0A-4D3D-930F-334E17FD99D7}" dt="2022-07-08T16:18:37.917" v="2340" actId="14100"/>
          <ac:spMkLst>
            <pc:docMk/>
            <pc:sldMk cId="1193388559" sldId="329"/>
            <ac:spMk id="3" creationId="{EDE6113E-540F-F521-93CB-02ADA1BDFD63}"/>
          </ac:spMkLst>
        </pc:spChg>
      </pc:sldChg>
      <pc:sldChg chg="add setFolMasterAnim modAnim modNotesTx">
        <pc:chgData name="CC LAM" userId="7c7956ceca567846" providerId="LiveId" clId="{16A4C44F-5E0A-4D3D-930F-334E17FD99D7}" dt="2022-07-08T16:40:34.910" v="3025"/>
        <pc:sldMkLst>
          <pc:docMk/>
          <pc:sldMk cId="3979595293" sldId="330"/>
        </pc:sldMkLst>
      </pc:sldChg>
      <pc:sldChg chg="modSp add mod setFolMasterAnim modAnim modNotesTx">
        <pc:chgData name="CC LAM" userId="7c7956ceca567846" providerId="LiveId" clId="{16A4C44F-5E0A-4D3D-930F-334E17FD99D7}" dt="2022-07-08T16:40:46.256" v="3027"/>
        <pc:sldMkLst>
          <pc:docMk/>
          <pc:sldMk cId="4175677588" sldId="331"/>
        </pc:sldMkLst>
        <pc:spChg chg="mod">
          <ac:chgData name="CC LAM" userId="7c7956ceca567846" providerId="LiveId" clId="{16A4C44F-5E0A-4D3D-930F-334E17FD99D7}" dt="2022-07-08T15:25:56.785" v="952" actId="13926"/>
          <ac:spMkLst>
            <pc:docMk/>
            <pc:sldMk cId="4175677588" sldId="331"/>
            <ac:spMk id="3" creationId="{0E716ADB-F951-3630-74FA-171C6D66C451}"/>
          </ac:spMkLst>
        </pc:spChg>
      </pc:sldChg>
      <pc:sldChg chg="modSp add mod setFolMasterAnim modAnim modNotesTx">
        <pc:chgData name="CC LAM" userId="7c7956ceca567846" providerId="LiveId" clId="{16A4C44F-5E0A-4D3D-930F-334E17FD99D7}" dt="2022-07-08T16:42:24.735" v="3033"/>
        <pc:sldMkLst>
          <pc:docMk/>
          <pc:sldMk cId="2275212797" sldId="332"/>
        </pc:sldMkLst>
        <pc:spChg chg="mod">
          <ac:chgData name="CC LAM" userId="7c7956ceca567846" providerId="LiveId" clId="{16A4C44F-5E0A-4D3D-930F-334E17FD99D7}" dt="2022-07-08T15:43:27.158" v="1353"/>
          <ac:spMkLst>
            <pc:docMk/>
            <pc:sldMk cId="2275212797" sldId="332"/>
            <ac:spMk id="2" creationId="{B3E2BDDB-2B57-B7B0-DA06-065B7198115F}"/>
          </ac:spMkLst>
        </pc:spChg>
        <pc:spChg chg="mod">
          <ac:chgData name="CC LAM" userId="7c7956ceca567846" providerId="LiveId" clId="{16A4C44F-5E0A-4D3D-930F-334E17FD99D7}" dt="2022-07-08T16:18:22.816" v="2338" actId="14100"/>
          <ac:spMkLst>
            <pc:docMk/>
            <pc:sldMk cId="2275212797" sldId="332"/>
            <ac:spMk id="3" creationId="{EDE6113E-540F-F521-93CB-02ADA1BDFD63}"/>
          </ac:spMkLst>
        </pc:spChg>
      </pc:sldChg>
      <pc:sldChg chg="modSp new mod setFolMasterAnim modAnim modNotesTx">
        <pc:chgData name="CC LAM" userId="7c7956ceca567846" providerId="LiveId" clId="{16A4C44F-5E0A-4D3D-930F-334E17FD99D7}" dt="2022-07-09T13:16:31.645" v="3143" actId="20577"/>
        <pc:sldMkLst>
          <pc:docMk/>
          <pc:sldMk cId="3326720849" sldId="333"/>
        </pc:sldMkLst>
        <pc:spChg chg="mod">
          <ac:chgData name="CC LAM" userId="7c7956ceca567846" providerId="LiveId" clId="{16A4C44F-5E0A-4D3D-930F-334E17FD99D7}" dt="2022-07-08T15:43:46.359" v="1357"/>
          <ac:spMkLst>
            <pc:docMk/>
            <pc:sldMk cId="3326720849" sldId="333"/>
            <ac:spMk id="2" creationId="{FC4BA8F7-0FB4-83B1-0FCC-01A70D2A0C91}"/>
          </ac:spMkLst>
        </pc:spChg>
        <pc:spChg chg="mod">
          <ac:chgData name="CC LAM" userId="7c7956ceca567846" providerId="LiveId" clId="{16A4C44F-5E0A-4D3D-930F-334E17FD99D7}" dt="2022-07-08T15:43:56.744" v="1360" actId="2711"/>
          <ac:spMkLst>
            <pc:docMk/>
            <pc:sldMk cId="3326720849" sldId="333"/>
            <ac:spMk id="3" creationId="{42BA999F-7287-ED2C-C7C5-6E535D1FADBD}"/>
          </ac:spMkLst>
        </pc:spChg>
      </pc:sldChg>
      <pc:sldChg chg="modSp new mod modNotesTx">
        <pc:chgData name="CC LAM" userId="7c7956ceca567846" providerId="LiveId" clId="{16A4C44F-5E0A-4D3D-930F-334E17FD99D7}" dt="2022-07-09T13:20:32.859" v="3292" actId="6549"/>
        <pc:sldMkLst>
          <pc:docMk/>
          <pc:sldMk cId="108893040" sldId="334"/>
        </pc:sldMkLst>
        <pc:spChg chg="mod">
          <ac:chgData name="CC LAM" userId="7c7956ceca567846" providerId="LiveId" clId="{16A4C44F-5E0A-4D3D-930F-334E17FD99D7}" dt="2022-07-08T15:56:25.949" v="1730"/>
          <ac:spMkLst>
            <pc:docMk/>
            <pc:sldMk cId="108893040" sldId="334"/>
            <ac:spMk id="2" creationId="{50648E3A-E7A8-BB98-D2FA-02C6649D1792}"/>
          </ac:spMkLst>
        </pc:spChg>
        <pc:spChg chg="mod">
          <ac:chgData name="CC LAM" userId="7c7956ceca567846" providerId="LiveId" clId="{16A4C44F-5E0A-4D3D-930F-334E17FD99D7}" dt="2022-07-08T16:20:02.343" v="2390" actId="20577"/>
          <ac:spMkLst>
            <pc:docMk/>
            <pc:sldMk cId="108893040" sldId="334"/>
            <ac:spMk id="3" creationId="{A960C80C-4285-1DB9-7ECB-90BFC2389325}"/>
          </ac:spMkLst>
        </pc:spChg>
      </pc:sldChg>
      <pc:sldChg chg="modSp new del mod">
        <pc:chgData name="CC LAM" userId="7c7956ceca567846" providerId="LiveId" clId="{16A4C44F-5E0A-4D3D-930F-334E17FD99D7}" dt="2022-07-08T16:39:27.050" v="3023" actId="2696"/>
        <pc:sldMkLst>
          <pc:docMk/>
          <pc:sldMk cId="148448798" sldId="335"/>
        </pc:sldMkLst>
        <pc:spChg chg="mod">
          <ac:chgData name="CC LAM" userId="7c7956ceca567846" providerId="LiveId" clId="{16A4C44F-5E0A-4D3D-930F-334E17FD99D7}" dt="2022-07-08T16:17:17.965" v="2332"/>
          <ac:spMkLst>
            <pc:docMk/>
            <pc:sldMk cId="148448798" sldId="335"/>
            <ac:spMk id="2" creationId="{A501E854-4E4A-E285-BBD3-66A57EAF99E6}"/>
          </ac:spMkLst>
        </pc:spChg>
      </pc:sldChg>
      <pc:sldMasterChg chg="modSldLayout">
        <pc:chgData name="CC LAM" userId="7c7956ceca567846" providerId="LiveId" clId="{16A4C44F-5E0A-4D3D-930F-334E17FD99D7}" dt="2022-07-08T16:17:52.087" v="2336" actId="1036"/>
        <pc:sldMasterMkLst>
          <pc:docMk/>
          <pc:sldMasterMk cId="3475936232" sldId="2147483665"/>
        </pc:sldMasterMkLst>
        <pc:sldLayoutChg chg="modSp mod">
          <pc:chgData name="CC LAM" userId="7c7956ceca567846" providerId="LiveId" clId="{16A4C44F-5E0A-4D3D-930F-334E17FD99D7}" dt="2022-07-08T16:17:52.087" v="2336" actId="1036"/>
          <pc:sldLayoutMkLst>
            <pc:docMk/>
            <pc:sldMasterMk cId="3475936232" sldId="2147483665"/>
            <pc:sldLayoutMk cId="487392691" sldId="2147483667"/>
          </pc:sldLayoutMkLst>
          <pc:spChg chg="mod">
            <ac:chgData name="CC LAM" userId="7c7956ceca567846" providerId="LiveId" clId="{16A4C44F-5E0A-4D3D-930F-334E17FD99D7}" dt="2022-07-08T16:17:52.087" v="2336" actId="1036"/>
            <ac:spMkLst>
              <pc:docMk/>
              <pc:sldMasterMk cId="3475936232" sldId="2147483665"/>
              <pc:sldLayoutMk cId="487392691" sldId="2147483667"/>
              <ac:spMk id="2" creationId="{00000000-0000-0000-0000-000000000000}"/>
            </ac:spMkLst>
          </pc:spChg>
          <pc:spChg chg="mod">
            <ac:chgData name="CC LAM" userId="7c7956ceca567846" providerId="LiveId" clId="{16A4C44F-5E0A-4D3D-930F-334E17FD99D7}" dt="2022-07-08T16:17:43.467" v="2334" actId="14100"/>
            <ac:spMkLst>
              <pc:docMk/>
              <pc:sldMasterMk cId="3475936232" sldId="2147483665"/>
              <pc:sldLayoutMk cId="487392691" sldId="2147483667"/>
              <ac:spMk id="3" creationId="{00000000-0000-0000-0000-000000000000}"/>
            </ac:spMkLst>
          </pc:spChg>
        </pc:sldLayoutChg>
      </pc:sldMasterChg>
    </pc:docChg>
  </pc:docChgLst>
  <pc:docChgLst>
    <pc:chgData name="CC LAM" userId="7c7956ceca567846" providerId="LiveId" clId="{D854CAFE-1E5F-4307-9485-CB2441AE92F5}"/>
    <pc:docChg chg="undo custSel addSld delSld modSld modSection modNotesMaster">
      <pc:chgData name="CC LAM" userId="7c7956ceca567846" providerId="LiveId" clId="{D854CAFE-1E5F-4307-9485-CB2441AE92F5}" dt="2022-02-17T14:59:03.548" v="1605"/>
      <pc:docMkLst>
        <pc:docMk/>
      </pc:docMkLst>
      <pc:sldChg chg="modSp modAnim modNotes modNotesTx">
        <pc:chgData name="CC LAM" userId="7c7956ceca567846" providerId="LiveId" clId="{D854CAFE-1E5F-4307-9485-CB2441AE92F5}" dt="2022-02-17T05:12:28.284" v="1531"/>
        <pc:sldMkLst>
          <pc:docMk/>
          <pc:sldMk cId="35182549" sldId="261"/>
        </pc:sldMkLst>
        <pc:spChg chg="mod">
          <ac:chgData name="CC LAM" userId="7c7956ceca567846" providerId="LiveId" clId="{D854CAFE-1E5F-4307-9485-CB2441AE92F5}" dt="2022-02-16T16:39:00.451" v="827"/>
          <ac:spMkLst>
            <pc:docMk/>
            <pc:sldMk cId="35182549" sldId="261"/>
            <ac:spMk id="5" creationId="{DE32025C-4CD3-40D8-BAE8-067B9A085B78}"/>
          </ac:spMkLst>
        </pc:spChg>
      </pc:sldChg>
      <pc:sldChg chg="modSp setFolMasterAnim modAnim modNotes">
        <pc:chgData name="CC LAM" userId="7c7956ceca567846" providerId="LiveId" clId="{D854CAFE-1E5F-4307-9485-CB2441AE92F5}" dt="2022-02-17T05:12:28.284" v="1531"/>
        <pc:sldMkLst>
          <pc:docMk/>
          <pc:sldMk cId="1394552716" sldId="303"/>
        </pc:sldMkLst>
        <pc:spChg chg="mod">
          <ac:chgData name="CC LAM" userId="7c7956ceca567846" providerId="LiveId" clId="{D854CAFE-1E5F-4307-9485-CB2441AE92F5}" dt="2022-02-16T16:41:01.811" v="836" actId="2711"/>
          <ac:spMkLst>
            <pc:docMk/>
            <pc:sldMk cId="1394552716" sldId="303"/>
            <ac:spMk id="3" creationId="{95062ADB-5C22-4FAB-8F22-C186E5E988A7}"/>
          </ac:spMkLst>
        </pc:spChg>
      </pc:sldChg>
      <pc:sldChg chg="modSp mod modNotes">
        <pc:chgData name="CC LAM" userId="7c7956ceca567846" providerId="LiveId" clId="{D854CAFE-1E5F-4307-9485-CB2441AE92F5}" dt="2022-02-17T05:12:28.284" v="1531"/>
        <pc:sldMkLst>
          <pc:docMk/>
          <pc:sldMk cId="3881726346" sldId="304"/>
        </pc:sldMkLst>
        <pc:spChg chg="mod">
          <ac:chgData name="CC LAM" userId="7c7956ceca567846" providerId="LiveId" clId="{D854CAFE-1E5F-4307-9485-CB2441AE92F5}" dt="2022-02-16T16:41:25.186" v="841" actId="27636"/>
          <ac:spMkLst>
            <pc:docMk/>
            <pc:sldMk cId="3881726346" sldId="304"/>
            <ac:spMk id="3" creationId="{CF142AD6-1EF9-4A74-A542-79855CA16B8E}"/>
          </ac:spMkLst>
        </pc:spChg>
      </pc:sldChg>
      <pc:sldChg chg="modSp setFolMasterAnim modAnim modNotes">
        <pc:chgData name="CC LAM" userId="7c7956ceca567846" providerId="LiveId" clId="{D854CAFE-1E5F-4307-9485-CB2441AE92F5}" dt="2022-02-17T05:12:28.284" v="1531"/>
        <pc:sldMkLst>
          <pc:docMk/>
          <pc:sldMk cId="1934420557" sldId="305"/>
        </pc:sldMkLst>
        <pc:spChg chg="mod">
          <ac:chgData name="CC LAM" userId="7c7956ceca567846" providerId="LiveId" clId="{D854CAFE-1E5F-4307-9485-CB2441AE92F5}" dt="2022-02-16T16:42:27.396" v="843" actId="13926"/>
          <ac:spMkLst>
            <pc:docMk/>
            <pc:sldMk cId="1934420557" sldId="305"/>
            <ac:spMk id="3" creationId="{5DE16066-4DF1-4F80-A89B-7ECBB5F42995}"/>
          </ac:spMkLst>
        </pc:spChg>
      </pc:sldChg>
      <pc:sldChg chg="modSp mod modAnim modNotes modNotesTx">
        <pc:chgData name="CC LAM" userId="7c7956ceca567846" providerId="LiveId" clId="{D854CAFE-1E5F-4307-9485-CB2441AE92F5}" dt="2022-02-17T14:59:03.548" v="1605"/>
        <pc:sldMkLst>
          <pc:docMk/>
          <pc:sldMk cId="4030711756" sldId="306"/>
        </pc:sldMkLst>
        <pc:spChg chg="mod">
          <ac:chgData name="CC LAM" userId="7c7956ceca567846" providerId="LiveId" clId="{D854CAFE-1E5F-4307-9485-CB2441AE92F5}" dt="2022-02-17T04:50:23.961" v="1222" actId="20577"/>
          <ac:spMkLst>
            <pc:docMk/>
            <pc:sldMk cId="4030711756" sldId="306"/>
            <ac:spMk id="3" creationId="{835E9EFF-6C03-4224-925E-B69C19553DEE}"/>
          </ac:spMkLst>
        </pc:spChg>
        <pc:spChg chg="mod">
          <ac:chgData name="CC LAM" userId="7c7956ceca567846" providerId="LiveId" clId="{D854CAFE-1E5F-4307-9485-CB2441AE92F5}" dt="2022-02-17T04:50:46.579" v="1223" actId="1076"/>
          <ac:spMkLst>
            <pc:docMk/>
            <pc:sldMk cId="4030711756" sldId="306"/>
            <ac:spMk id="7" creationId="{9D6DCFB3-4D4A-4EC2-8359-B1EF58E44C52}"/>
          </ac:spMkLst>
        </pc:spChg>
        <pc:grpChg chg="mod">
          <ac:chgData name="CC LAM" userId="7c7956ceca567846" providerId="LiveId" clId="{D854CAFE-1E5F-4307-9485-CB2441AE92F5}" dt="2022-02-17T04:50:11.474" v="1218" actId="1076"/>
          <ac:grpSpMkLst>
            <pc:docMk/>
            <pc:sldMk cId="4030711756" sldId="306"/>
            <ac:grpSpMk id="10" creationId="{648C151F-D7F5-405A-A17F-2237B5E006BB}"/>
          </ac:grpSpMkLst>
        </pc:grpChg>
      </pc:sldChg>
      <pc:sldChg chg="modSp mod modNotes modNotesTx">
        <pc:chgData name="CC LAM" userId="7c7956ceca567846" providerId="LiveId" clId="{D854CAFE-1E5F-4307-9485-CB2441AE92F5}" dt="2022-02-17T05:12:28.284" v="1531"/>
        <pc:sldMkLst>
          <pc:docMk/>
          <pc:sldMk cId="2578972908" sldId="307"/>
        </pc:sldMkLst>
        <pc:spChg chg="mod">
          <ac:chgData name="CC LAM" userId="7c7956ceca567846" providerId="LiveId" clId="{D854CAFE-1E5F-4307-9485-CB2441AE92F5}" dt="2022-02-16T16:44:13.127" v="881"/>
          <ac:spMkLst>
            <pc:docMk/>
            <pc:sldMk cId="2578972908" sldId="307"/>
            <ac:spMk id="6" creationId="{895D4B84-8E9F-4795-B376-3E460E54EF98}"/>
          </ac:spMkLst>
        </pc:spChg>
      </pc:sldChg>
      <pc:sldChg chg="modNotes modNotesTx">
        <pc:chgData name="CC LAM" userId="7c7956ceca567846" providerId="LiveId" clId="{D854CAFE-1E5F-4307-9485-CB2441AE92F5}" dt="2022-02-17T05:12:28.284" v="1531"/>
        <pc:sldMkLst>
          <pc:docMk/>
          <pc:sldMk cId="2081452195" sldId="308"/>
        </pc:sldMkLst>
      </pc:sldChg>
      <pc:sldChg chg="add del">
        <pc:chgData name="CC LAM" userId="7c7956ceca567846" providerId="LiveId" clId="{D854CAFE-1E5F-4307-9485-CB2441AE92F5}" dt="2022-02-16T16:01:46.594" v="649" actId="2696"/>
        <pc:sldMkLst>
          <pc:docMk/>
          <pc:sldMk cId="1996793811" sldId="309"/>
        </pc:sldMkLst>
      </pc:sldChg>
      <pc:sldChg chg="addSp modSp add mod setFolMasterAnim modAnim modNotes modNotesTx">
        <pc:chgData name="CC LAM" userId="7c7956ceca567846" providerId="LiveId" clId="{D854CAFE-1E5F-4307-9485-CB2441AE92F5}" dt="2022-02-17T05:12:28.284" v="1531"/>
        <pc:sldMkLst>
          <pc:docMk/>
          <pc:sldMk cId="2732383987" sldId="310"/>
        </pc:sldMkLst>
        <pc:spChg chg="mod">
          <ac:chgData name="CC LAM" userId="7c7956ceca567846" providerId="LiveId" clId="{D854CAFE-1E5F-4307-9485-CB2441AE92F5}" dt="2022-02-17T01:50:07.920" v="991"/>
          <ac:spMkLst>
            <pc:docMk/>
            <pc:sldMk cId="2732383987" sldId="310"/>
            <ac:spMk id="6" creationId="{895D4B84-8E9F-4795-B376-3E460E54EF98}"/>
          </ac:spMkLst>
        </pc:spChg>
        <pc:picChg chg="add mod ord">
          <ac:chgData name="CC LAM" userId="7c7956ceca567846" providerId="LiveId" clId="{D854CAFE-1E5F-4307-9485-CB2441AE92F5}" dt="2022-02-17T01:50:22.386" v="992" actId="166"/>
          <ac:picMkLst>
            <pc:docMk/>
            <pc:sldMk cId="2732383987" sldId="310"/>
            <ac:picMk id="2" creationId="{C6BAA1A0-3AB2-403F-8580-9CBF4FDCA041}"/>
          </ac:picMkLst>
        </pc:picChg>
      </pc:sldChg>
      <pc:sldChg chg="modSp new mod modNotes modNotesTx">
        <pc:chgData name="CC LAM" userId="7c7956ceca567846" providerId="LiveId" clId="{D854CAFE-1E5F-4307-9485-CB2441AE92F5}" dt="2022-02-17T10:25:26.324" v="1602" actId="20577"/>
        <pc:sldMkLst>
          <pc:docMk/>
          <pc:sldMk cId="40972207" sldId="311"/>
        </pc:sldMkLst>
        <pc:spChg chg="mod">
          <ac:chgData name="CC LAM" userId="7c7956ceca567846" providerId="LiveId" clId="{D854CAFE-1E5F-4307-9485-CB2441AE92F5}" dt="2022-02-16T16:17:22.789" v="751"/>
          <ac:spMkLst>
            <pc:docMk/>
            <pc:sldMk cId="40972207" sldId="311"/>
            <ac:spMk id="2" creationId="{1C7A5FAF-8E7E-45B4-BC0E-BD6569F3B0E3}"/>
          </ac:spMkLst>
        </pc:spChg>
        <pc:spChg chg="mod">
          <ac:chgData name="CC LAM" userId="7c7956ceca567846" providerId="LiveId" clId="{D854CAFE-1E5F-4307-9485-CB2441AE92F5}" dt="2022-02-17T10:25:26.324" v="1602" actId="20577"/>
          <ac:spMkLst>
            <pc:docMk/>
            <pc:sldMk cId="40972207" sldId="311"/>
            <ac:spMk id="3" creationId="{D29BB01A-1C30-4506-A10C-3BFF7A5B42D9}"/>
          </ac:spMkLst>
        </pc:spChg>
      </pc:sldChg>
      <pc:sldChg chg="modSp del mod delDesignElem chgLayout">
        <pc:chgData name="CC LAM" userId="7c7956ceca567846" providerId="LiveId" clId="{D854CAFE-1E5F-4307-9485-CB2441AE92F5}" dt="2022-02-17T05:11:49.856" v="1530" actId="2696"/>
        <pc:sldMkLst>
          <pc:docMk/>
          <pc:sldMk cId="2303123515" sldId="312"/>
        </pc:sldMkLst>
        <pc:spChg chg="mod ord">
          <ac:chgData name="CC LAM" userId="7c7956ceca567846" providerId="LiveId" clId="{D854CAFE-1E5F-4307-9485-CB2441AE92F5}" dt="2022-02-17T05:11:17.026" v="1529" actId="700"/>
          <ac:spMkLst>
            <pc:docMk/>
            <pc:sldMk cId="2303123515" sldId="312"/>
            <ac:spMk id="4" creationId="{45826D50-69FD-4D17-B3BC-FD2358C42EBA}"/>
          </ac:spMkLst>
        </pc:spChg>
        <pc:spChg chg="mod ord">
          <ac:chgData name="CC LAM" userId="7c7956ceca567846" providerId="LiveId" clId="{D854CAFE-1E5F-4307-9485-CB2441AE92F5}" dt="2022-02-17T05:11:17.026" v="1529" actId="700"/>
          <ac:spMkLst>
            <pc:docMk/>
            <pc:sldMk cId="2303123515" sldId="312"/>
            <ac:spMk id="5" creationId="{DE32025C-4CD3-40D8-BAE8-067B9A085B78}"/>
          </ac:spMkLst>
        </pc:spChg>
      </pc:sldChg>
    </pc:docChg>
  </pc:docChgLst>
  <pc:docChgLst>
    <pc:chgData name="CC LAM" userId="7c7956ceca567846" providerId="LiveId" clId="{356A7F83-FED7-46C8-9E90-C23FE4C8CB60}"/>
    <pc:docChg chg="undo custSel addSld modSld modSection">
      <pc:chgData name="CC LAM" userId="7c7956ceca567846" providerId="LiveId" clId="{356A7F83-FED7-46C8-9E90-C23FE4C8CB60}" dt="2023-08-12T05:12:25.470" v="4188" actId="20577"/>
      <pc:docMkLst>
        <pc:docMk/>
      </pc:docMkLst>
      <pc:sldChg chg="modSp mod">
        <pc:chgData name="CC LAM" userId="7c7956ceca567846" providerId="LiveId" clId="{356A7F83-FED7-46C8-9E90-C23FE4C8CB60}" dt="2023-08-01T14:47:17.076" v="1183" actId="6549"/>
        <pc:sldMkLst>
          <pc:docMk/>
          <pc:sldMk cId="35182549" sldId="261"/>
        </pc:sldMkLst>
        <pc:spChg chg="mod">
          <ac:chgData name="CC LAM" userId="7c7956ceca567846" providerId="LiveId" clId="{356A7F83-FED7-46C8-9E90-C23FE4C8CB60}" dt="2023-08-01T14:46:58.004" v="1168" actId="21"/>
          <ac:spMkLst>
            <pc:docMk/>
            <pc:sldMk cId="35182549" sldId="261"/>
            <ac:spMk id="4" creationId="{45826D50-69FD-4D17-B3BC-FD2358C42EBA}"/>
          </ac:spMkLst>
        </pc:spChg>
        <pc:spChg chg="mod">
          <ac:chgData name="CC LAM" userId="7c7956ceca567846" providerId="LiveId" clId="{356A7F83-FED7-46C8-9E90-C23FE4C8CB60}" dt="2023-08-01T14:47:17.076" v="1183" actId="6549"/>
          <ac:spMkLst>
            <pc:docMk/>
            <pc:sldMk cId="35182549" sldId="261"/>
            <ac:spMk id="5" creationId="{DE32025C-4CD3-40D8-BAE8-067B9A085B78}"/>
          </ac:spMkLst>
        </pc:spChg>
      </pc:sldChg>
      <pc:sldChg chg="modSp mod modAnim modNotesTx">
        <pc:chgData name="CC LAM" userId="7c7956ceca567846" providerId="LiveId" clId="{356A7F83-FED7-46C8-9E90-C23FE4C8CB60}" dt="2023-08-12T03:46:19.491" v="2293" actId="20577"/>
        <pc:sldMkLst>
          <pc:docMk/>
          <pc:sldMk cId="2379431284" sldId="262"/>
        </pc:sldMkLst>
        <pc:spChg chg="mod">
          <ac:chgData name="CC LAM" userId="7c7956ceca567846" providerId="LiveId" clId="{356A7F83-FED7-46C8-9E90-C23FE4C8CB60}" dt="2023-08-01T15:04:31.024" v="1883"/>
          <ac:spMkLst>
            <pc:docMk/>
            <pc:sldMk cId="2379431284" sldId="262"/>
            <ac:spMk id="3" creationId="{145CBFA0-68D1-FCF8-3E37-68FFA7522B6F}"/>
          </ac:spMkLst>
        </pc:spChg>
      </pc:sldChg>
      <pc:sldChg chg="modSp new mod modNotesTx">
        <pc:chgData name="CC LAM" userId="7c7956ceca567846" providerId="LiveId" clId="{356A7F83-FED7-46C8-9E90-C23FE4C8CB60}" dt="2023-08-12T04:43:17.869" v="3108" actId="20577"/>
        <pc:sldMkLst>
          <pc:docMk/>
          <pc:sldMk cId="1308039731" sldId="269"/>
        </pc:sldMkLst>
        <pc:spChg chg="mod">
          <ac:chgData name="CC LAM" userId="7c7956ceca567846" providerId="LiveId" clId="{356A7F83-FED7-46C8-9E90-C23FE4C8CB60}" dt="2023-08-01T14:32:59.772" v="785"/>
          <ac:spMkLst>
            <pc:docMk/>
            <pc:sldMk cId="1308039731" sldId="269"/>
            <ac:spMk id="2" creationId="{9A29F45F-2511-4E4E-3969-4C9FA9F06392}"/>
          </ac:spMkLst>
        </pc:spChg>
        <pc:spChg chg="mod">
          <ac:chgData name="CC LAM" userId="7c7956ceca567846" providerId="LiveId" clId="{356A7F83-FED7-46C8-9E90-C23FE4C8CB60}" dt="2023-08-01T14:32:27.321" v="741"/>
          <ac:spMkLst>
            <pc:docMk/>
            <pc:sldMk cId="1308039731" sldId="269"/>
            <ac:spMk id="3" creationId="{D724BF53-0E21-155A-31DA-258E430132D0}"/>
          </ac:spMkLst>
        </pc:spChg>
      </pc:sldChg>
      <pc:sldChg chg="modSp new mod modNotesTx">
        <pc:chgData name="CC LAM" userId="7c7956ceca567846" providerId="LiveId" clId="{356A7F83-FED7-46C8-9E90-C23FE4C8CB60}" dt="2023-08-01T14:54:55.166" v="1349" actId="20577"/>
        <pc:sldMkLst>
          <pc:docMk/>
          <pc:sldMk cId="2082103964" sldId="270"/>
        </pc:sldMkLst>
        <pc:spChg chg="mod">
          <ac:chgData name="CC LAM" userId="7c7956ceca567846" providerId="LiveId" clId="{356A7F83-FED7-46C8-9E90-C23FE4C8CB60}" dt="2023-08-01T14:37:08.299" v="835"/>
          <ac:spMkLst>
            <pc:docMk/>
            <pc:sldMk cId="2082103964" sldId="270"/>
            <ac:spMk id="2" creationId="{B5136D88-CA24-38D4-4533-E3C03C7142B4}"/>
          </ac:spMkLst>
        </pc:spChg>
        <pc:spChg chg="mod">
          <ac:chgData name="CC LAM" userId="7c7956ceca567846" providerId="LiveId" clId="{356A7F83-FED7-46C8-9E90-C23FE4C8CB60}" dt="2023-08-01T14:35:36.798" v="802"/>
          <ac:spMkLst>
            <pc:docMk/>
            <pc:sldMk cId="2082103964" sldId="270"/>
            <ac:spMk id="3" creationId="{45B21309-FFB0-1614-6DB7-D80A8726F0CC}"/>
          </ac:spMkLst>
        </pc:spChg>
      </pc:sldChg>
      <pc:sldChg chg="modSp new mod modNotesTx">
        <pc:chgData name="CC LAM" userId="7c7956ceca567846" providerId="LiveId" clId="{356A7F83-FED7-46C8-9E90-C23FE4C8CB60}" dt="2023-08-12T03:58:52.520" v="2430" actId="20577"/>
        <pc:sldMkLst>
          <pc:docMk/>
          <pc:sldMk cId="4089468055" sldId="271"/>
        </pc:sldMkLst>
        <pc:spChg chg="mod">
          <ac:chgData name="CC LAM" userId="7c7956ceca567846" providerId="LiveId" clId="{356A7F83-FED7-46C8-9E90-C23FE4C8CB60}" dt="2023-08-01T14:52:58.071" v="1241" actId="20577"/>
          <ac:spMkLst>
            <pc:docMk/>
            <pc:sldMk cId="4089468055" sldId="271"/>
            <ac:spMk id="2" creationId="{5F4B2DE4-CBA7-79FE-2DCC-1C395C2EF06A}"/>
          </ac:spMkLst>
        </pc:spChg>
        <pc:spChg chg="mod">
          <ac:chgData name="CC LAM" userId="7c7956ceca567846" providerId="LiveId" clId="{356A7F83-FED7-46C8-9E90-C23FE4C8CB60}" dt="2023-08-03T02:46:31.490" v="2149" actId="27636"/>
          <ac:spMkLst>
            <pc:docMk/>
            <pc:sldMk cId="4089468055" sldId="271"/>
            <ac:spMk id="3" creationId="{8D08B383-BE9B-0B45-770B-8AA5EBA6C932}"/>
          </ac:spMkLst>
        </pc:spChg>
      </pc:sldChg>
      <pc:sldChg chg="modSp new mod modNotesTx">
        <pc:chgData name="CC LAM" userId="7c7956ceca567846" providerId="LiveId" clId="{356A7F83-FED7-46C8-9E90-C23FE4C8CB60}" dt="2023-08-12T04:32:30.399" v="2656" actId="113"/>
        <pc:sldMkLst>
          <pc:docMk/>
          <pc:sldMk cId="2791742724" sldId="272"/>
        </pc:sldMkLst>
        <pc:spChg chg="mod">
          <ac:chgData name="CC LAM" userId="7c7956ceca567846" providerId="LiveId" clId="{356A7F83-FED7-46C8-9E90-C23FE4C8CB60}" dt="2023-08-01T14:50:44.565" v="1211"/>
          <ac:spMkLst>
            <pc:docMk/>
            <pc:sldMk cId="2791742724" sldId="272"/>
            <ac:spMk id="3" creationId="{6DF91819-58EC-B504-B68E-8C9E27880CF8}"/>
          </ac:spMkLst>
        </pc:spChg>
      </pc:sldChg>
      <pc:sldChg chg="new modNotesTx">
        <pc:chgData name="CC LAM" userId="7c7956ceca567846" providerId="LiveId" clId="{356A7F83-FED7-46C8-9E90-C23FE4C8CB60}" dt="2023-08-12T05:12:25.470" v="4188" actId="20577"/>
        <pc:sldMkLst>
          <pc:docMk/>
          <pc:sldMk cId="840884562" sldId="273"/>
        </pc:sldMkLst>
      </pc:sldChg>
      <pc:sldChg chg="new">
        <pc:chgData name="CC LAM" userId="7c7956ceca567846" providerId="LiveId" clId="{356A7F83-FED7-46C8-9E90-C23FE4C8CB60}" dt="2023-08-01T15:02:46.555" v="1821" actId="680"/>
        <pc:sldMkLst>
          <pc:docMk/>
          <pc:sldMk cId="353689702" sldId="274"/>
        </pc:sldMkLst>
      </pc:sldChg>
    </pc:docChg>
  </pc:docChgLst>
  <pc:docChgLst>
    <pc:chgData name="CC LAM" userId="7c7956ceca567846" providerId="LiveId" clId="{53888C20-175C-43F1-8EA5-AC79BD2E9D16}"/>
    <pc:docChg chg="custSel addSld delSld modSld delMainMaster modSection">
      <pc:chgData name="CC LAM" userId="7c7956ceca567846" providerId="LiveId" clId="{53888C20-175C-43F1-8EA5-AC79BD2E9D16}" dt="2023-04-05T06:43:35.852" v="193" actId="27636"/>
      <pc:docMkLst>
        <pc:docMk/>
      </pc:docMkLst>
      <pc:sldChg chg="del">
        <pc:chgData name="CC LAM" userId="7c7956ceca567846" providerId="LiveId" clId="{53888C20-175C-43F1-8EA5-AC79BD2E9D16}" dt="2023-04-05T06:38:51.832" v="0" actId="47"/>
        <pc:sldMkLst>
          <pc:docMk/>
          <pc:sldMk cId="2674306869" sldId="336"/>
        </pc:sldMkLst>
      </pc:sldChg>
      <pc:sldChg chg="addSp delSp modSp new mod">
        <pc:chgData name="CC LAM" userId="7c7956ceca567846" providerId="LiveId" clId="{53888C20-175C-43F1-8EA5-AC79BD2E9D16}" dt="2023-04-05T06:43:35.852" v="193" actId="27636"/>
        <pc:sldMkLst>
          <pc:docMk/>
          <pc:sldMk cId="4140686377" sldId="400"/>
        </pc:sldMkLst>
        <pc:spChg chg="add del mod">
          <ac:chgData name="CC LAM" userId="7c7956ceca567846" providerId="LiveId" clId="{53888C20-175C-43F1-8EA5-AC79BD2E9D16}" dt="2023-04-05T06:43:35.852" v="193" actId="27636"/>
          <ac:spMkLst>
            <pc:docMk/>
            <pc:sldMk cId="4140686377" sldId="400"/>
            <ac:spMk id="3" creationId="{D628AB57-F5BE-F845-9882-FDC1D8ADEA63}"/>
          </ac:spMkLst>
        </pc:spChg>
        <pc:graphicFrameChg chg="add del mod">
          <ac:chgData name="CC LAM" userId="7c7956ceca567846" providerId="LiveId" clId="{53888C20-175C-43F1-8EA5-AC79BD2E9D16}" dt="2023-04-05T06:39:05.227" v="3"/>
          <ac:graphicFrameMkLst>
            <pc:docMk/>
            <pc:sldMk cId="4140686377" sldId="400"/>
            <ac:graphicFrameMk id="5" creationId="{B2423067-896F-1178-AEC9-870CDA4FEDAB}"/>
          </ac:graphicFrameMkLst>
        </pc:graphicFrameChg>
      </pc:sldChg>
      <pc:sldMasterChg chg="del delSldLayout">
        <pc:chgData name="CC LAM" userId="7c7956ceca567846" providerId="LiveId" clId="{53888C20-175C-43F1-8EA5-AC79BD2E9D16}" dt="2023-04-05T06:38:51.832" v="0" actId="47"/>
        <pc:sldMasterMkLst>
          <pc:docMk/>
          <pc:sldMasterMk cId="416259706" sldId="2147483699"/>
        </pc:sldMasterMkLst>
        <pc:sldLayoutChg chg="del">
          <pc:chgData name="CC LAM" userId="7c7956ceca567846" providerId="LiveId" clId="{53888C20-175C-43F1-8EA5-AC79BD2E9D16}" dt="2023-04-05T06:38:51.832" v="0" actId="47"/>
          <pc:sldLayoutMkLst>
            <pc:docMk/>
            <pc:sldMasterMk cId="416259706" sldId="2147483699"/>
            <pc:sldLayoutMk cId="944570140" sldId="2147483700"/>
          </pc:sldLayoutMkLst>
        </pc:sldLayoutChg>
        <pc:sldLayoutChg chg="del">
          <pc:chgData name="CC LAM" userId="7c7956ceca567846" providerId="LiveId" clId="{53888C20-175C-43F1-8EA5-AC79BD2E9D16}" dt="2023-04-05T06:38:51.832" v="0" actId="47"/>
          <pc:sldLayoutMkLst>
            <pc:docMk/>
            <pc:sldMasterMk cId="416259706" sldId="2147483699"/>
            <pc:sldLayoutMk cId="1694543495" sldId="2147483701"/>
          </pc:sldLayoutMkLst>
        </pc:sldLayoutChg>
        <pc:sldLayoutChg chg="del">
          <pc:chgData name="CC LAM" userId="7c7956ceca567846" providerId="LiveId" clId="{53888C20-175C-43F1-8EA5-AC79BD2E9D16}" dt="2023-04-05T06:38:51.832" v="0" actId="47"/>
          <pc:sldLayoutMkLst>
            <pc:docMk/>
            <pc:sldMasterMk cId="416259706" sldId="2147483699"/>
            <pc:sldLayoutMk cId="3213048605" sldId="2147483702"/>
          </pc:sldLayoutMkLst>
        </pc:sldLayoutChg>
        <pc:sldLayoutChg chg="del">
          <pc:chgData name="CC LAM" userId="7c7956ceca567846" providerId="LiveId" clId="{53888C20-175C-43F1-8EA5-AC79BD2E9D16}" dt="2023-04-05T06:38:51.832" v="0" actId="47"/>
          <pc:sldLayoutMkLst>
            <pc:docMk/>
            <pc:sldMasterMk cId="416259706" sldId="2147483699"/>
            <pc:sldLayoutMk cId="1339430587" sldId="2147483703"/>
          </pc:sldLayoutMkLst>
        </pc:sldLayoutChg>
        <pc:sldLayoutChg chg="del">
          <pc:chgData name="CC LAM" userId="7c7956ceca567846" providerId="LiveId" clId="{53888C20-175C-43F1-8EA5-AC79BD2E9D16}" dt="2023-04-05T06:38:51.832" v="0" actId="47"/>
          <pc:sldLayoutMkLst>
            <pc:docMk/>
            <pc:sldMasterMk cId="416259706" sldId="2147483699"/>
            <pc:sldLayoutMk cId="2722618795" sldId="2147483704"/>
          </pc:sldLayoutMkLst>
        </pc:sldLayoutChg>
        <pc:sldLayoutChg chg="del">
          <pc:chgData name="CC LAM" userId="7c7956ceca567846" providerId="LiveId" clId="{53888C20-175C-43F1-8EA5-AC79BD2E9D16}" dt="2023-04-05T06:38:51.832" v="0" actId="47"/>
          <pc:sldLayoutMkLst>
            <pc:docMk/>
            <pc:sldMasterMk cId="416259706" sldId="2147483699"/>
            <pc:sldLayoutMk cId="3834105947" sldId="2147483705"/>
          </pc:sldLayoutMkLst>
        </pc:sldLayoutChg>
        <pc:sldLayoutChg chg="del">
          <pc:chgData name="CC LAM" userId="7c7956ceca567846" providerId="LiveId" clId="{53888C20-175C-43F1-8EA5-AC79BD2E9D16}" dt="2023-04-05T06:38:51.832" v="0" actId="47"/>
          <pc:sldLayoutMkLst>
            <pc:docMk/>
            <pc:sldMasterMk cId="416259706" sldId="2147483699"/>
            <pc:sldLayoutMk cId="3037494" sldId="2147483706"/>
          </pc:sldLayoutMkLst>
        </pc:sldLayoutChg>
        <pc:sldLayoutChg chg="del">
          <pc:chgData name="CC LAM" userId="7c7956ceca567846" providerId="LiveId" clId="{53888C20-175C-43F1-8EA5-AC79BD2E9D16}" dt="2023-04-05T06:38:51.832" v="0" actId="47"/>
          <pc:sldLayoutMkLst>
            <pc:docMk/>
            <pc:sldMasterMk cId="416259706" sldId="2147483699"/>
            <pc:sldLayoutMk cId="1362664702" sldId="2147483707"/>
          </pc:sldLayoutMkLst>
        </pc:sldLayoutChg>
        <pc:sldLayoutChg chg="del">
          <pc:chgData name="CC LAM" userId="7c7956ceca567846" providerId="LiveId" clId="{53888C20-175C-43F1-8EA5-AC79BD2E9D16}" dt="2023-04-05T06:38:51.832" v="0" actId="47"/>
          <pc:sldLayoutMkLst>
            <pc:docMk/>
            <pc:sldMasterMk cId="416259706" sldId="2147483699"/>
            <pc:sldLayoutMk cId="3266028187" sldId="2147483708"/>
          </pc:sldLayoutMkLst>
        </pc:sldLayoutChg>
        <pc:sldLayoutChg chg="del">
          <pc:chgData name="CC LAM" userId="7c7956ceca567846" providerId="LiveId" clId="{53888C20-175C-43F1-8EA5-AC79BD2E9D16}" dt="2023-04-05T06:38:51.832" v="0" actId="47"/>
          <pc:sldLayoutMkLst>
            <pc:docMk/>
            <pc:sldMasterMk cId="416259706" sldId="2147483699"/>
            <pc:sldLayoutMk cId="283941248" sldId="2147483709"/>
          </pc:sldLayoutMkLst>
        </pc:sldLayoutChg>
        <pc:sldLayoutChg chg="del">
          <pc:chgData name="CC LAM" userId="7c7956ceca567846" providerId="LiveId" clId="{53888C20-175C-43F1-8EA5-AC79BD2E9D16}" dt="2023-04-05T06:38:51.832" v="0" actId="47"/>
          <pc:sldLayoutMkLst>
            <pc:docMk/>
            <pc:sldMasterMk cId="416259706" sldId="2147483699"/>
            <pc:sldLayoutMk cId="1446842482" sldId="2147483710"/>
          </pc:sldLayoutMkLst>
        </pc:sldLayoutChg>
        <pc:sldLayoutChg chg="del">
          <pc:chgData name="CC LAM" userId="7c7956ceca567846" providerId="LiveId" clId="{53888C20-175C-43F1-8EA5-AC79BD2E9D16}" dt="2023-04-05T06:38:51.832" v="0" actId="47"/>
          <pc:sldLayoutMkLst>
            <pc:docMk/>
            <pc:sldMasterMk cId="416259706" sldId="2147483699"/>
            <pc:sldLayoutMk cId="2919700802" sldId="2147483711"/>
          </pc:sldLayoutMkLst>
        </pc:sldLayoutChg>
        <pc:sldLayoutChg chg="del">
          <pc:chgData name="CC LAM" userId="7c7956ceca567846" providerId="LiveId" clId="{53888C20-175C-43F1-8EA5-AC79BD2E9D16}" dt="2023-04-05T06:38:51.832" v="0" actId="47"/>
          <pc:sldLayoutMkLst>
            <pc:docMk/>
            <pc:sldMasterMk cId="416259706" sldId="2147483699"/>
            <pc:sldLayoutMk cId="1923868" sldId="2147483712"/>
          </pc:sldLayoutMkLst>
        </pc:sldLayoutChg>
        <pc:sldLayoutChg chg="del">
          <pc:chgData name="CC LAM" userId="7c7956ceca567846" providerId="LiveId" clId="{53888C20-175C-43F1-8EA5-AC79BD2E9D16}" dt="2023-04-05T06:38:51.832" v="0" actId="47"/>
          <pc:sldLayoutMkLst>
            <pc:docMk/>
            <pc:sldMasterMk cId="416259706" sldId="2147483699"/>
            <pc:sldLayoutMk cId="608179363" sldId="2147483713"/>
          </pc:sldLayoutMkLst>
        </pc:sldLayoutChg>
        <pc:sldLayoutChg chg="del">
          <pc:chgData name="CC LAM" userId="7c7956ceca567846" providerId="LiveId" clId="{53888C20-175C-43F1-8EA5-AC79BD2E9D16}" dt="2023-04-05T06:38:51.832" v="0" actId="47"/>
          <pc:sldLayoutMkLst>
            <pc:docMk/>
            <pc:sldMasterMk cId="416259706" sldId="2147483699"/>
            <pc:sldLayoutMk cId="1775915414" sldId="2147483714"/>
          </pc:sldLayoutMkLst>
        </pc:sldLayoutChg>
        <pc:sldLayoutChg chg="del">
          <pc:chgData name="CC LAM" userId="7c7956ceca567846" providerId="LiveId" clId="{53888C20-175C-43F1-8EA5-AC79BD2E9D16}" dt="2023-04-05T06:38:51.832" v="0" actId="47"/>
          <pc:sldLayoutMkLst>
            <pc:docMk/>
            <pc:sldMasterMk cId="416259706" sldId="2147483699"/>
            <pc:sldLayoutMk cId="2521408683" sldId="2147483715"/>
          </pc:sldLayoutMkLst>
        </pc:sldLayoutChg>
      </pc:sldMasterChg>
    </pc:docChg>
  </pc:docChgLst>
  <pc:docChgLst>
    <pc:chgData name="CC LAM" userId="7c7956ceca567846" providerId="LiveId" clId="{6D842BB8-2A1B-4534-82D0-FFC19F6890F9}"/>
    <pc:docChg chg="undo redo custSel addSld delSld modSld sldOrd modSection">
      <pc:chgData name="CC LAM" userId="7c7956ceca567846" providerId="LiveId" clId="{6D842BB8-2A1B-4534-82D0-FFC19F6890F9}" dt="2023-06-09T15:06:31.289" v="3643" actId="20577"/>
      <pc:docMkLst>
        <pc:docMk/>
      </pc:docMkLst>
      <pc:sldChg chg="modSp mod modNotesTx">
        <pc:chgData name="CC LAM" userId="7c7956ceca567846" providerId="LiveId" clId="{6D842BB8-2A1B-4534-82D0-FFC19F6890F9}" dt="2023-06-06T09:09:48.602" v="135" actId="20577"/>
        <pc:sldMkLst>
          <pc:docMk/>
          <pc:sldMk cId="35182549" sldId="261"/>
        </pc:sldMkLst>
        <pc:spChg chg="mod">
          <ac:chgData name="CC LAM" userId="7c7956ceca567846" providerId="LiveId" clId="{6D842BB8-2A1B-4534-82D0-FFC19F6890F9}" dt="2023-06-06T09:01:29.851" v="98" actId="6549"/>
          <ac:spMkLst>
            <pc:docMk/>
            <pc:sldMk cId="35182549" sldId="261"/>
            <ac:spMk id="4" creationId="{45826D50-69FD-4D17-B3BC-FD2358C42EBA}"/>
          </ac:spMkLst>
        </pc:spChg>
        <pc:spChg chg="mod">
          <ac:chgData name="CC LAM" userId="7c7956ceca567846" providerId="LiveId" clId="{6D842BB8-2A1B-4534-82D0-FFC19F6890F9}" dt="2023-06-06T09:01:01.071" v="61"/>
          <ac:spMkLst>
            <pc:docMk/>
            <pc:sldMk cId="35182549" sldId="261"/>
            <ac:spMk id="5" creationId="{DE32025C-4CD3-40D8-BAE8-067B9A085B78}"/>
          </ac:spMkLst>
        </pc:spChg>
      </pc:sldChg>
      <pc:sldChg chg="modSp new mod setFolMasterAnim modAnim modNotesTx">
        <pc:chgData name="CC LAM" userId="7c7956ceca567846" providerId="LiveId" clId="{6D842BB8-2A1B-4534-82D0-FFC19F6890F9}" dt="2023-06-07T16:52:59.576" v="2911"/>
        <pc:sldMkLst>
          <pc:docMk/>
          <pc:sldMk cId="2379431284" sldId="262"/>
        </pc:sldMkLst>
        <pc:spChg chg="mod">
          <ac:chgData name="CC LAM" userId="7c7956ceca567846" providerId="LiveId" clId="{6D842BB8-2A1B-4534-82D0-FFC19F6890F9}" dt="2023-06-07T15:16:24.803" v="681" actId="20577"/>
          <ac:spMkLst>
            <pc:docMk/>
            <pc:sldMk cId="2379431284" sldId="262"/>
            <ac:spMk id="2" creationId="{552B96A4-DD7A-3BE7-C626-938921C4B60A}"/>
          </ac:spMkLst>
        </pc:spChg>
        <pc:spChg chg="mod">
          <ac:chgData name="CC LAM" userId="7c7956ceca567846" providerId="LiveId" clId="{6D842BB8-2A1B-4534-82D0-FFC19F6890F9}" dt="2023-06-07T16:52:10.813" v="2907"/>
          <ac:spMkLst>
            <pc:docMk/>
            <pc:sldMk cId="2379431284" sldId="262"/>
            <ac:spMk id="3" creationId="{145CBFA0-68D1-FCF8-3E37-68FFA7522B6F}"/>
          </ac:spMkLst>
        </pc:spChg>
      </pc:sldChg>
      <pc:sldChg chg="modSp add mod setFolMasterAnim modAnim modNotesTx">
        <pc:chgData name="CC LAM" userId="7c7956ceca567846" providerId="LiveId" clId="{6D842BB8-2A1B-4534-82D0-FFC19F6890F9}" dt="2023-06-09T14:30:27.936" v="3284" actId="20577"/>
        <pc:sldMkLst>
          <pc:docMk/>
          <pc:sldMk cId="2285564353" sldId="263"/>
        </pc:sldMkLst>
        <pc:spChg chg="mod">
          <ac:chgData name="CC LAM" userId="7c7956ceca567846" providerId="LiveId" clId="{6D842BB8-2A1B-4534-82D0-FFC19F6890F9}" dt="2023-06-07T15:36:13.592" v="821" actId="20577"/>
          <ac:spMkLst>
            <pc:docMk/>
            <pc:sldMk cId="2285564353" sldId="263"/>
            <ac:spMk id="2" creationId="{2BEB5AEE-A51A-79D5-E531-C885E5DB1619}"/>
          </ac:spMkLst>
        </pc:spChg>
        <pc:spChg chg="mod">
          <ac:chgData name="CC LAM" userId="7c7956ceca567846" providerId="LiveId" clId="{6D842BB8-2A1B-4534-82D0-FFC19F6890F9}" dt="2023-06-07T16:54:55.131" v="2915" actId="20577"/>
          <ac:spMkLst>
            <pc:docMk/>
            <pc:sldMk cId="2285564353" sldId="263"/>
            <ac:spMk id="3" creationId="{4ACAD822-17AB-9000-3EFE-8B25B09FA4F3}"/>
          </ac:spMkLst>
        </pc:spChg>
      </pc:sldChg>
      <pc:sldChg chg="modSp add mod ord modNotesTx">
        <pc:chgData name="CC LAM" userId="7c7956ceca567846" providerId="LiveId" clId="{6D842BB8-2A1B-4534-82D0-FFC19F6890F9}" dt="2023-06-09T15:06:31.289" v="3643" actId="20577"/>
        <pc:sldMkLst>
          <pc:docMk/>
          <pc:sldMk cId="2544063297" sldId="264"/>
        </pc:sldMkLst>
        <pc:spChg chg="mod">
          <ac:chgData name="CC LAM" userId="7c7956ceca567846" providerId="LiveId" clId="{6D842BB8-2A1B-4534-82D0-FFC19F6890F9}" dt="2023-06-09T15:06:31.289" v="3643" actId="20577"/>
          <ac:spMkLst>
            <pc:docMk/>
            <pc:sldMk cId="2544063297" sldId="264"/>
            <ac:spMk id="2" creationId="{D7CD79A3-39AE-C171-C84F-D5DCDD54C9BA}"/>
          </ac:spMkLst>
        </pc:spChg>
        <pc:spChg chg="mod">
          <ac:chgData name="CC LAM" userId="7c7956ceca567846" providerId="LiveId" clId="{6D842BB8-2A1B-4534-82D0-FFC19F6890F9}" dt="2023-06-07T16:54:35.400" v="2913" actId="13926"/>
          <ac:spMkLst>
            <pc:docMk/>
            <pc:sldMk cId="2544063297" sldId="264"/>
            <ac:spMk id="3" creationId="{28D8DBC6-22CB-6B2B-2146-21081A971B8F}"/>
          </ac:spMkLst>
        </pc:spChg>
      </pc:sldChg>
      <pc:sldChg chg="modSp add del">
        <pc:chgData name="CC LAM" userId="7c7956ceca567846" providerId="LiveId" clId="{6D842BB8-2A1B-4534-82D0-FFC19F6890F9}" dt="2023-06-07T15:23:04.069" v="687" actId="47"/>
        <pc:sldMkLst>
          <pc:docMk/>
          <pc:sldMk cId="2532824185" sldId="265"/>
        </pc:sldMkLst>
        <pc:spChg chg="mod">
          <ac:chgData name="CC LAM" userId="7c7956ceca567846" providerId="LiveId" clId="{6D842BB8-2A1B-4534-82D0-FFC19F6890F9}" dt="2023-06-06T09:25:59.492" v="368"/>
          <ac:spMkLst>
            <pc:docMk/>
            <pc:sldMk cId="2532824185" sldId="265"/>
            <ac:spMk id="2" creationId="{9B4C102F-FF6F-5084-E9EF-DA671A794D00}"/>
          </ac:spMkLst>
        </pc:spChg>
        <pc:spChg chg="mod">
          <ac:chgData name="CC LAM" userId="7c7956ceca567846" providerId="LiveId" clId="{6D842BB8-2A1B-4534-82D0-FFC19F6890F9}" dt="2023-06-06T09:30:30.975" v="389" actId="20577"/>
          <ac:spMkLst>
            <pc:docMk/>
            <pc:sldMk cId="2532824185" sldId="265"/>
            <ac:spMk id="3" creationId="{F0613E9C-6B8F-EB08-9474-DDC1650809CD}"/>
          </ac:spMkLst>
        </pc:spChg>
      </pc:sldChg>
      <pc:sldChg chg="modSp add del">
        <pc:chgData name="CC LAM" userId="7c7956ceca567846" providerId="LiveId" clId="{6D842BB8-2A1B-4534-82D0-FFC19F6890F9}" dt="2023-06-06T09:18:24.457" v="290" actId="2696"/>
        <pc:sldMkLst>
          <pc:docMk/>
          <pc:sldMk cId="1790533926" sldId="266"/>
        </pc:sldMkLst>
        <pc:spChg chg="mod">
          <ac:chgData name="CC LAM" userId="7c7956ceca567846" providerId="LiveId" clId="{6D842BB8-2A1B-4534-82D0-FFC19F6890F9}" dt="2023-06-06T09:18:24.220" v="289"/>
          <ac:spMkLst>
            <pc:docMk/>
            <pc:sldMk cId="1790533926" sldId="266"/>
            <ac:spMk id="2" creationId="{7885611F-7EBF-2777-A083-B65A67EF9501}"/>
          </ac:spMkLst>
        </pc:spChg>
      </pc:sldChg>
      <pc:sldChg chg="modSp add mod modNotesTx">
        <pc:chgData name="CC LAM" userId="7c7956ceca567846" providerId="LiveId" clId="{6D842BB8-2A1B-4534-82D0-FFC19F6890F9}" dt="2023-06-09T15:03:03.075" v="3559"/>
        <pc:sldMkLst>
          <pc:docMk/>
          <pc:sldMk cId="1891887634" sldId="266"/>
        </pc:sldMkLst>
        <pc:spChg chg="mod">
          <ac:chgData name="CC LAM" userId="7c7956ceca567846" providerId="LiveId" clId="{6D842BB8-2A1B-4534-82D0-FFC19F6890F9}" dt="2023-06-07T16:57:17.482" v="2985"/>
          <ac:spMkLst>
            <pc:docMk/>
            <pc:sldMk cId="1891887634" sldId="266"/>
            <ac:spMk id="2" creationId="{FC4151E6-4714-F01B-9183-1EF301BFF7B3}"/>
          </ac:spMkLst>
        </pc:spChg>
        <pc:spChg chg="mod">
          <ac:chgData name="CC LAM" userId="7c7956ceca567846" providerId="LiveId" clId="{6D842BB8-2A1B-4534-82D0-FFC19F6890F9}" dt="2023-06-09T15:03:03.075" v="3559"/>
          <ac:spMkLst>
            <pc:docMk/>
            <pc:sldMk cId="1891887634" sldId="266"/>
            <ac:spMk id="3" creationId="{ABD89A92-6C47-3279-87D7-A752ADD07E53}"/>
          </ac:spMkLst>
        </pc:spChg>
      </pc:sldChg>
      <pc:sldChg chg="modSp add del">
        <pc:chgData name="CC LAM" userId="7c7956ceca567846" providerId="LiveId" clId="{6D842BB8-2A1B-4534-82D0-FFC19F6890F9}" dt="2023-06-06T09:38:09.371" v="450" actId="2696"/>
        <pc:sldMkLst>
          <pc:docMk/>
          <pc:sldMk cId="1984250506" sldId="266"/>
        </pc:sldMkLst>
        <pc:spChg chg="mod">
          <ac:chgData name="CC LAM" userId="7c7956ceca567846" providerId="LiveId" clId="{6D842BB8-2A1B-4534-82D0-FFC19F6890F9}" dt="2023-06-06T09:37:32.964" v="448"/>
          <ac:spMkLst>
            <pc:docMk/>
            <pc:sldMk cId="1984250506" sldId="266"/>
            <ac:spMk id="2" creationId="{56C4CB0D-7506-F3EC-2E0A-ED99CE0EDF88}"/>
          </ac:spMkLst>
        </pc:spChg>
      </pc:sldChg>
      <pc:sldChg chg="modSp new mod modNotesTx">
        <pc:chgData name="CC LAM" userId="7c7956ceca567846" providerId="LiveId" clId="{6D842BB8-2A1B-4534-82D0-FFC19F6890F9}" dt="2023-06-07T16:56:03.474" v="2921" actId="6549"/>
        <pc:sldMkLst>
          <pc:docMk/>
          <pc:sldMk cId="132485691" sldId="267"/>
        </pc:sldMkLst>
        <pc:spChg chg="mod">
          <ac:chgData name="CC LAM" userId="7c7956ceca567846" providerId="LiveId" clId="{6D842BB8-2A1B-4534-82D0-FFC19F6890F9}" dt="2023-06-07T16:55:43.479" v="2920" actId="13926"/>
          <ac:spMkLst>
            <pc:docMk/>
            <pc:sldMk cId="132485691" sldId="267"/>
            <ac:spMk id="3" creationId="{3F16DE43-BF2F-CCF7-6F2E-F4571EC21F78}"/>
          </ac:spMkLst>
        </pc:spChg>
      </pc:sldChg>
      <pc:sldChg chg="modSp add del">
        <pc:chgData name="CC LAM" userId="7c7956ceca567846" providerId="LiveId" clId="{6D842BB8-2A1B-4534-82D0-FFC19F6890F9}" dt="2023-06-06T09:51:32.796" v="564" actId="2696"/>
        <pc:sldMkLst>
          <pc:docMk/>
          <pc:sldMk cId="2472576691" sldId="267"/>
        </pc:sldMkLst>
        <pc:spChg chg="mod">
          <ac:chgData name="CC LAM" userId="7c7956ceca567846" providerId="LiveId" clId="{6D842BB8-2A1B-4534-82D0-FFC19F6890F9}" dt="2023-06-06T09:51:31.532" v="563"/>
          <ac:spMkLst>
            <pc:docMk/>
            <pc:sldMk cId="2472576691" sldId="267"/>
            <ac:spMk id="2" creationId="{A0694016-35FE-D666-A0F4-9D8DD5A84FE2}"/>
          </ac:spMkLst>
        </pc:spChg>
      </pc:sldChg>
      <pc:sldChg chg="add modNotesTx">
        <pc:chgData name="CC LAM" userId="7c7956ceca567846" providerId="LiveId" clId="{6D842BB8-2A1B-4534-82D0-FFC19F6890F9}" dt="2023-06-09T14:57:41.212" v="3407" actId="20577"/>
        <pc:sldMkLst>
          <pc:docMk/>
          <pc:sldMk cId="2541151021" sldId="268"/>
        </pc:sldMkLst>
      </pc:sldChg>
    </pc:docChg>
  </pc:docChgLst>
  <pc:docChgLst>
    <pc:chgData name="CC LAM" userId="7c7956ceca567846" providerId="LiveId" clId="{85EC3F28-46E1-4F3A-AD3A-E33AF842AB67}"/>
    <pc:docChg chg="custSel modSld">
      <pc:chgData name="CC LAM" userId="7c7956ceca567846" providerId="LiveId" clId="{85EC3F28-46E1-4F3A-AD3A-E33AF842AB67}" dt="2023-09-06T13:02:28.165" v="85" actId="20577"/>
      <pc:docMkLst>
        <pc:docMk/>
      </pc:docMkLst>
      <pc:sldChg chg="modSp mod">
        <pc:chgData name="CC LAM" userId="7c7956ceca567846" providerId="LiveId" clId="{85EC3F28-46E1-4F3A-AD3A-E33AF842AB67}" dt="2023-09-06T13:02:28.165" v="85" actId="20577"/>
        <pc:sldMkLst>
          <pc:docMk/>
          <pc:sldMk cId="1168350490" sldId="274"/>
        </pc:sldMkLst>
        <pc:spChg chg="mod">
          <ac:chgData name="CC LAM" userId="7c7956ceca567846" providerId="LiveId" clId="{85EC3F28-46E1-4F3A-AD3A-E33AF842AB67}" dt="2023-09-06T13:02:28.165" v="85" actId="20577"/>
          <ac:spMkLst>
            <pc:docMk/>
            <pc:sldMk cId="1168350490" sldId="274"/>
            <ac:spMk id="3" creationId="{1A690B0C-6B1F-DDE8-5F9B-3B0B8AA8640A}"/>
          </ac:spMkLst>
        </pc:spChg>
      </pc:sldChg>
    </pc:docChg>
  </pc:docChgLst>
  <pc:docChgLst>
    <pc:chgData name="CC LAM" userId="7c7956ceca567846" providerId="LiveId" clId="{076518FB-B1AE-4E6B-B737-3BBAD76952C6}"/>
    <pc:docChg chg="undo redo custSel addSld delSld modSld addMainMaster delMainMaster delSection modSection">
      <pc:chgData name="CC LAM" userId="7c7956ceca567846" providerId="LiveId" clId="{076518FB-B1AE-4E6B-B737-3BBAD76952C6}" dt="2023-02-25T08:06:16.115" v="5298" actId="20577"/>
      <pc:docMkLst>
        <pc:docMk/>
      </pc:docMkLst>
      <pc:sldChg chg="modSp mod">
        <pc:chgData name="CC LAM" userId="7c7956ceca567846" providerId="LiveId" clId="{076518FB-B1AE-4E6B-B737-3BBAD76952C6}" dt="2023-02-23T06:12:25.620" v="164" actId="20577"/>
        <pc:sldMkLst>
          <pc:docMk/>
          <pc:sldMk cId="35182549" sldId="261"/>
        </pc:sldMkLst>
        <pc:spChg chg="mod">
          <ac:chgData name="CC LAM" userId="7c7956ceca567846" providerId="LiveId" clId="{076518FB-B1AE-4E6B-B737-3BBAD76952C6}" dt="2023-02-23T06:12:25.620" v="164" actId="20577"/>
          <ac:spMkLst>
            <pc:docMk/>
            <pc:sldMk cId="35182549" sldId="261"/>
            <ac:spMk id="4" creationId="{45826D50-69FD-4D17-B3BC-FD2358C42EBA}"/>
          </ac:spMkLst>
        </pc:spChg>
        <pc:spChg chg="mod">
          <ac:chgData name="CC LAM" userId="7c7956ceca567846" providerId="LiveId" clId="{076518FB-B1AE-4E6B-B737-3BBAD76952C6}" dt="2023-02-23T06:08:54.881" v="58" actId="255"/>
          <ac:spMkLst>
            <pc:docMk/>
            <pc:sldMk cId="35182549" sldId="261"/>
            <ac:spMk id="5" creationId="{DE32025C-4CD3-40D8-BAE8-067B9A085B78}"/>
          </ac:spMkLst>
        </pc:spChg>
      </pc:sldChg>
      <pc:sldChg chg="addSp delSp modSp add del mod addAnim delAnim">
        <pc:chgData name="CC LAM" userId="7c7956ceca567846" providerId="LiveId" clId="{076518FB-B1AE-4E6B-B737-3BBAD76952C6}" dt="2023-02-23T07:47:38.983" v="3219" actId="47"/>
        <pc:sldMkLst>
          <pc:docMk/>
          <pc:sldMk cId="2674306869" sldId="336"/>
        </pc:sldMkLst>
        <pc:spChg chg="add del mod">
          <ac:chgData name="CC LAM" userId="7c7956ceca567846" providerId="LiveId" clId="{076518FB-B1AE-4E6B-B737-3BBAD76952C6}" dt="2023-02-23T06:55:36.406" v="1507" actId="478"/>
          <ac:spMkLst>
            <pc:docMk/>
            <pc:sldMk cId="2674306869" sldId="336"/>
            <ac:spMk id="5" creationId="{31279184-8262-B6B6-27DB-F4452484A559}"/>
          </ac:spMkLst>
        </pc:spChg>
        <pc:spChg chg="add mod">
          <ac:chgData name="CC LAM" userId="7c7956ceca567846" providerId="LiveId" clId="{076518FB-B1AE-4E6B-B737-3BBAD76952C6}" dt="2023-02-23T06:56:26.764" v="1520" actId="14100"/>
          <ac:spMkLst>
            <pc:docMk/>
            <pc:sldMk cId="2674306869" sldId="336"/>
            <ac:spMk id="9" creationId="{B9C6803E-9587-CAC2-F70F-605E2EB7FBBE}"/>
          </ac:spMkLst>
        </pc:spChg>
        <pc:picChg chg="add del mod">
          <ac:chgData name="CC LAM" userId="7c7956ceca567846" providerId="LiveId" clId="{076518FB-B1AE-4E6B-B737-3BBAD76952C6}" dt="2023-02-23T06:55:46.672" v="1513" actId="478"/>
          <ac:picMkLst>
            <pc:docMk/>
            <pc:sldMk cId="2674306869" sldId="336"/>
            <ac:picMk id="6" creationId="{816E18A7-1A49-008E-B358-1414FBC2FB83}"/>
          </ac:picMkLst>
        </pc:picChg>
        <pc:picChg chg="mod">
          <ac:chgData name="CC LAM" userId="7c7956ceca567846" providerId="LiveId" clId="{076518FB-B1AE-4E6B-B737-3BBAD76952C6}" dt="2023-02-23T07:00:55.513" v="1546" actId="14100"/>
          <ac:picMkLst>
            <pc:docMk/>
            <pc:sldMk cId="2674306869" sldId="336"/>
            <ac:picMk id="8" creationId="{3B0C9FD7-30B2-83EC-77A9-1454B2B77A2E}"/>
          </ac:picMkLst>
        </pc:picChg>
        <pc:picChg chg="mod">
          <ac:chgData name="CC LAM" userId="7c7956ceca567846" providerId="LiveId" clId="{076518FB-B1AE-4E6B-B737-3BBAD76952C6}" dt="2023-02-23T06:57:05.653" v="1528" actId="1076"/>
          <ac:picMkLst>
            <pc:docMk/>
            <pc:sldMk cId="2674306869" sldId="336"/>
            <ac:picMk id="10" creationId="{CC6D36B0-2423-9FBB-B692-88C73BE716DD}"/>
          </ac:picMkLst>
        </pc:picChg>
        <pc:picChg chg="mod ord">
          <ac:chgData name="CC LAM" userId="7c7956ceca567846" providerId="LiveId" clId="{076518FB-B1AE-4E6B-B737-3BBAD76952C6}" dt="2023-02-23T07:00:55.977" v="1548" actId="166"/>
          <ac:picMkLst>
            <pc:docMk/>
            <pc:sldMk cId="2674306869" sldId="336"/>
            <ac:picMk id="12" creationId="{674DE726-7D7D-6E89-F98E-DFEB3D123085}"/>
          </ac:picMkLst>
        </pc:picChg>
        <pc:picChg chg="mod">
          <ac:chgData name="CC LAM" userId="7c7956ceca567846" providerId="LiveId" clId="{076518FB-B1AE-4E6B-B737-3BBAD76952C6}" dt="2023-02-23T06:56:34.542" v="1522" actId="14100"/>
          <ac:picMkLst>
            <pc:docMk/>
            <pc:sldMk cId="2674306869" sldId="336"/>
            <ac:picMk id="14" creationId="{AEA19EB6-ED87-E365-4F28-A4FBBF81291F}"/>
          </ac:picMkLst>
        </pc:picChg>
        <pc:picChg chg="add del mod">
          <ac:chgData name="CC LAM" userId="7c7956ceca567846" providerId="LiveId" clId="{076518FB-B1AE-4E6B-B737-3BBAD76952C6}" dt="2023-02-23T06:55:52.383" v="1514" actId="1076"/>
          <ac:picMkLst>
            <pc:docMk/>
            <pc:sldMk cId="2674306869" sldId="336"/>
            <ac:picMk id="16" creationId="{839706CD-8399-1CFB-FF78-44C20FC82233}"/>
          </ac:picMkLst>
        </pc:picChg>
        <pc:picChg chg="mod">
          <ac:chgData name="CC LAM" userId="7c7956ceca567846" providerId="LiveId" clId="{076518FB-B1AE-4E6B-B737-3BBAD76952C6}" dt="2023-02-23T07:00:55.666" v="1547" actId="14100"/>
          <ac:picMkLst>
            <pc:docMk/>
            <pc:sldMk cId="2674306869" sldId="336"/>
            <ac:picMk id="18" creationId="{7F716180-28D1-43FB-0855-B4F645DF889F}"/>
          </ac:picMkLst>
        </pc:picChg>
        <pc:picChg chg="del">
          <ac:chgData name="CC LAM" userId="7c7956ceca567846" providerId="LiveId" clId="{076518FB-B1AE-4E6B-B737-3BBAD76952C6}" dt="2023-02-23T06:53:15.212" v="1498" actId="478"/>
          <ac:picMkLst>
            <pc:docMk/>
            <pc:sldMk cId="2674306869" sldId="336"/>
            <ac:picMk id="20" creationId="{86D703B7-7432-9F8F-EC50-511EDD11AB03}"/>
          </ac:picMkLst>
        </pc:picChg>
      </pc:sldChg>
      <pc:sldChg chg="del">
        <pc:chgData name="CC LAM" userId="7c7956ceca567846" providerId="LiveId" clId="{076518FB-B1AE-4E6B-B737-3BBAD76952C6}" dt="2023-02-23T06:43:20.791" v="1173" actId="47"/>
        <pc:sldMkLst>
          <pc:docMk/>
          <pc:sldMk cId="4002306799" sldId="361"/>
        </pc:sldMkLst>
      </pc:sldChg>
      <pc:sldChg chg="del">
        <pc:chgData name="CC LAM" userId="7c7956ceca567846" providerId="LiveId" clId="{076518FB-B1AE-4E6B-B737-3BBAD76952C6}" dt="2023-02-23T06:49:18.423" v="1494" actId="47"/>
        <pc:sldMkLst>
          <pc:docMk/>
          <pc:sldMk cId="4132997513" sldId="363"/>
        </pc:sldMkLst>
      </pc:sldChg>
      <pc:sldChg chg="del">
        <pc:chgData name="CC LAM" userId="7c7956ceca567846" providerId="LiveId" clId="{076518FB-B1AE-4E6B-B737-3BBAD76952C6}" dt="2023-02-23T06:49:15.873" v="1493" actId="47"/>
        <pc:sldMkLst>
          <pc:docMk/>
          <pc:sldMk cId="659432602" sldId="364"/>
        </pc:sldMkLst>
      </pc:sldChg>
      <pc:sldChg chg="modSp new mod modNotesTx">
        <pc:chgData name="CC LAM" userId="7c7956ceca567846" providerId="LiveId" clId="{076518FB-B1AE-4E6B-B737-3BBAD76952C6}" dt="2023-02-24T05:37:57.911" v="3310" actId="20577"/>
        <pc:sldMkLst>
          <pc:docMk/>
          <pc:sldMk cId="4035649746" sldId="365"/>
        </pc:sldMkLst>
        <pc:spChg chg="mod">
          <ac:chgData name="CC LAM" userId="7c7956ceca567846" providerId="LiveId" clId="{076518FB-B1AE-4E6B-B737-3BBAD76952C6}" dt="2023-02-23T06:12:14.025" v="144" actId="20577"/>
          <ac:spMkLst>
            <pc:docMk/>
            <pc:sldMk cId="4035649746" sldId="365"/>
            <ac:spMk id="2" creationId="{7F929BEA-9BD0-941D-9E57-4A356CF20D1E}"/>
          </ac:spMkLst>
        </pc:spChg>
        <pc:spChg chg="mod">
          <ac:chgData name="CC LAM" userId="7c7956ceca567846" providerId="LiveId" clId="{076518FB-B1AE-4E6B-B737-3BBAD76952C6}" dt="2023-02-24T05:37:57.911" v="3310" actId="20577"/>
          <ac:spMkLst>
            <pc:docMk/>
            <pc:sldMk cId="4035649746" sldId="365"/>
            <ac:spMk id="3" creationId="{287BD375-7197-FD08-9E54-9A8831C51707}"/>
          </ac:spMkLst>
        </pc:spChg>
      </pc:sldChg>
      <pc:sldChg chg="modSp new mod">
        <pc:chgData name="CC LAM" userId="7c7956ceca567846" providerId="LiveId" clId="{076518FB-B1AE-4E6B-B737-3BBAD76952C6}" dt="2023-02-23T06:26:55.786" v="608" actId="20577"/>
        <pc:sldMkLst>
          <pc:docMk/>
          <pc:sldMk cId="2445341811" sldId="366"/>
        </pc:sldMkLst>
        <pc:spChg chg="mod">
          <ac:chgData name="CC LAM" userId="7c7956ceca567846" providerId="LiveId" clId="{076518FB-B1AE-4E6B-B737-3BBAD76952C6}" dt="2023-02-23T06:12:05.925" v="142"/>
          <ac:spMkLst>
            <pc:docMk/>
            <pc:sldMk cId="2445341811" sldId="366"/>
            <ac:spMk id="2" creationId="{B60A65E5-2D52-84F9-F7A0-37347DB794CF}"/>
          </ac:spMkLst>
        </pc:spChg>
        <pc:spChg chg="mod">
          <ac:chgData name="CC LAM" userId="7c7956ceca567846" providerId="LiveId" clId="{076518FB-B1AE-4E6B-B737-3BBAD76952C6}" dt="2023-02-23T06:26:55.786" v="608" actId="20577"/>
          <ac:spMkLst>
            <pc:docMk/>
            <pc:sldMk cId="2445341811" sldId="366"/>
            <ac:spMk id="3" creationId="{544381C7-C8AE-9183-4843-1A3E4715CA4B}"/>
          </ac:spMkLst>
        </pc:spChg>
      </pc:sldChg>
      <pc:sldChg chg="modSp new mod">
        <pc:chgData name="CC LAM" userId="7c7956ceca567846" providerId="LiveId" clId="{076518FB-B1AE-4E6B-B737-3BBAD76952C6}" dt="2023-02-23T06:42:27.714" v="1171" actId="20577"/>
        <pc:sldMkLst>
          <pc:docMk/>
          <pc:sldMk cId="1076549543" sldId="367"/>
        </pc:sldMkLst>
        <pc:spChg chg="mod">
          <ac:chgData name="CC LAM" userId="7c7956ceca567846" providerId="LiveId" clId="{076518FB-B1AE-4E6B-B737-3BBAD76952C6}" dt="2023-02-23T06:41:48.790" v="1149"/>
          <ac:spMkLst>
            <pc:docMk/>
            <pc:sldMk cId="1076549543" sldId="367"/>
            <ac:spMk id="2" creationId="{59F2E158-F7E4-5908-071B-AAE0101054F4}"/>
          </ac:spMkLst>
        </pc:spChg>
        <pc:spChg chg="mod">
          <ac:chgData name="CC LAM" userId="7c7956ceca567846" providerId="LiveId" clId="{076518FB-B1AE-4E6B-B737-3BBAD76952C6}" dt="2023-02-23T06:42:27.714" v="1171" actId="20577"/>
          <ac:spMkLst>
            <pc:docMk/>
            <pc:sldMk cId="1076549543" sldId="367"/>
            <ac:spMk id="3" creationId="{923EE377-8542-05DB-A504-A7BA64ECD8CE}"/>
          </ac:spMkLst>
        </pc:spChg>
      </pc:sldChg>
      <pc:sldChg chg="modSp add mod modNotesTx">
        <pc:chgData name="CC LAM" userId="7c7956ceca567846" providerId="LiveId" clId="{076518FB-B1AE-4E6B-B737-3BBAD76952C6}" dt="2023-02-24T05:38:38.509" v="3331" actId="20577"/>
        <pc:sldMkLst>
          <pc:docMk/>
          <pc:sldMk cId="3868287974" sldId="368"/>
        </pc:sldMkLst>
        <pc:spChg chg="mod">
          <ac:chgData name="CC LAM" userId="7c7956ceca567846" providerId="LiveId" clId="{076518FB-B1AE-4E6B-B737-3BBAD76952C6}" dt="2023-02-23T06:38:53.997" v="915" actId="20577"/>
          <ac:spMkLst>
            <pc:docMk/>
            <pc:sldMk cId="3868287974" sldId="368"/>
            <ac:spMk id="3" creationId="{544381C7-C8AE-9183-4843-1A3E4715CA4B}"/>
          </ac:spMkLst>
        </pc:spChg>
      </pc:sldChg>
      <pc:sldChg chg="modSp add mod modNotesTx">
        <pc:chgData name="CC LAM" userId="7c7956ceca567846" providerId="LiveId" clId="{076518FB-B1AE-4E6B-B737-3BBAD76952C6}" dt="2023-02-25T07:45:02.451" v="4257" actId="20577"/>
        <pc:sldMkLst>
          <pc:docMk/>
          <pc:sldMk cId="1228689898" sldId="369"/>
        </pc:sldMkLst>
        <pc:spChg chg="mod">
          <ac:chgData name="CC LAM" userId="7c7956ceca567846" providerId="LiveId" clId="{076518FB-B1AE-4E6B-B737-3BBAD76952C6}" dt="2023-02-24T05:40:04.241" v="3336" actId="13926"/>
          <ac:spMkLst>
            <pc:docMk/>
            <pc:sldMk cId="1228689898" sldId="369"/>
            <ac:spMk id="3" creationId="{923EE377-8542-05DB-A504-A7BA64ECD8CE}"/>
          </ac:spMkLst>
        </pc:spChg>
      </pc:sldChg>
      <pc:sldChg chg="addSp delSp modSp new mod setFolMasterAnim modAnim modNotesTx">
        <pc:chgData name="CC LAM" userId="7c7956ceca567846" providerId="LiveId" clId="{076518FB-B1AE-4E6B-B737-3BBAD76952C6}" dt="2023-02-24T07:52:52.690" v="4239" actId="20577"/>
        <pc:sldMkLst>
          <pc:docMk/>
          <pc:sldMk cId="3968000588" sldId="370"/>
        </pc:sldMkLst>
        <pc:spChg chg="mod">
          <ac:chgData name="CC LAM" userId="7c7956ceca567846" providerId="LiveId" clId="{076518FB-B1AE-4E6B-B737-3BBAD76952C6}" dt="2023-02-23T07:47:59.268" v="3234"/>
          <ac:spMkLst>
            <pc:docMk/>
            <pc:sldMk cId="3968000588" sldId="370"/>
            <ac:spMk id="2" creationId="{FA6D402C-7049-3451-EAF4-6CA994AB818D}"/>
          </ac:spMkLst>
        </pc:spChg>
        <pc:spChg chg="add del mod">
          <ac:chgData name="CC LAM" userId="7c7956ceca567846" providerId="LiveId" clId="{076518FB-B1AE-4E6B-B737-3BBAD76952C6}" dt="2023-02-24T07:52:52.690" v="4239" actId="20577"/>
          <ac:spMkLst>
            <pc:docMk/>
            <pc:sldMk cId="3968000588" sldId="370"/>
            <ac:spMk id="3" creationId="{BF409A0E-7644-0E29-29F7-B34D0481CA4C}"/>
          </ac:spMkLst>
        </pc:spChg>
        <pc:spChg chg="add del mod">
          <ac:chgData name="CC LAM" userId="7c7956ceca567846" providerId="LiveId" clId="{076518FB-B1AE-4E6B-B737-3BBAD76952C6}" dt="2023-02-24T05:43:07.957" v="3429" actId="478"/>
          <ac:spMkLst>
            <pc:docMk/>
            <pc:sldMk cId="3968000588" sldId="370"/>
            <ac:spMk id="6" creationId="{08E451E5-3790-EC78-3823-6EC9BB03AFFE}"/>
          </ac:spMkLst>
        </pc:spChg>
        <pc:picChg chg="add mod">
          <ac:chgData name="CC LAM" userId="7c7956ceca567846" providerId="LiveId" clId="{076518FB-B1AE-4E6B-B737-3BBAD76952C6}" dt="2023-02-24T07:50:30.487" v="4228" actId="1440"/>
          <ac:picMkLst>
            <pc:docMk/>
            <pc:sldMk cId="3968000588" sldId="370"/>
            <ac:picMk id="5" creationId="{1ABCBD15-34B3-4941-C485-C2E8A7F20580}"/>
          </ac:picMkLst>
        </pc:picChg>
      </pc:sldChg>
      <pc:sldChg chg="add del modNotesTx">
        <pc:chgData name="CC LAM" userId="7c7956ceca567846" providerId="LiveId" clId="{076518FB-B1AE-4E6B-B737-3BBAD76952C6}" dt="2023-02-23T07:47:36.250" v="3218" actId="47"/>
        <pc:sldMkLst>
          <pc:docMk/>
          <pc:sldMk cId="1509556539" sldId="371"/>
        </pc:sldMkLst>
      </pc:sldChg>
      <pc:sldChg chg="new add del">
        <pc:chgData name="CC LAM" userId="7c7956ceca567846" providerId="LiveId" clId="{076518FB-B1AE-4E6B-B737-3BBAD76952C6}" dt="2023-02-23T07:00:56.474" v="1549" actId="47"/>
        <pc:sldMkLst>
          <pc:docMk/>
          <pc:sldMk cId="3798693114" sldId="371"/>
        </pc:sldMkLst>
      </pc:sldChg>
      <pc:sldChg chg="modSp new mod modNotesTx">
        <pc:chgData name="CC LAM" userId="7c7956ceca567846" providerId="LiveId" clId="{076518FB-B1AE-4E6B-B737-3BBAD76952C6}" dt="2023-02-25T08:06:16.115" v="5298" actId="20577"/>
        <pc:sldMkLst>
          <pc:docMk/>
          <pc:sldMk cId="3595713167" sldId="372"/>
        </pc:sldMkLst>
        <pc:spChg chg="mod">
          <ac:chgData name="CC LAM" userId="7c7956ceca567846" providerId="LiveId" clId="{076518FB-B1AE-4E6B-B737-3BBAD76952C6}" dt="2023-02-24T07:30:34.228" v="3748"/>
          <ac:spMkLst>
            <pc:docMk/>
            <pc:sldMk cId="3595713167" sldId="372"/>
            <ac:spMk id="2" creationId="{ACE0A72A-2854-51DB-93E1-039D125032A9}"/>
          </ac:spMkLst>
        </pc:spChg>
        <pc:spChg chg="mod">
          <ac:chgData name="CC LAM" userId="7c7956ceca567846" providerId="LiveId" clId="{076518FB-B1AE-4E6B-B737-3BBAD76952C6}" dt="2023-02-24T07:50:06.157" v="4226" actId="20577"/>
          <ac:spMkLst>
            <pc:docMk/>
            <pc:sldMk cId="3595713167" sldId="372"/>
            <ac:spMk id="3" creationId="{84C3511E-D12E-57DE-FBB2-D1828DDA863E}"/>
          </ac:spMkLst>
        </pc:spChg>
      </pc:sldChg>
      <pc:sldMasterChg chg="add del addSldLayout delSldLayout">
        <pc:chgData name="CC LAM" userId="7c7956ceca567846" providerId="LiveId" clId="{076518FB-B1AE-4E6B-B737-3BBAD76952C6}" dt="2023-02-23T07:47:38.983" v="3219" actId="47"/>
        <pc:sldMasterMkLst>
          <pc:docMk/>
          <pc:sldMasterMk cId="1823766229" sldId="2147483682"/>
        </pc:sldMasterMkLst>
        <pc:sldLayoutChg chg="add del">
          <pc:chgData name="CC LAM" userId="7c7956ceca567846" providerId="LiveId" clId="{076518FB-B1AE-4E6B-B737-3BBAD76952C6}" dt="2023-02-23T07:47:38.983" v="3219" actId="47"/>
          <pc:sldLayoutMkLst>
            <pc:docMk/>
            <pc:sldMasterMk cId="1823766229" sldId="2147483682"/>
            <pc:sldLayoutMk cId="3688177654" sldId="2147483683"/>
          </pc:sldLayoutMkLst>
        </pc:sldLayoutChg>
        <pc:sldLayoutChg chg="add del">
          <pc:chgData name="CC LAM" userId="7c7956ceca567846" providerId="LiveId" clId="{076518FB-B1AE-4E6B-B737-3BBAD76952C6}" dt="2023-02-23T07:47:38.983" v="3219" actId="47"/>
          <pc:sldLayoutMkLst>
            <pc:docMk/>
            <pc:sldMasterMk cId="1823766229" sldId="2147483682"/>
            <pc:sldLayoutMk cId="4172340651" sldId="2147483684"/>
          </pc:sldLayoutMkLst>
        </pc:sldLayoutChg>
        <pc:sldLayoutChg chg="add del">
          <pc:chgData name="CC LAM" userId="7c7956ceca567846" providerId="LiveId" clId="{076518FB-B1AE-4E6B-B737-3BBAD76952C6}" dt="2023-02-23T07:47:38.983" v="3219" actId="47"/>
          <pc:sldLayoutMkLst>
            <pc:docMk/>
            <pc:sldMasterMk cId="1823766229" sldId="2147483682"/>
            <pc:sldLayoutMk cId="3414087153" sldId="2147483685"/>
          </pc:sldLayoutMkLst>
        </pc:sldLayoutChg>
        <pc:sldLayoutChg chg="add del">
          <pc:chgData name="CC LAM" userId="7c7956ceca567846" providerId="LiveId" clId="{076518FB-B1AE-4E6B-B737-3BBAD76952C6}" dt="2023-02-23T07:47:38.983" v="3219" actId="47"/>
          <pc:sldLayoutMkLst>
            <pc:docMk/>
            <pc:sldMasterMk cId="1823766229" sldId="2147483682"/>
            <pc:sldLayoutMk cId="120216813" sldId="2147483686"/>
          </pc:sldLayoutMkLst>
        </pc:sldLayoutChg>
        <pc:sldLayoutChg chg="add del">
          <pc:chgData name="CC LAM" userId="7c7956ceca567846" providerId="LiveId" clId="{076518FB-B1AE-4E6B-B737-3BBAD76952C6}" dt="2023-02-23T07:47:38.983" v="3219" actId="47"/>
          <pc:sldLayoutMkLst>
            <pc:docMk/>
            <pc:sldMasterMk cId="1823766229" sldId="2147483682"/>
            <pc:sldLayoutMk cId="3710018394" sldId="2147483687"/>
          </pc:sldLayoutMkLst>
        </pc:sldLayoutChg>
        <pc:sldLayoutChg chg="add del">
          <pc:chgData name="CC LAM" userId="7c7956ceca567846" providerId="LiveId" clId="{076518FB-B1AE-4E6B-B737-3BBAD76952C6}" dt="2023-02-23T07:47:38.983" v="3219" actId="47"/>
          <pc:sldLayoutMkLst>
            <pc:docMk/>
            <pc:sldMasterMk cId="1823766229" sldId="2147483682"/>
            <pc:sldLayoutMk cId="895885666" sldId="2147483688"/>
          </pc:sldLayoutMkLst>
        </pc:sldLayoutChg>
        <pc:sldLayoutChg chg="add del">
          <pc:chgData name="CC LAM" userId="7c7956ceca567846" providerId="LiveId" clId="{076518FB-B1AE-4E6B-B737-3BBAD76952C6}" dt="2023-02-23T07:47:38.983" v="3219" actId="47"/>
          <pc:sldLayoutMkLst>
            <pc:docMk/>
            <pc:sldMasterMk cId="1823766229" sldId="2147483682"/>
            <pc:sldLayoutMk cId="4195460850" sldId="2147483689"/>
          </pc:sldLayoutMkLst>
        </pc:sldLayoutChg>
        <pc:sldLayoutChg chg="add del">
          <pc:chgData name="CC LAM" userId="7c7956ceca567846" providerId="LiveId" clId="{076518FB-B1AE-4E6B-B737-3BBAD76952C6}" dt="2023-02-23T07:47:38.983" v="3219" actId="47"/>
          <pc:sldLayoutMkLst>
            <pc:docMk/>
            <pc:sldMasterMk cId="1823766229" sldId="2147483682"/>
            <pc:sldLayoutMk cId="1305166269" sldId="2147483690"/>
          </pc:sldLayoutMkLst>
        </pc:sldLayoutChg>
        <pc:sldLayoutChg chg="add del">
          <pc:chgData name="CC LAM" userId="7c7956ceca567846" providerId="LiveId" clId="{076518FB-B1AE-4E6B-B737-3BBAD76952C6}" dt="2023-02-23T07:47:38.983" v="3219" actId="47"/>
          <pc:sldLayoutMkLst>
            <pc:docMk/>
            <pc:sldMasterMk cId="1823766229" sldId="2147483682"/>
            <pc:sldLayoutMk cId="3843101346" sldId="2147483691"/>
          </pc:sldLayoutMkLst>
        </pc:sldLayoutChg>
        <pc:sldLayoutChg chg="add del">
          <pc:chgData name="CC LAM" userId="7c7956ceca567846" providerId="LiveId" clId="{076518FB-B1AE-4E6B-B737-3BBAD76952C6}" dt="2023-02-23T07:47:38.983" v="3219" actId="47"/>
          <pc:sldLayoutMkLst>
            <pc:docMk/>
            <pc:sldMasterMk cId="1823766229" sldId="2147483682"/>
            <pc:sldLayoutMk cId="720313405" sldId="2147483692"/>
          </pc:sldLayoutMkLst>
        </pc:sldLayoutChg>
        <pc:sldLayoutChg chg="add del">
          <pc:chgData name="CC LAM" userId="7c7956ceca567846" providerId="LiveId" clId="{076518FB-B1AE-4E6B-B737-3BBAD76952C6}" dt="2023-02-23T07:47:38.983" v="3219" actId="47"/>
          <pc:sldLayoutMkLst>
            <pc:docMk/>
            <pc:sldMasterMk cId="1823766229" sldId="2147483682"/>
            <pc:sldLayoutMk cId="3889840391" sldId="2147483693"/>
          </pc:sldLayoutMkLst>
        </pc:sldLayoutChg>
        <pc:sldLayoutChg chg="add del">
          <pc:chgData name="CC LAM" userId="7c7956ceca567846" providerId="LiveId" clId="{076518FB-B1AE-4E6B-B737-3BBAD76952C6}" dt="2023-02-23T07:47:38.983" v="3219" actId="47"/>
          <pc:sldLayoutMkLst>
            <pc:docMk/>
            <pc:sldMasterMk cId="1823766229" sldId="2147483682"/>
            <pc:sldLayoutMk cId="1937245517" sldId="2147483694"/>
          </pc:sldLayoutMkLst>
        </pc:sldLayoutChg>
        <pc:sldLayoutChg chg="add del">
          <pc:chgData name="CC LAM" userId="7c7956ceca567846" providerId="LiveId" clId="{076518FB-B1AE-4E6B-B737-3BBAD76952C6}" dt="2023-02-23T07:47:38.983" v="3219" actId="47"/>
          <pc:sldLayoutMkLst>
            <pc:docMk/>
            <pc:sldMasterMk cId="1823766229" sldId="2147483682"/>
            <pc:sldLayoutMk cId="1742597601" sldId="2147483695"/>
          </pc:sldLayoutMkLst>
        </pc:sldLayoutChg>
        <pc:sldLayoutChg chg="add del">
          <pc:chgData name="CC LAM" userId="7c7956ceca567846" providerId="LiveId" clId="{076518FB-B1AE-4E6B-B737-3BBAD76952C6}" dt="2023-02-23T07:47:38.983" v="3219" actId="47"/>
          <pc:sldLayoutMkLst>
            <pc:docMk/>
            <pc:sldMasterMk cId="1823766229" sldId="2147483682"/>
            <pc:sldLayoutMk cId="3836301936" sldId="2147483696"/>
          </pc:sldLayoutMkLst>
        </pc:sldLayoutChg>
        <pc:sldLayoutChg chg="add del">
          <pc:chgData name="CC LAM" userId="7c7956ceca567846" providerId="LiveId" clId="{076518FB-B1AE-4E6B-B737-3BBAD76952C6}" dt="2023-02-23T07:47:38.983" v="3219" actId="47"/>
          <pc:sldLayoutMkLst>
            <pc:docMk/>
            <pc:sldMasterMk cId="1823766229" sldId="2147483682"/>
            <pc:sldLayoutMk cId="850709584" sldId="2147483697"/>
          </pc:sldLayoutMkLst>
        </pc:sldLayoutChg>
        <pc:sldLayoutChg chg="add del">
          <pc:chgData name="CC LAM" userId="7c7956ceca567846" providerId="LiveId" clId="{076518FB-B1AE-4E6B-B737-3BBAD76952C6}" dt="2023-02-23T07:47:38.983" v="3219" actId="47"/>
          <pc:sldLayoutMkLst>
            <pc:docMk/>
            <pc:sldMasterMk cId="1823766229" sldId="2147483682"/>
            <pc:sldLayoutMk cId="515363417" sldId="2147483698"/>
          </pc:sldLayoutMkLst>
        </pc:sldLayoutChg>
      </pc:sldMasterChg>
    </pc:docChg>
  </pc:docChgLst>
  <pc:docChgLst>
    <pc:chgData name="CC LAM" userId="7c7956ceca567846" providerId="LiveId" clId="{1E248E71-32E0-4B30-9F89-4A779B6C1DDB}"/>
    <pc:docChg chg="undo custSel addSld modSld sldOrd modSection modNotesMaster">
      <pc:chgData name="CC LAM" userId="7c7956ceca567846" providerId="LiveId" clId="{1E248E71-32E0-4B30-9F89-4A779B6C1DDB}" dt="2022-09-24T06:53:06.779" v="504" actId="20577"/>
      <pc:docMkLst>
        <pc:docMk/>
      </pc:docMkLst>
      <pc:sldChg chg="modSp mod modNotes modNotesTx">
        <pc:chgData name="CC LAM" userId="7c7956ceca567846" providerId="LiveId" clId="{1E248E71-32E0-4B30-9F89-4A779B6C1DDB}" dt="2022-09-24T06:46:40.593" v="421"/>
        <pc:sldMkLst>
          <pc:docMk/>
          <pc:sldMk cId="35182549" sldId="261"/>
        </pc:sldMkLst>
        <pc:spChg chg="mod">
          <ac:chgData name="CC LAM" userId="7c7956ceca567846" providerId="LiveId" clId="{1E248E71-32E0-4B30-9F89-4A779B6C1DDB}" dt="2022-09-22T08:11:20.683" v="31"/>
          <ac:spMkLst>
            <pc:docMk/>
            <pc:sldMk cId="35182549" sldId="261"/>
            <ac:spMk id="4" creationId="{45826D50-69FD-4D17-B3BC-FD2358C42EBA}"/>
          </ac:spMkLst>
        </pc:spChg>
        <pc:spChg chg="mod">
          <ac:chgData name="CC LAM" userId="7c7956ceca567846" providerId="LiveId" clId="{1E248E71-32E0-4B30-9F89-4A779B6C1DDB}" dt="2022-09-22T08:11:32.616" v="56"/>
          <ac:spMkLst>
            <pc:docMk/>
            <pc:sldMk cId="35182549" sldId="261"/>
            <ac:spMk id="5" creationId="{DE32025C-4CD3-40D8-BAE8-067B9A085B78}"/>
          </ac:spMkLst>
        </pc:spChg>
      </pc:sldChg>
      <pc:sldChg chg="modSp mod">
        <pc:chgData name="CC LAM" userId="7c7956ceca567846" providerId="LiveId" clId="{1E248E71-32E0-4B30-9F89-4A779B6C1DDB}" dt="2022-09-22T08:30:10.084" v="78" actId="27636"/>
        <pc:sldMkLst>
          <pc:docMk/>
          <pc:sldMk cId="4175677588" sldId="331"/>
        </pc:sldMkLst>
        <pc:spChg chg="mod">
          <ac:chgData name="CC LAM" userId="7c7956ceca567846" providerId="LiveId" clId="{1E248E71-32E0-4B30-9F89-4A779B6C1DDB}" dt="2022-09-22T08:29:37.839" v="74"/>
          <ac:spMkLst>
            <pc:docMk/>
            <pc:sldMk cId="4175677588" sldId="331"/>
            <ac:spMk id="2" creationId="{0AF573A6-B791-E8FC-D86F-0F126B92BF53}"/>
          </ac:spMkLst>
        </pc:spChg>
        <pc:spChg chg="mod">
          <ac:chgData name="CC LAM" userId="7c7956ceca567846" providerId="LiveId" clId="{1E248E71-32E0-4B30-9F89-4A779B6C1DDB}" dt="2022-09-22T08:30:10.084" v="78" actId="27636"/>
          <ac:spMkLst>
            <pc:docMk/>
            <pc:sldMk cId="4175677588" sldId="331"/>
            <ac:spMk id="3" creationId="{0E716ADB-F951-3630-74FA-171C6D66C451}"/>
          </ac:spMkLst>
        </pc:spChg>
      </pc:sldChg>
      <pc:sldChg chg="modSp new mod ord">
        <pc:chgData name="CC LAM" userId="7c7956ceca567846" providerId="LiveId" clId="{1E248E71-32E0-4B30-9F89-4A779B6C1DDB}" dt="2022-09-22T09:07:05.089" v="420" actId="14100"/>
        <pc:sldMkLst>
          <pc:docMk/>
          <pc:sldMk cId="4165775227" sldId="340"/>
        </pc:sldMkLst>
        <pc:spChg chg="mod">
          <ac:chgData name="CC LAM" userId="7c7956ceca567846" providerId="LiveId" clId="{1E248E71-32E0-4B30-9F89-4A779B6C1DDB}" dt="2022-09-22T09:06:58.627" v="419" actId="6549"/>
          <ac:spMkLst>
            <pc:docMk/>
            <pc:sldMk cId="4165775227" sldId="340"/>
            <ac:spMk id="2" creationId="{F6DC6F48-1ABD-AC54-3182-A08285E0CC12}"/>
          </ac:spMkLst>
        </pc:spChg>
        <pc:spChg chg="mod">
          <ac:chgData name="CC LAM" userId="7c7956ceca567846" providerId="LiveId" clId="{1E248E71-32E0-4B30-9F89-4A779B6C1DDB}" dt="2022-09-22T09:07:05.089" v="420" actId="14100"/>
          <ac:spMkLst>
            <pc:docMk/>
            <pc:sldMk cId="4165775227" sldId="340"/>
            <ac:spMk id="3" creationId="{EF619920-E6A1-D889-7375-1AEA08A9AB03}"/>
          </ac:spMkLst>
        </pc:spChg>
      </pc:sldChg>
      <pc:sldChg chg="modSp new mod">
        <pc:chgData name="CC LAM" userId="7c7956ceca567846" providerId="LiveId" clId="{1E248E71-32E0-4B30-9F89-4A779B6C1DDB}" dt="2022-09-22T08:38:45.587" v="162"/>
        <pc:sldMkLst>
          <pc:docMk/>
          <pc:sldMk cId="3311597622" sldId="341"/>
        </pc:sldMkLst>
        <pc:spChg chg="mod">
          <ac:chgData name="CC LAM" userId="7c7956ceca567846" providerId="LiveId" clId="{1E248E71-32E0-4B30-9F89-4A779B6C1DDB}" dt="2022-09-22T08:38:45.587" v="162"/>
          <ac:spMkLst>
            <pc:docMk/>
            <pc:sldMk cId="3311597622" sldId="341"/>
            <ac:spMk id="2" creationId="{B49D26D7-B1B0-F0B5-24E5-620B56C3214A}"/>
          </ac:spMkLst>
        </pc:spChg>
        <pc:spChg chg="mod">
          <ac:chgData name="CC LAM" userId="7c7956ceca567846" providerId="LiveId" clId="{1E248E71-32E0-4B30-9F89-4A779B6C1DDB}" dt="2022-09-22T08:38:13.943" v="113" actId="13926"/>
          <ac:spMkLst>
            <pc:docMk/>
            <pc:sldMk cId="3311597622" sldId="341"/>
            <ac:spMk id="3" creationId="{092D98C5-3A00-926E-5393-0F90A9528CE1}"/>
          </ac:spMkLst>
        </pc:spChg>
      </pc:sldChg>
      <pc:sldChg chg="modNotesTx">
        <pc:chgData name="CC LAM" userId="7c7956ceca567846" providerId="LiveId" clId="{1E248E71-32E0-4B30-9F89-4A779B6C1DDB}" dt="2022-09-24T06:53:06.779" v="504" actId="20577"/>
        <pc:sldMkLst>
          <pc:docMk/>
          <pc:sldMk cId="1680521083" sldId="342"/>
        </pc:sldMkLst>
      </pc:sldChg>
      <pc:sldChg chg="modNotesTx">
        <pc:chgData name="CC LAM" userId="7c7956ceca567846" providerId="LiveId" clId="{1E248E71-32E0-4B30-9F89-4A779B6C1DDB}" dt="2022-09-24T06:48:20.704" v="428" actId="5793"/>
        <pc:sldMkLst>
          <pc:docMk/>
          <pc:sldMk cId="765532328" sldId="345"/>
        </pc:sldMkLst>
      </pc:sldChg>
      <pc:sldChg chg="modNotesTx">
        <pc:chgData name="CC LAM" userId="7c7956ceca567846" providerId="LiveId" clId="{1E248E71-32E0-4B30-9F89-4A779B6C1DDB}" dt="2022-09-24T06:49:10.674" v="430" actId="113"/>
        <pc:sldMkLst>
          <pc:docMk/>
          <pc:sldMk cId="1368247173" sldId="348"/>
        </pc:sldMkLst>
      </pc:sldChg>
    </pc:docChg>
  </pc:docChgLst>
  <pc:docChgLst>
    <pc:chgData name="CC LAM" userId="7c7956ceca567846" providerId="LiveId" clId="{5D9B9262-6796-4453-9206-026368E0FB8B}"/>
    <pc:docChg chg="undo custSel addSld delSld modSld addMainMaster delMainMaster modSection">
      <pc:chgData name="CC LAM" userId="7c7956ceca567846" providerId="LiveId" clId="{5D9B9262-6796-4453-9206-026368E0FB8B}" dt="2023-04-06T14:40:27.348" v="15" actId="2696"/>
      <pc:docMkLst>
        <pc:docMk/>
      </pc:docMkLst>
      <pc:sldChg chg="modSp mod">
        <pc:chgData name="CC LAM" userId="7c7956ceca567846" providerId="LiveId" clId="{5D9B9262-6796-4453-9206-026368E0FB8B}" dt="2023-04-06T14:36:08.101" v="1"/>
        <pc:sldMkLst>
          <pc:docMk/>
          <pc:sldMk cId="35182549" sldId="261"/>
        </pc:sldMkLst>
        <pc:spChg chg="mod">
          <ac:chgData name="CC LAM" userId="7c7956ceca567846" providerId="LiveId" clId="{5D9B9262-6796-4453-9206-026368E0FB8B}" dt="2023-04-06T14:35:46.613" v="0"/>
          <ac:spMkLst>
            <pc:docMk/>
            <pc:sldMk cId="35182549" sldId="261"/>
            <ac:spMk id="4" creationId="{45826D50-69FD-4D17-B3BC-FD2358C42EBA}"/>
          </ac:spMkLst>
        </pc:spChg>
        <pc:spChg chg="mod">
          <ac:chgData name="CC LAM" userId="7c7956ceca567846" providerId="LiveId" clId="{5D9B9262-6796-4453-9206-026368E0FB8B}" dt="2023-04-06T14:36:08.101" v="1"/>
          <ac:spMkLst>
            <pc:docMk/>
            <pc:sldMk cId="35182549" sldId="261"/>
            <ac:spMk id="5" creationId="{DE32025C-4CD3-40D8-BAE8-067B9A085B78}"/>
          </ac:spMkLst>
        </pc:spChg>
      </pc:sldChg>
      <pc:sldChg chg="del">
        <pc:chgData name="CC LAM" userId="7c7956ceca567846" providerId="LiveId" clId="{5D9B9262-6796-4453-9206-026368E0FB8B}" dt="2023-04-06T14:39:03.374" v="6" actId="47"/>
        <pc:sldMkLst>
          <pc:docMk/>
          <pc:sldMk cId="4035649746" sldId="365"/>
        </pc:sldMkLst>
      </pc:sldChg>
      <pc:sldChg chg="del">
        <pc:chgData name="CC LAM" userId="7c7956ceca567846" providerId="LiveId" clId="{5D9B9262-6796-4453-9206-026368E0FB8B}" dt="2023-04-06T14:39:03.692" v="7" actId="47"/>
        <pc:sldMkLst>
          <pc:docMk/>
          <pc:sldMk cId="2445341811" sldId="366"/>
        </pc:sldMkLst>
      </pc:sldChg>
      <pc:sldChg chg="del">
        <pc:chgData name="CC LAM" userId="7c7956ceca567846" providerId="LiveId" clId="{5D9B9262-6796-4453-9206-026368E0FB8B}" dt="2023-04-06T14:39:04.107" v="9" actId="47"/>
        <pc:sldMkLst>
          <pc:docMk/>
          <pc:sldMk cId="1076549543" sldId="367"/>
        </pc:sldMkLst>
      </pc:sldChg>
      <pc:sldChg chg="del">
        <pc:chgData name="CC LAM" userId="7c7956ceca567846" providerId="LiveId" clId="{5D9B9262-6796-4453-9206-026368E0FB8B}" dt="2023-04-06T14:39:03.888" v="8" actId="47"/>
        <pc:sldMkLst>
          <pc:docMk/>
          <pc:sldMk cId="3868287974" sldId="368"/>
        </pc:sldMkLst>
      </pc:sldChg>
      <pc:sldChg chg="del">
        <pc:chgData name="CC LAM" userId="7c7956ceca567846" providerId="LiveId" clId="{5D9B9262-6796-4453-9206-026368E0FB8B}" dt="2023-04-06T14:39:04.310" v="10" actId="47"/>
        <pc:sldMkLst>
          <pc:docMk/>
          <pc:sldMk cId="1228689898" sldId="369"/>
        </pc:sldMkLst>
      </pc:sldChg>
      <pc:sldChg chg="del">
        <pc:chgData name="CC LAM" userId="7c7956ceca567846" providerId="LiveId" clId="{5D9B9262-6796-4453-9206-026368E0FB8B}" dt="2023-04-06T14:39:04.591" v="11" actId="47"/>
        <pc:sldMkLst>
          <pc:docMk/>
          <pc:sldMk cId="3968000588" sldId="370"/>
        </pc:sldMkLst>
      </pc:sldChg>
      <pc:sldChg chg="del">
        <pc:chgData name="CC LAM" userId="7c7956ceca567846" providerId="LiveId" clId="{5D9B9262-6796-4453-9206-026368E0FB8B}" dt="2023-04-06T14:39:04.665" v="12" actId="47"/>
        <pc:sldMkLst>
          <pc:docMk/>
          <pc:sldMk cId="3595713167" sldId="372"/>
        </pc:sldMkLst>
      </pc:sldChg>
      <pc:sldChg chg="del">
        <pc:chgData name="CC LAM" userId="7c7956ceca567846" providerId="LiveId" clId="{5D9B9262-6796-4453-9206-026368E0FB8B}" dt="2023-04-06T14:36:13.063" v="2" actId="47"/>
        <pc:sldMkLst>
          <pc:docMk/>
          <pc:sldMk cId="1870141208" sldId="397"/>
        </pc:sldMkLst>
      </pc:sldChg>
      <pc:sldChg chg="del">
        <pc:chgData name="CC LAM" userId="7c7956ceca567846" providerId="LiveId" clId="{5D9B9262-6796-4453-9206-026368E0FB8B}" dt="2023-04-06T14:39:02.657" v="4" actId="47"/>
        <pc:sldMkLst>
          <pc:docMk/>
          <pc:sldMk cId="2444027842" sldId="398"/>
        </pc:sldMkLst>
      </pc:sldChg>
      <pc:sldChg chg="del">
        <pc:chgData name="CC LAM" userId="7c7956ceca567846" providerId="LiveId" clId="{5D9B9262-6796-4453-9206-026368E0FB8B}" dt="2023-04-06T14:39:03.022" v="5" actId="47"/>
        <pc:sldMkLst>
          <pc:docMk/>
          <pc:sldMk cId="3178574006" sldId="399"/>
        </pc:sldMkLst>
      </pc:sldChg>
      <pc:sldChg chg="add del modNotesTx">
        <pc:chgData name="CC LAM" userId="7c7956ceca567846" providerId="LiveId" clId="{5D9B9262-6796-4453-9206-026368E0FB8B}" dt="2023-04-06T14:40:27.348" v="15" actId="2696"/>
        <pc:sldMkLst>
          <pc:docMk/>
          <pc:sldMk cId="4140686377" sldId="400"/>
        </pc:sldMkLst>
      </pc:sldChg>
      <pc:sldMasterChg chg="add del addSldLayout delSldLayout">
        <pc:chgData name="CC LAM" userId="7c7956ceca567846" providerId="LiveId" clId="{5D9B9262-6796-4453-9206-026368E0FB8B}" dt="2023-04-06T14:40:27.348" v="15" actId="2696"/>
        <pc:sldMasterMkLst>
          <pc:docMk/>
          <pc:sldMasterMk cId="373790815" sldId="2147483682"/>
        </pc:sldMasterMkLst>
        <pc:sldLayoutChg chg="add del">
          <pc:chgData name="CC LAM" userId="7c7956ceca567846" providerId="LiveId" clId="{5D9B9262-6796-4453-9206-026368E0FB8B}" dt="2023-04-06T14:40:27.348" v="15" actId="2696"/>
          <pc:sldLayoutMkLst>
            <pc:docMk/>
            <pc:sldMasterMk cId="373790815" sldId="2147483682"/>
            <pc:sldLayoutMk cId="113824321" sldId="2147483683"/>
          </pc:sldLayoutMkLst>
        </pc:sldLayoutChg>
        <pc:sldLayoutChg chg="add del">
          <pc:chgData name="CC LAM" userId="7c7956ceca567846" providerId="LiveId" clId="{5D9B9262-6796-4453-9206-026368E0FB8B}" dt="2023-04-06T14:40:27.348" v="15" actId="2696"/>
          <pc:sldLayoutMkLst>
            <pc:docMk/>
            <pc:sldMasterMk cId="373790815" sldId="2147483682"/>
            <pc:sldLayoutMk cId="3955759261" sldId="2147483684"/>
          </pc:sldLayoutMkLst>
        </pc:sldLayoutChg>
        <pc:sldLayoutChg chg="add del">
          <pc:chgData name="CC LAM" userId="7c7956ceca567846" providerId="LiveId" clId="{5D9B9262-6796-4453-9206-026368E0FB8B}" dt="2023-04-06T14:40:27.348" v="15" actId="2696"/>
          <pc:sldLayoutMkLst>
            <pc:docMk/>
            <pc:sldMasterMk cId="373790815" sldId="2147483682"/>
            <pc:sldLayoutMk cId="2323967793" sldId="2147483685"/>
          </pc:sldLayoutMkLst>
        </pc:sldLayoutChg>
        <pc:sldLayoutChg chg="add del">
          <pc:chgData name="CC LAM" userId="7c7956ceca567846" providerId="LiveId" clId="{5D9B9262-6796-4453-9206-026368E0FB8B}" dt="2023-04-06T14:40:27.348" v="15" actId="2696"/>
          <pc:sldLayoutMkLst>
            <pc:docMk/>
            <pc:sldMasterMk cId="373790815" sldId="2147483682"/>
            <pc:sldLayoutMk cId="1501741635" sldId="2147483686"/>
          </pc:sldLayoutMkLst>
        </pc:sldLayoutChg>
        <pc:sldLayoutChg chg="add del">
          <pc:chgData name="CC LAM" userId="7c7956ceca567846" providerId="LiveId" clId="{5D9B9262-6796-4453-9206-026368E0FB8B}" dt="2023-04-06T14:40:27.348" v="15" actId="2696"/>
          <pc:sldLayoutMkLst>
            <pc:docMk/>
            <pc:sldMasterMk cId="373790815" sldId="2147483682"/>
            <pc:sldLayoutMk cId="1461569336" sldId="2147483687"/>
          </pc:sldLayoutMkLst>
        </pc:sldLayoutChg>
        <pc:sldLayoutChg chg="add del">
          <pc:chgData name="CC LAM" userId="7c7956ceca567846" providerId="LiveId" clId="{5D9B9262-6796-4453-9206-026368E0FB8B}" dt="2023-04-06T14:40:27.348" v="15" actId="2696"/>
          <pc:sldLayoutMkLst>
            <pc:docMk/>
            <pc:sldMasterMk cId="373790815" sldId="2147483682"/>
            <pc:sldLayoutMk cId="3398827071" sldId="2147483688"/>
          </pc:sldLayoutMkLst>
        </pc:sldLayoutChg>
        <pc:sldLayoutChg chg="add del">
          <pc:chgData name="CC LAM" userId="7c7956ceca567846" providerId="LiveId" clId="{5D9B9262-6796-4453-9206-026368E0FB8B}" dt="2023-04-06T14:40:27.348" v="15" actId="2696"/>
          <pc:sldLayoutMkLst>
            <pc:docMk/>
            <pc:sldMasterMk cId="373790815" sldId="2147483682"/>
            <pc:sldLayoutMk cId="520971827" sldId="2147483689"/>
          </pc:sldLayoutMkLst>
        </pc:sldLayoutChg>
        <pc:sldLayoutChg chg="add del">
          <pc:chgData name="CC LAM" userId="7c7956ceca567846" providerId="LiveId" clId="{5D9B9262-6796-4453-9206-026368E0FB8B}" dt="2023-04-06T14:40:27.348" v="15" actId="2696"/>
          <pc:sldLayoutMkLst>
            <pc:docMk/>
            <pc:sldMasterMk cId="373790815" sldId="2147483682"/>
            <pc:sldLayoutMk cId="2852379503" sldId="2147483690"/>
          </pc:sldLayoutMkLst>
        </pc:sldLayoutChg>
        <pc:sldLayoutChg chg="add del">
          <pc:chgData name="CC LAM" userId="7c7956ceca567846" providerId="LiveId" clId="{5D9B9262-6796-4453-9206-026368E0FB8B}" dt="2023-04-06T14:40:27.348" v="15" actId="2696"/>
          <pc:sldLayoutMkLst>
            <pc:docMk/>
            <pc:sldMasterMk cId="373790815" sldId="2147483682"/>
            <pc:sldLayoutMk cId="2123508161" sldId="2147483691"/>
          </pc:sldLayoutMkLst>
        </pc:sldLayoutChg>
        <pc:sldLayoutChg chg="add del">
          <pc:chgData name="CC LAM" userId="7c7956ceca567846" providerId="LiveId" clId="{5D9B9262-6796-4453-9206-026368E0FB8B}" dt="2023-04-06T14:40:27.348" v="15" actId="2696"/>
          <pc:sldLayoutMkLst>
            <pc:docMk/>
            <pc:sldMasterMk cId="373790815" sldId="2147483682"/>
            <pc:sldLayoutMk cId="1049912841" sldId="2147483692"/>
          </pc:sldLayoutMkLst>
        </pc:sldLayoutChg>
        <pc:sldLayoutChg chg="add del">
          <pc:chgData name="CC LAM" userId="7c7956ceca567846" providerId="LiveId" clId="{5D9B9262-6796-4453-9206-026368E0FB8B}" dt="2023-04-06T14:40:27.348" v="15" actId="2696"/>
          <pc:sldLayoutMkLst>
            <pc:docMk/>
            <pc:sldMasterMk cId="373790815" sldId="2147483682"/>
            <pc:sldLayoutMk cId="2190471225" sldId="2147483693"/>
          </pc:sldLayoutMkLst>
        </pc:sldLayoutChg>
        <pc:sldLayoutChg chg="add del">
          <pc:chgData name="CC LAM" userId="7c7956ceca567846" providerId="LiveId" clId="{5D9B9262-6796-4453-9206-026368E0FB8B}" dt="2023-04-06T14:40:27.348" v="15" actId="2696"/>
          <pc:sldLayoutMkLst>
            <pc:docMk/>
            <pc:sldMasterMk cId="373790815" sldId="2147483682"/>
            <pc:sldLayoutMk cId="970834530" sldId="2147483694"/>
          </pc:sldLayoutMkLst>
        </pc:sldLayoutChg>
        <pc:sldLayoutChg chg="add del">
          <pc:chgData name="CC LAM" userId="7c7956ceca567846" providerId="LiveId" clId="{5D9B9262-6796-4453-9206-026368E0FB8B}" dt="2023-04-06T14:40:27.348" v="15" actId="2696"/>
          <pc:sldLayoutMkLst>
            <pc:docMk/>
            <pc:sldMasterMk cId="373790815" sldId="2147483682"/>
            <pc:sldLayoutMk cId="665955740" sldId="2147483695"/>
          </pc:sldLayoutMkLst>
        </pc:sldLayoutChg>
        <pc:sldLayoutChg chg="add del">
          <pc:chgData name="CC LAM" userId="7c7956ceca567846" providerId="LiveId" clId="{5D9B9262-6796-4453-9206-026368E0FB8B}" dt="2023-04-06T14:40:27.348" v="15" actId="2696"/>
          <pc:sldLayoutMkLst>
            <pc:docMk/>
            <pc:sldMasterMk cId="373790815" sldId="2147483682"/>
            <pc:sldLayoutMk cId="2470802735" sldId="2147483696"/>
          </pc:sldLayoutMkLst>
        </pc:sldLayoutChg>
        <pc:sldLayoutChg chg="add del">
          <pc:chgData name="CC LAM" userId="7c7956ceca567846" providerId="LiveId" clId="{5D9B9262-6796-4453-9206-026368E0FB8B}" dt="2023-04-06T14:40:27.348" v="15" actId="2696"/>
          <pc:sldLayoutMkLst>
            <pc:docMk/>
            <pc:sldMasterMk cId="373790815" sldId="2147483682"/>
            <pc:sldLayoutMk cId="4050438323" sldId="2147483697"/>
          </pc:sldLayoutMkLst>
        </pc:sldLayoutChg>
        <pc:sldLayoutChg chg="add del">
          <pc:chgData name="CC LAM" userId="7c7956ceca567846" providerId="LiveId" clId="{5D9B9262-6796-4453-9206-026368E0FB8B}" dt="2023-04-06T14:40:27.348" v="15" actId="2696"/>
          <pc:sldLayoutMkLst>
            <pc:docMk/>
            <pc:sldMasterMk cId="373790815" sldId="2147483682"/>
            <pc:sldLayoutMk cId="3105247238" sldId="2147483698"/>
          </pc:sldLayoutMkLst>
        </pc:sldLayoutChg>
      </pc:sldMasterChg>
    </pc:docChg>
  </pc:docChgLst>
  <pc:docChgLst>
    <pc:chgData name="CC LAM" userId="7c7956ceca567846" providerId="LiveId" clId="{A7140856-8AC5-4270-AC8C-866916747462}"/>
    <pc:docChg chg="undo redo custSel addSld delSld modSld modSection">
      <pc:chgData name="CC LAM" userId="7c7956ceca567846" providerId="LiveId" clId="{A7140856-8AC5-4270-AC8C-866916747462}" dt="2023-01-19T08:26:53.111" v="1688"/>
      <pc:docMkLst>
        <pc:docMk/>
      </pc:docMkLst>
      <pc:sldChg chg="modSp mod">
        <pc:chgData name="CC LAM" userId="7c7956ceca567846" providerId="LiveId" clId="{A7140856-8AC5-4270-AC8C-866916747462}" dt="2023-01-19T08:06:05.981" v="869" actId="255"/>
        <pc:sldMkLst>
          <pc:docMk/>
          <pc:sldMk cId="35182549" sldId="261"/>
        </pc:sldMkLst>
        <pc:spChg chg="mod">
          <ac:chgData name="CC LAM" userId="7c7956ceca567846" providerId="LiveId" clId="{A7140856-8AC5-4270-AC8C-866916747462}" dt="2023-01-19T08:06:05.981" v="869" actId="255"/>
          <ac:spMkLst>
            <pc:docMk/>
            <pc:sldMk cId="35182549" sldId="261"/>
            <ac:spMk id="5" creationId="{DE32025C-4CD3-40D8-BAE8-067B9A085B78}"/>
          </ac:spMkLst>
        </pc:spChg>
      </pc:sldChg>
      <pc:sldChg chg="modNotesTx">
        <pc:chgData name="CC LAM" userId="7c7956ceca567846" providerId="LiveId" clId="{A7140856-8AC5-4270-AC8C-866916747462}" dt="2023-01-19T08:03:13.682" v="846" actId="20577"/>
        <pc:sldMkLst>
          <pc:docMk/>
          <pc:sldMk cId="4002306799" sldId="361"/>
        </pc:sldMkLst>
      </pc:sldChg>
      <pc:sldChg chg="modSp del mod modNotesTx">
        <pc:chgData name="CC LAM" userId="7c7956ceca567846" providerId="LiveId" clId="{A7140856-8AC5-4270-AC8C-866916747462}" dt="2023-01-19T07:32:25.410" v="656" actId="2696"/>
        <pc:sldMkLst>
          <pc:docMk/>
          <pc:sldMk cId="3041373121" sldId="362"/>
        </pc:sldMkLst>
        <pc:spChg chg="mod">
          <ac:chgData name="CC LAM" userId="7c7956ceca567846" providerId="LiveId" clId="{A7140856-8AC5-4270-AC8C-866916747462}" dt="2023-01-19T07:04:59.753" v="219" actId="20577"/>
          <ac:spMkLst>
            <pc:docMk/>
            <pc:sldMk cId="3041373121" sldId="362"/>
            <ac:spMk id="2" creationId="{174D803D-FC1D-EB12-A558-61E5EB97E2D3}"/>
          </ac:spMkLst>
        </pc:spChg>
      </pc:sldChg>
      <pc:sldChg chg="modSp mod setFolMasterAnim modAnim modNotesTx">
        <pc:chgData name="CC LAM" userId="7c7956ceca567846" providerId="LiveId" clId="{A7140856-8AC5-4270-AC8C-866916747462}" dt="2023-01-19T08:26:53.111" v="1688"/>
        <pc:sldMkLst>
          <pc:docMk/>
          <pc:sldMk cId="4132997513" sldId="363"/>
        </pc:sldMkLst>
        <pc:spChg chg="mod">
          <ac:chgData name="CC LAM" userId="7c7956ceca567846" providerId="LiveId" clId="{A7140856-8AC5-4270-AC8C-866916747462}" dt="2023-01-19T07:33:23.700" v="664"/>
          <ac:spMkLst>
            <pc:docMk/>
            <pc:sldMk cId="4132997513" sldId="363"/>
            <ac:spMk id="2" creationId="{08A29C86-5D8A-31DE-9FBA-B870E49EA271}"/>
          </ac:spMkLst>
        </pc:spChg>
      </pc:sldChg>
      <pc:sldChg chg="modSp add mod setFolMasterAnim modAnim modNotesTx">
        <pc:chgData name="CC LAM" userId="7c7956ceca567846" providerId="LiveId" clId="{A7140856-8AC5-4270-AC8C-866916747462}" dt="2023-01-19T08:24:10.770" v="1681"/>
        <pc:sldMkLst>
          <pc:docMk/>
          <pc:sldMk cId="659432602" sldId="364"/>
        </pc:sldMkLst>
        <pc:spChg chg="mod">
          <ac:chgData name="CC LAM" userId="7c7956ceca567846" providerId="LiveId" clId="{A7140856-8AC5-4270-AC8C-866916747462}" dt="2023-01-19T07:31:48.092" v="655" actId="20577"/>
          <ac:spMkLst>
            <pc:docMk/>
            <pc:sldMk cId="659432602" sldId="364"/>
            <ac:spMk id="2" creationId="{174D803D-FC1D-EB12-A558-61E5EB97E2D3}"/>
          </ac:spMkLst>
        </pc:spChg>
        <pc:spChg chg="mod">
          <ac:chgData name="CC LAM" userId="7c7956ceca567846" providerId="LiveId" clId="{A7140856-8AC5-4270-AC8C-866916747462}" dt="2023-01-19T08:22:00.538" v="1680"/>
          <ac:spMkLst>
            <pc:docMk/>
            <pc:sldMk cId="659432602" sldId="364"/>
            <ac:spMk id="3" creationId="{148225DD-3024-4742-A345-1D5F97CF6CB9}"/>
          </ac:spMkLst>
        </pc:spChg>
      </pc:sldChg>
    </pc:docChg>
  </pc:docChgLst>
  <pc:docChgLst>
    <pc:chgData name="CC LAM" userId="7c7956ceca567846" providerId="LiveId" clId="{752C1450-A5FB-4903-995A-A08E5BDC7345}"/>
    <pc:docChg chg="undo custSel modSld">
      <pc:chgData name="CC LAM" userId="7c7956ceca567846" providerId="LiveId" clId="{752C1450-A5FB-4903-995A-A08E5BDC7345}" dt="2022-06-10T09:35:31.350" v="935" actId="6549"/>
      <pc:docMkLst>
        <pc:docMk/>
      </pc:docMkLst>
      <pc:sldChg chg="modSp mod modNotesTx">
        <pc:chgData name="CC LAM" userId="7c7956ceca567846" providerId="LiveId" clId="{752C1450-A5FB-4903-995A-A08E5BDC7345}" dt="2022-06-09T02:17:05.960" v="106" actId="20577"/>
        <pc:sldMkLst>
          <pc:docMk/>
          <pc:sldMk cId="35182549" sldId="261"/>
        </pc:sldMkLst>
        <pc:spChg chg="mod">
          <ac:chgData name="CC LAM" userId="7c7956ceca567846" providerId="LiveId" clId="{752C1450-A5FB-4903-995A-A08E5BDC7345}" dt="2022-06-09T02:14:56.033" v="6"/>
          <ac:spMkLst>
            <pc:docMk/>
            <pc:sldMk cId="35182549" sldId="261"/>
            <ac:spMk id="4" creationId="{45826D50-69FD-4D17-B3BC-FD2358C42EBA}"/>
          </ac:spMkLst>
        </pc:spChg>
        <pc:spChg chg="mod">
          <ac:chgData name="CC LAM" userId="7c7956ceca567846" providerId="LiveId" clId="{752C1450-A5FB-4903-995A-A08E5BDC7345}" dt="2022-06-09T02:15:28.146" v="21"/>
          <ac:spMkLst>
            <pc:docMk/>
            <pc:sldMk cId="35182549" sldId="261"/>
            <ac:spMk id="5" creationId="{DE32025C-4CD3-40D8-BAE8-067B9A085B78}"/>
          </ac:spMkLst>
        </pc:spChg>
      </pc:sldChg>
      <pc:sldChg chg="modNotesTx">
        <pc:chgData name="CC LAM" userId="7c7956ceca567846" providerId="LiveId" clId="{752C1450-A5FB-4903-995A-A08E5BDC7345}" dt="2022-06-10T09:22:57.198" v="361" actId="20577"/>
        <pc:sldMkLst>
          <pc:docMk/>
          <pc:sldMk cId="377263028" sldId="313"/>
        </pc:sldMkLst>
      </pc:sldChg>
      <pc:sldChg chg="modSp mod modNotesTx">
        <pc:chgData name="CC LAM" userId="7c7956ceca567846" providerId="LiveId" clId="{752C1450-A5FB-4903-995A-A08E5BDC7345}" dt="2022-06-09T02:20:23.373" v="203" actId="20577"/>
        <pc:sldMkLst>
          <pc:docMk/>
          <pc:sldMk cId="439238662" sldId="321"/>
        </pc:sldMkLst>
        <pc:spChg chg="mod">
          <ac:chgData name="CC LAM" userId="7c7956ceca567846" providerId="LiveId" clId="{752C1450-A5FB-4903-995A-A08E5BDC7345}" dt="2022-06-09T02:19:45.533" v="135" actId="12"/>
          <ac:spMkLst>
            <pc:docMk/>
            <pc:sldMk cId="439238662" sldId="321"/>
            <ac:spMk id="11" creationId="{4812E2BC-EC66-BAB5-98F7-F2B4B117BE60}"/>
          </ac:spMkLst>
        </pc:spChg>
        <pc:picChg chg="mod">
          <ac:chgData name="CC LAM" userId="7c7956ceca567846" providerId="LiveId" clId="{752C1450-A5FB-4903-995A-A08E5BDC7345}" dt="2022-06-09T02:19:35.666" v="134" actId="1076"/>
          <ac:picMkLst>
            <pc:docMk/>
            <pc:sldMk cId="439238662" sldId="321"/>
            <ac:picMk id="5" creationId="{037898AE-31ED-1991-F0EE-706D9C950F78}"/>
          </ac:picMkLst>
        </pc:picChg>
      </pc:sldChg>
      <pc:sldChg chg="modSp mod">
        <pc:chgData name="CC LAM" userId="7c7956ceca567846" providerId="LiveId" clId="{752C1450-A5FB-4903-995A-A08E5BDC7345}" dt="2022-06-09T02:22:42.483" v="215"/>
        <pc:sldMkLst>
          <pc:docMk/>
          <pc:sldMk cId="2997984567" sldId="324"/>
        </pc:sldMkLst>
        <pc:spChg chg="mod">
          <ac:chgData name="CC LAM" userId="7c7956ceca567846" providerId="LiveId" clId="{752C1450-A5FB-4903-995A-A08E5BDC7345}" dt="2022-06-09T02:22:42.483" v="215"/>
          <ac:spMkLst>
            <pc:docMk/>
            <pc:sldMk cId="2997984567" sldId="324"/>
            <ac:spMk id="3" creationId="{DDF13D00-5712-9907-4E2C-86122175453F}"/>
          </ac:spMkLst>
        </pc:spChg>
      </pc:sldChg>
      <pc:sldChg chg="modSp mod">
        <pc:chgData name="CC LAM" userId="7c7956ceca567846" providerId="LiveId" clId="{752C1450-A5FB-4903-995A-A08E5BDC7345}" dt="2022-06-09T02:24:43.117" v="271" actId="20577"/>
        <pc:sldMkLst>
          <pc:docMk/>
          <pc:sldMk cId="1951167820" sldId="325"/>
        </pc:sldMkLst>
        <pc:spChg chg="mod">
          <ac:chgData name="CC LAM" userId="7c7956ceca567846" providerId="LiveId" clId="{752C1450-A5FB-4903-995A-A08E5BDC7345}" dt="2022-06-09T02:24:43.117" v="271" actId="20577"/>
          <ac:spMkLst>
            <pc:docMk/>
            <pc:sldMk cId="1951167820" sldId="325"/>
            <ac:spMk id="3" creationId="{E226F634-A358-88FD-6F5E-4AD0FE9CDA11}"/>
          </ac:spMkLst>
        </pc:spChg>
      </pc:sldChg>
      <pc:sldChg chg="modSp mod modNotesTx">
        <pc:chgData name="CC LAM" userId="7c7956ceca567846" providerId="LiveId" clId="{752C1450-A5FB-4903-995A-A08E5BDC7345}" dt="2022-06-10T09:35:31.350" v="935" actId="6549"/>
        <pc:sldMkLst>
          <pc:docMk/>
          <pc:sldMk cId="1355964424" sldId="327"/>
        </pc:sldMkLst>
        <pc:spChg chg="mod">
          <ac:chgData name="CC LAM" userId="7c7956ceca567846" providerId="LiveId" clId="{752C1450-A5FB-4903-995A-A08E5BDC7345}" dt="2022-06-09T02:26:58.102" v="359"/>
          <ac:spMkLst>
            <pc:docMk/>
            <pc:sldMk cId="1355964424" sldId="327"/>
            <ac:spMk id="3" creationId="{E25BF920-8C5F-78DE-240B-91E6DAFD77DD}"/>
          </ac:spMkLst>
        </pc:spChg>
      </pc:sldChg>
      <pc:sldChg chg="modSp mod">
        <pc:chgData name="CC LAM" userId="7c7956ceca567846" providerId="LiveId" clId="{752C1450-A5FB-4903-995A-A08E5BDC7345}" dt="2022-06-09T02:19:28.316" v="133" actId="14100"/>
        <pc:sldMkLst>
          <pc:docMk/>
          <pc:sldMk cId="3231683173" sldId="328"/>
        </pc:sldMkLst>
        <pc:spChg chg="mod">
          <ac:chgData name="CC LAM" userId="7c7956ceca567846" providerId="LiveId" clId="{752C1450-A5FB-4903-995A-A08E5BDC7345}" dt="2022-06-09T02:18:47.326" v="126" actId="14100"/>
          <ac:spMkLst>
            <pc:docMk/>
            <pc:sldMk cId="3231683173" sldId="328"/>
            <ac:spMk id="11" creationId="{4812E2BC-EC66-BAB5-98F7-F2B4B117BE60}"/>
          </ac:spMkLst>
        </pc:spChg>
        <pc:picChg chg="mod">
          <ac:chgData name="CC LAM" userId="7c7956ceca567846" providerId="LiveId" clId="{752C1450-A5FB-4903-995A-A08E5BDC7345}" dt="2022-06-09T02:19:28.316" v="133" actId="14100"/>
          <ac:picMkLst>
            <pc:docMk/>
            <pc:sldMk cId="3231683173" sldId="328"/>
            <ac:picMk id="5" creationId="{037898AE-31ED-1991-F0EE-706D9C950F78}"/>
          </ac:picMkLst>
        </pc:picChg>
      </pc:sldChg>
      <pc:sldChg chg="modNotesTx">
        <pc:chgData name="CC LAM" userId="7c7956ceca567846" providerId="LiveId" clId="{752C1450-A5FB-4903-995A-A08E5BDC7345}" dt="2022-06-10T09:29:02.255" v="500" actId="113"/>
        <pc:sldMkLst>
          <pc:docMk/>
          <pc:sldMk cId="1193388559" sldId="329"/>
        </pc:sldMkLst>
      </pc:sldChg>
    </pc:docChg>
  </pc:docChgLst>
  <pc:docChgLst>
    <pc:chgData name="CC LAM" userId="7c7956ceca567846" providerId="LiveId" clId="{0C8DBF6C-2FC5-472B-9787-357D491312DA}"/>
    <pc:docChg chg="undo redo custSel addSld delSld modSld sldOrd modSection">
      <pc:chgData name="CC LAM" userId="7c7956ceca567846" providerId="LiveId" clId="{0C8DBF6C-2FC5-472B-9787-357D491312DA}" dt="2022-11-18T09:06:15.111" v="5759"/>
      <pc:docMkLst>
        <pc:docMk/>
      </pc:docMkLst>
      <pc:sldChg chg="del">
        <pc:chgData name="CC LAM" userId="7c7956ceca567846" providerId="LiveId" clId="{0C8DBF6C-2FC5-472B-9787-357D491312DA}" dt="2022-11-18T05:34:29.172" v="2" actId="47"/>
        <pc:sldMkLst>
          <pc:docMk/>
          <pc:sldMk cId="4165775227" sldId="340"/>
        </pc:sldMkLst>
      </pc:sldChg>
      <pc:sldChg chg="del">
        <pc:chgData name="CC LAM" userId="7c7956ceca567846" providerId="LiveId" clId="{0C8DBF6C-2FC5-472B-9787-357D491312DA}" dt="2022-11-18T05:34:29.707" v="3" actId="47"/>
        <pc:sldMkLst>
          <pc:docMk/>
          <pc:sldMk cId="1680521083" sldId="342"/>
        </pc:sldMkLst>
      </pc:sldChg>
      <pc:sldChg chg="del">
        <pc:chgData name="CC LAM" userId="7c7956ceca567846" providerId="LiveId" clId="{0C8DBF6C-2FC5-472B-9787-357D491312DA}" dt="2022-11-18T05:34:38.140" v="5" actId="47"/>
        <pc:sldMkLst>
          <pc:docMk/>
          <pc:sldMk cId="765532328" sldId="345"/>
        </pc:sldMkLst>
      </pc:sldChg>
      <pc:sldChg chg="del">
        <pc:chgData name="CC LAM" userId="7c7956ceca567846" providerId="LiveId" clId="{0C8DBF6C-2FC5-472B-9787-357D491312DA}" dt="2022-11-18T05:34:27.499" v="0" actId="47"/>
        <pc:sldMkLst>
          <pc:docMk/>
          <pc:sldMk cId="3741094490" sldId="346"/>
        </pc:sldMkLst>
      </pc:sldChg>
      <pc:sldChg chg="del">
        <pc:chgData name="CC LAM" userId="7c7956ceca567846" providerId="LiveId" clId="{0C8DBF6C-2FC5-472B-9787-357D491312DA}" dt="2022-11-18T05:34:28.013" v="1" actId="47"/>
        <pc:sldMkLst>
          <pc:docMk/>
          <pc:sldMk cId="1380098854" sldId="347"/>
        </pc:sldMkLst>
      </pc:sldChg>
      <pc:sldChg chg="del">
        <pc:chgData name="CC LAM" userId="7c7956ceca567846" providerId="LiveId" clId="{0C8DBF6C-2FC5-472B-9787-357D491312DA}" dt="2022-11-18T05:34:34.778" v="4" actId="47"/>
        <pc:sldMkLst>
          <pc:docMk/>
          <pc:sldMk cId="1368247173" sldId="348"/>
        </pc:sldMkLst>
      </pc:sldChg>
      <pc:sldChg chg="setFolMasterAnim modAnim">
        <pc:chgData name="CC LAM" userId="7c7956ceca567846" providerId="LiveId" clId="{0C8DBF6C-2FC5-472B-9787-357D491312DA}" dt="2022-11-18T08:31:03.998" v="4683"/>
        <pc:sldMkLst>
          <pc:docMk/>
          <pc:sldMk cId="1525069264" sldId="349"/>
        </pc:sldMkLst>
      </pc:sldChg>
      <pc:sldChg chg="addSp modSp mod setFolMasterAnim modAnim">
        <pc:chgData name="CC LAM" userId="7c7956ceca567846" providerId="LiveId" clId="{0C8DBF6C-2FC5-472B-9787-357D491312DA}" dt="2022-11-18T08:33:10.163" v="4694"/>
        <pc:sldMkLst>
          <pc:docMk/>
          <pc:sldMk cId="1672080368" sldId="350"/>
        </pc:sldMkLst>
        <pc:spChg chg="add mod">
          <ac:chgData name="CC LAM" userId="7c7956ceca567846" providerId="LiveId" clId="{0C8DBF6C-2FC5-472B-9787-357D491312DA}" dt="2022-11-18T06:30:51.519" v="212" actId="14100"/>
          <ac:spMkLst>
            <pc:docMk/>
            <pc:sldMk cId="1672080368" sldId="350"/>
            <ac:spMk id="4" creationId="{8E10EDA0-D651-3D1E-6FF2-933AEC1A4FE2}"/>
          </ac:spMkLst>
        </pc:spChg>
      </pc:sldChg>
      <pc:sldChg chg="modSp mod modNotesTx">
        <pc:chgData name="CC LAM" userId="7c7956ceca567846" providerId="LiveId" clId="{0C8DBF6C-2FC5-472B-9787-357D491312DA}" dt="2022-11-18T06:08:30.323" v="188" actId="6549"/>
        <pc:sldMkLst>
          <pc:docMk/>
          <pc:sldMk cId="3025127680" sldId="351"/>
        </pc:sldMkLst>
        <pc:spChg chg="mod">
          <ac:chgData name="CC LAM" userId="7c7956ceca567846" providerId="LiveId" clId="{0C8DBF6C-2FC5-472B-9787-357D491312DA}" dt="2022-11-18T06:03:58.379" v="111" actId="13926"/>
          <ac:spMkLst>
            <pc:docMk/>
            <pc:sldMk cId="3025127680" sldId="351"/>
            <ac:spMk id="3" creationId="{9631BA5A-BC2A-3F11-E2D5-3E419E9D86B9}"/>
          </ac:spMkLst>
        </pc:spChg>
      </pc:sldChg>
      <pc:sldChg chg="modSp mod modNotesTx">
        <pc:chgData name="CC LAM" userId="7c7956ceca567846" providerId="LiveId" clId="{0C8DBF6C-2FC5-472B-9787-357D491312DA}" dt="2022-11-18T06:42:19.918" v="726" actId="5793"/>
        <pc:sldMkLst>
          <pc:docMk/>
          <pc:sldMk cId="2843894771" sldId="352"/>
        </pc:sldMkLst>
        <pc:spChg chg="mod">
          <ac:chgData name="CC LAM" userId="7c7956ceca567846" providerId="LiveId" clId="{0C8DBF6C-2FC5-472B-9787-357D491312DA}" dt="2022-11-18T06:42:02.957" v="723"/>
          <ac:spMkLst>
            <pc:docMk/>
            <pc:sldMk cId="2843894771" sldId="352"/>
            <ac:spMk id="3" creationId="{F822DC38-E78E-DDE7-E06F-287489D9D157}"/>
          </ac:spMkLst>
        </pc:spChg>
      </pc:sldChg>
      <pc:sldChg chg="modSp new mod modAnim modNotesTx">
        <pc:chgData name="CC LAM" userId="7c7956ceca567846" providerId="LiveId" clId="{0C8DBF6C-2FC5-472B-9787-357D491312DA}" dt="2022-11-18T08:36:38.066" v="4699"/>
        <pc:sldMkLst>
          <pc:docMk/>
          <pc:sldMk cId="302883497" sldId="353"/>
        </pc:sldMkLst>
        <pc:spChg chg="mod">
          <ac:chgData name="CC LAM" userId="7c7956ceca567846" providerId="LiveId" clId="{0C8DBF6C-2FC5-472B-9787-357D491312DA}" dt="2022-11-18T08:35:57.648" v="4696" actId="27636"/>
          <ac:spMkLst>
            <pc:docMk/>
            <pc:sldMk cId="302883497" sldId="353"/>
            <ac:spMk id="2" creationId="{BCFB9923-80A7-F58C-8F20-628416221671}"/>
          </ac:spMkLst>
        </pc:spChg>
        <pc:spChg chg="mod">
          <ac:chgData name="CC LAM" userId="7c7956ceca567846" providerId="LiveId" clId="{0C8DBF6C-2FC5-472B-9787-357D491312DA}" dt="2022-11-18T06:52:26.155" v="1283"/>
          <ac:spMkLst>
            <pc:docMk/>
            <pc:sldMk cId="302883497" sldId="353"/>
            <ac:spMk id="3" creationId="{CF26CE50-BFE0-59B0-8F47-B4A1245ED48D}"/>
          </ac:spMkLst>
        </pc:spChg>
      </pc:sldChg>
      <pc:sldChg chg="modSp new mod">
        <pc:chgData name="CC LAM" userId="7c7956ceca567846" providerId="LiveId" clId="{0C8DBF6C-2FC5-472B-9787-357D491312DA}" dt="2022-11-18T09:03:09.738" v="5735" actId="20577"/>
        <pc:sldMkLst>
          <pc:docMk/>
          <pc:sldMk cId="3899942616" sldId="354"/>
        </pc:sldMkLst>
        <pc:spChg chg="mod">
          <ac:chgData name="CC LAM" userId="7c7956ceca567846" providerId="LiveId" clId="{0C8DBF6C-2FC5-472B-9787-357D491312DA}" dt="2022-11-18T07:07:45.457" v="1821"/>
          <ac:spMkLst>
            <pc:docMk/>
            <pc:sldMk cId="3899942616" sldId="354"/>
            <ac:spMk id="2" creationId="{6184E241-D8F0-9FE6-A8A1-3980F3990F21}"/>
          </ac:spMkLst>
        </pc:spChg>
        <pc:spChg chg="mod">
          <ac:chgData name="CC LAM" userId="7c7956ceca567846" providerId="LiveId" clId="{0C8DBF6C-2FC5-472B-9787-357D491312DA}" dt="2022-11-18T09:03:09.738" v="5735" actId="20577"/>
          <ac:spMkLst>
            <pc:docMk/>
            <pc:sldMk cId="3899942616" sldId="354"/>
            <ac:spMk id="3" creationId="{0F4141AC-06C3-1A92-BA07-C1879301935C}"/>
          </ac:spMkLst>
        </pc:spChg>
      </pc:sldChg>
      <pc:sldChg chg="modSp new mod modNotesTx">
        <pc:chgData name="CC LAM" userId="7c7956ceca567846" providerId="LiveId" clId="{0C8DBF6C-2FC5-472B-9787-357D491312DA}" dt="2022-11-18T09:06:15.111" v="5759"/>
        <pc:sldMkLst>
          <pc:docMk/>
          <pc:sldMk cId="3292323845" sldId="355"/>
        </pc:sldMkLst>
        <pc:spChg chg="mod">
          <ac:chgData name="CC LAM" userId="7c7956ceca567846" providerId="LiveId" clId="{0C8DBF6C-2FC5-472B-9787-357D491312DA}" dt="2022-11-18T09:06:15.111" v="5759"/>
          <ac:spMkLst>
            <pc:docMk/>
            <pc:sldMk cId="3292323845" sldId="355"/>
            <ac:spMk id="2" creationId="{3A579A12-F6EF-5A26-164D-F0E2B3F2170F}"/>
          </ac:spMkLst>
        </pc:spChg>
        <pc:spChg chg="mod">
          <ac:chgData name="CC LAM" userId="7c7956ceca567846" providerId="LiveId" clId="{0C8DBF6C-2FC5-472B-9787-357D491312DA}" dt="2022-11-18T08:53:00.638" v="5167"/>
          <ac:spMkLst>
            <pc:docMk/>
            <pc:sldMk cId="3292323845" sldId="355"/>
            <ac:spMk id="3" creationId="{C7E92D18-F9E9-1434-8E37-86B12AB7E58E}"/>
          </ac:spMkLst>
        </pc:spChg>
      </pc:sldChg>
      <pc:sldChg chg="modSp new mod ord modAnim modNotesTx">
        <pc:chgData name="CC LAM" userId="7c7956ceca567846" providerId="LiveId" clId="{0C8DBF6C-2FC5-472B-9787-357D491312DA}" dt="2022-11-18T08:23:18.817" v="4567" actId="20577"/>
        <pc:sldMkLst>
          <pc:docMk/>
          <pc:sldMk cId="2449551028" sldId="356"/>
        </pc:sldMkLst>
        <pc:spChg chg="mod">
          <ac:chgData name="CC LAM" userId="7c7956ceca567846" providerId="LiveId" clId="{0C8DBF6C-2FC5-472B-9787-357D491312DA}" dt="2022-11-18T06:56:02.878" v="1518"/>
          <ac:spMkLst>
            <pc:docMk/>
            <pc:sldMk cId="2449551028" sldId="356"/>
            <ac:spMk id="2" creationId="{A3BE9541-DA8B-ABF9-9EF0-6478A76D9D0B}"/>
          </ac:spMkLst>
        </pc:spChg>
        <pc:spChg chg="mod">
          <ac:chgData name="CC LAM" userId="7c7956ceca567846" providerId="LiveId" clId="{0C8DBF6C-2FC5-472B-9787-357D491312DA}" dt="2022-11-18T08:22:03.332" v="4469" actId="6549"/>
          <ac:spMkLst>
            <pc:docMk/>
            <pc:sldMk cId="2449551028" sldId="356"/>
            <ac:spMk id="3" creationId="{76A15A3D-0D68-5520-EA83-67979171B6FD}"/>
          </ac:spMkLst>
        </pc:spChg>
      </pc:sldChg>
      <pc:sldChg chg="addSp modSp mod setFolMasterAnim modAnim modNotesTx">
        <pc:chgData name="CC LAM" userId="7c7956ceca567846" providerId="LiveId" clId="{0C8DBF6C-2FC5-472B-9787-357D491312DA}" dt="2022-11-18T08:44:50.714" v="4828" actId="20577"/>
        <pc:sldMkLst>
          <pc:docMk/>
          <pc:sldMk cId="312648806" sldId="357"/>
        </pc:sldMkLst>
        <pc:spChg chg="mod">
          <ac:chgData name="CC LAM" userId="7c7956ceca567846" providerId="LiveId" clId="{0C8DBF6C-2FC5-472B-9787-357D491312DA}" dt="2022-11-18T08:42:58.724" v="4752"/>
          <ac:spMkLst>
            <pc:docMk/>
            <pc:sldMk cId="312648806" sldId="357"/>
            <ac:spMk id="3" creationId="{0F4141AC-06C3-1A92-BA07-C1879301935C}"/>
          </ac:spMkLst>
        </pc:spChg>
        <pc:spChg chg="add mod">
          <ac:chgData name="CC LAM" userId="7c7956ceca567846" providerId="LiveId" clId="{0C8DBF6C-2FC5-472B-9787-357D491312DA}" dt="2022-11-18T07:25:01.826" v="2255" actId="1076"/>
          <ac:spMkLst>
            <pc:docMk/>
            <pc:sldMk cId="312648806" sldId="357"/>
            <ac:spMk id="4" creationId="{05FF4C51-9288-5F68-848D-B451E3E60106}"/>
          </ac:spMkLst>
        </pc:spChg>
      </pc:sldChg>
      <pc:sldChg chg="addSp delSp modSp new mod modNotesTx">
        <pc:chgData name="CC LAM" userId="7c7956ceca567846" providerId="LiveId" clId="{0C8DBF6C-2FC5-472B-9787-357D491312DA}" dt="2022-11-18T08:45:39.773" v="4837"/>
        <pc:sldMkLst>
          <pc:docMk/>
          <pc:sldMk cId="1736706739" sldId="358"/>
        </pc:sldMkLst>
        <pc:spChg chg="mod">
          <ac:chgData name="CC LAM" userId="7c7956ceca567846" providerId="LiveId" clId="{0C8DBF6C-2FC5-472B-9787-357D491312DA}" dt="2022-11-18T07:36:00.893" v="2648"/>
          <ac:spMkLst>
            <pc:docMk/>
            <pc:sldMk cId="1736706739" sldId="358"/>
            <ac:spMk id="2" creationId="{65133865-0918-B259-1FFC-03D9AC3E226D}"/>
          </ac:spMkLst>
        </pc:spChg>
        <pc:spChg chg="del mod">
          <ac:chgData name="CC LAM" userId="7c7956ceca567846" providerId="LiveId" clId="{0C8DBF6C-2FC5-472B-9787-357D491312DA}" dt="2022-11-18T07:34:46.804" v="2574" actId="3680"/>
          <ac:spMkLst>
            <pc:docMk/>
            <pc:sldMk cId="1736706739" sldId="358"/>
            <ac:spMk id="3" creationId="{5A82693D-1225-0550-12AE-73BF1CDCFED2}"/>
          </ac:spMkLst>
        </pc:spChg>
        <pc:graphicFrameChg chg="add mod ord modGraphic">
          <ac:chgData name="CC LAM" userId="7c7956ceca567846" providerId="LiveId" clId="{0C8DBF6C-2FC5-472B-9787-357D491312DA}" dt="2022-11-18T08:45:39.773" v="4837"/>
          <ac:graphicFrameMkLst>
            <pc:docMk/>
            <pc:sldMk cId="1736706739" sldId="358"/>
            <ac:graphicFrameMk id="4" creationId="{781366BA-7AA2-3DC5-9C52-D34391B72C39}"/>
          </ac:graphicFrameMkLst>
        </pc:graphicFrameChg>
      </pc:sldChg>
      <pc:sldChg chg="modSp new del mod">
        <pc:chgData name="CC LAM" userId="7c7956ceca567846" providerId="LiveId" clId="{0C8DBF6C-2FC5-472B-9787-357D491312DA}" dt="2022-11-18T07:32:04.291" v="2542" actId="680"/>
        <pc:sldMkLst>
          <pc:docMk/>
          <pc:sldMk cId="3871713624" sldId="358"/>
        </pc:sldMkLst>
        <pc:spChg chg="mod">
          <ac:chgData name="CC LAM" userId="7c7956ceca567846" providerId="LiveId" clId="{0C8DBF6C-2FC5-472B-9787-357D491312DA}" dt="2022-11-18T07:32:01.891" v="2541"/>
          <ac:spMkLst>
            <pc:docMk/>
            <pc:sldMk cId="3871713624" sldId="358"/>
            <ac:spMk id="3" creationId="{4D869F20-935E-1A54-3068-D1AA6551EB68}"/>
          </ac:spMkLst>
        </pc:spChg>
      </pc:sldChg>
      <pc:sldChg chg="modSp new mod modAnim modNotesTx">
        <pc:chgData name="CC LAM" userId="7c7956ceca567846" providerId="LiveId" clId="{0C8DBF6C-2FC5-472B-9787-357D491312DA}" dt="2022-11-18T08:51:27.212" v="5085"/>
        <pc:sldMkLst>
          <pc:docMk/>
          <pc:sldMk cId="2545358922" sldId="359"/>
        </pc:sldMkLst>
        <pc:spChg chg="mod">
          <ac:chgData name="CC LAM" userId="7c7956ceca567846" providerId="LiveId" clId="{0C8DBF6C-2FC5-472B-9787-357D491312DA}" dt="2022-11-18T08:47:20.422" v="4839" actId="27636"/>
          <ac:spMkLst>
            <pc:docMk/>
            <pc:sldMk cId="2545358922" sldId="359"/>
            <ac:spMk id="2" creationId="{FC0D503A-6E8C-426F-2020-88F44432D874}"/>
          </ac:spMkLst>
        </pc:spChg>
        <pc:spChg chg="mod">
          <ac:chgData name="CC LAM" userId="7c7956ceca567846" providerId="LiveId" clId="{0C8DBF6C-2FC5-472B-9787-357D491312DA}" dt="2022-11-18T08:21:49.955" v="4468"/>
          <ac:spMkLst>
            <pc:docMk/>
            <pc:sldMk cId="2545358922" sldId="359"/>
            <ac:spMk id="3" creationId="{14C2B7EA-CFAC-5633-6A5F-D738856B2564}"/>
          </ac:spMkLst>
        </pc:spChg>
      </pc:sldChg>
    </pc:docChg>
  </pc:docChgLst>
  <pc:docChgLst>
    <pc:chgData name="CC LAM" userId="7c7956ceca567846" providerId="LiveId" clId="{AA4C4268-86FE-48A3-8332-3AE6F7BBFB3F}"/>
    <pc:docChg chg="undo custSel addSld delSld modSld sldOrd modMainMaster modSection">
      <pc:chgData name="CC LAM" userId="7c7956ceca567846" providerId="LiveId" clId="{AA4C4268-86FE-48A3-8332-3AE6F7BBFB3F}" dt="2022-05-21T15:02:09.626" v="1762" actId="113"/>
      <pc:docMkLst>
        <pc:docMk/>
      </pc:docMkLst>
      <pc:sldChg chg="modSp mod">
        <pc:chgData name="CC LAM" userId="7c7956ceca567846" providerId="LiveId" clId="{AA4C4268-86FE-48A3-8332-3AE6F7BBFB3F}" dt="2022-05-20T15:50:20.062" v="110"/>
        <pc:sldMkLst>
          <pc:docMk/>
          <pc:sldMk cId="35182549" sldId="261"/>
        </pc:sldMkLst>
        <pc:spChg chg="mod">
          <ac:chgData name="CC LAM" userId="7c7956ceca567846" providerId="LiveId" clId="{AA4C4268-86FE-48A3-8332-3AE6F7BBFB3F}" dt="2022-05-20T15:49:36.426" v="55"/>
          <ac:spMkLst>
            <pc:docMk/>
            <pc:sldMk cId="35182549" sldId="261"/>
            <ac:spMk id="4" creationId="{45826D50-69FD-4D17-B3BC-FD2358C42EBA}"/>
          </ac:spMkLst>
        </pc:spChg>
        <pc:spChg chg="mod">
          <ac:chgData name="CC LAM" userId="7c7956ceca567846" providerId="LiveId" clId="{AA4C4268-86FE-48A3-8332-3AE6F7BBFB3F}" dt="2022-05-20T15:50:20.062" v="110"/>
          <ac:spMkLst>
            <pc:docMk/>
            <pc:sldMk cId="35182549" sldId="261"/>
            <ac:spMk id="5" creationId="{DE32025C-4CD3-40D8-BAE8-067B9A085B78}"/>
          </ac:spMkLst>
        </pc:spChg>
      </pc:sldChg>
      <pc:sldChg chg="modSp mod">
        <pc:chgData name="CC LAM" userId="7c7956ceca567846" providerId="LiveId" clId="{AA4C4268-86FE-48A3-8332-3AE6F7BBFB3F}" dt="2022-05-21T14:54:04.765" v="1704"/>
        <pc:sldMkLst>
          <pc:docMk/>
          <pc:sldMk cId="377263028" sldId="313"/>
        </pc:sldMkLst>
        <pc:spChg chg="mod">
          <ac:chgData name="CC LAM" userId="7c7956ceca567846" providerId="LiveId" clId="{AA4C4268-86FE-48A3-8332-3AE6F7BBFB3F}" dt="2022-05-21T14:54:04.765" v="1704"/>
          <ac:spMkLst>
            <pc:docMk/>
            <pc:sldMk cId="377263028" sldId="313"/>
            <ac:spMk id="2" creationId="{0AF573A6-B791-E8FC-D86F-0F126B92BF53}"/>
          </ac:spMkLst>
        </pc:spChg>
        <pc:spChg chg="mod">
          <ac:chgData name="CC LAM" userId="7c7956ceca567846" providerId="LiveId" clId="{AA4C4268-86FE-48A3-8332-3AE6F7BBFB3F}" dt="2022-05-21T14:53:28.386" v="1691" actId="14100"/>
          <ac:spMkLst>
            <pc:docMk/>
            <pc:sldMk cId="377263028" sldId="313"/>
            <ac:spMk id="3" creationId="{0E716ADB-F951-3630-74FA-171C6D66C451}"/>
          </ac:spMkLst>
        </pc:spChg>
      </pc:sldChg>
      <pc:sldChg chg="del">
        <pc:chgData name="CC LAM" userId="7c7956ceca567846" providerId="LiveId" clId="{AA4C4268-86FE-48A3-8332-3AE6F7BBFB3F}" dt="2022-05-20T15:59:42.561" v="177" actId="47"/>
        <pc:sldMkLst>
          <pc:docMk/>
          <pc:sldMk cId="2062611878" sldId="314"/>
        </pc:sldMkLst>
      </pc:sldChg>
      <pc:sldChg chg="del">
        <pc:chgData name="CC LAM" userId="7c7956ceca567846" providerId="LiveId" clId="{AA4C4268-86FE-48A3-8332-3AE6F7BBFB3F}" dt="2022-05-20T16:41:56.958" v="1038" actId="47"/>
        <pc:sldMkLst>
          <pc:docMk/>
          <pc:sldMk cId="960872379" sldId="315"/>
        </pc:sldMkLst>
      </pc:sldChg>
      <pc:sldChg chg="del">
        <pc:chgData name="CC LAM" userId="7c7956ceca567846" providerId="LiveId" clId="{AA4C4268-86FE-48A3-8332-3AE6F7BBFB3F}" dt="2022-05-20T15:59:40.581" v="175" actId="47"/>
        <pc:sldMkLst>
          <pc:docMk/>
          <pc:sldMk cId="3080214865" sldId="316"/>
        </pc:sldMkLst>
      </pc:sldChg>
      <pc:sldChg chg="del">
        <pc:chgData name="CC LAM" userId="7c7956ceca567846" providerId="LiveId" clId="{AA4C4268-86FE-48A3-8332-3AE6F7BBFB3F}" dt="2022-05-20T15:59:41.439" v="176" actId="47"/>
        <pc:sldMkLst>
          <pc:docMk/>
          <pc:sldMk cId="3289486716" sldId="317"/>
        </pc:sldMkLst>
      </pc:sldChg>
      <pc:sldChg chg="addSp delSp modSp del mod delAnim">
        <pc:chgData name="CC LAM" userId="7c7956ceca567846" providerId="LiveId" clId="{AA4C4268-86FE-48A3-8332-3AE6F7BBFB3F}" dt="2022-05-20T16:01:05.524" v="179" actId="47"/>
        <pc:sldMkLst>
          <pc:docMk/>
          <pc:sldMk cId="2825429278" sldId="318"/>
        </pc:sldMkLst>
        <pc:spChg chg="add mod">
          <ac:chgData name="CC LAM" userId="7c7956ceca567846" providerId="LiveId" clId="{AA4C4268-86FE-48A3-8332-3AE6F7BBFB3F}" dt="2022-05-20T16:01:02.288" v="178" actId="478"/>
          <ac:spMkLst>
            <pc:docMk/>
            <pc:sldMk cId="2825429278" sldId="318"/>
            <ac:spMk id="4" creationId="{32F9ABE1-F31C-AD88-12FC-A625271831A7}"/>
          </ac:spMkLst>
        </pc:spChg>
        <pc:picChg chg="del">
          <ac:chgData name="CC LAM" userId="7c7956ceca567846" providerId="LiveId" clId="{AA4C4268-86FE-48A3-8332-3AE6F7BBFB3F}" dt="2022-05-20T16:01:02.288" v="178" actId="478"/>
          <ac:picMkLst>
            <pc:docMk/>
            <pc:sldMk cId="2825429278" sldId="318"/>
            <ac:picMk id="5" creationId="{9AFF4CF5-67F0-DC57-B88D-2ADA85035E5B}"/>
          </ac:picMkLst>
        </pc:picChg>
      </pc:sldChg>
      <pc:sldChg chg="del">
        <pc:chgData name="CC LAM" userId="7c7956ceca567846" providerId="LiveId" clId="{AA4C4268-86FE-48A3-8332-3AE6F7BBFB3F}" dt="2022-05-20T16:01:07.475" v="180" actId="47"/>
        <pc:sldMkLst>
          <pc:docMk/>
          <pc:sldMk cId="3444217960" sldId="319"/>
        </pc:sldMkLst>
      </pc:sldChg>
      <pc:sldChg chg="del">
        <pc:chgData name="CC LAM" userId="7c7956ceca567846" providerId="LiveId" clId="{AA4C4268-86FE-48A3-8332-3AE6F7BBFB3F}" dt="2022-05-20T16:35:54.669" v="805" actId="47"/>
        <pc:sldMkLst>
          <pc:docMk/>
          <pc:sldMk cId="2444390172" sldId="320"/>
        </pc:sldMkLst>
      </pc:sldChg>
      <pc:sldChg chg="addSp delSp modSp new mod setFolMasterAnim modClrScheme modAnim chgLayout">
        <pc:chgData name="CC LAM" userId="7c7956ceca567846" providerId="LiveId" clId="{AA4C4268-86FE-48A3-8332-3AE6F7BBFB3F}" dt="2022-05-21T15:02:09.626" v="1762" actId="113"/>
        <pc:sldMkLst>
          <pc:docMk/>
          <pc:sldMk cId="439238662" sldId="321"/>
        </pc:sldMkLst>
        <pc:spChg chg="mod ord">
          <ac:chgData name="CC LAM" userId="7c7956ceca567846" providerId="LiveId" clId="{AA4C4268-86FE-48A3-8332-3AE6F7BBFB3F}" dt="2022-05-20T16:18:41.629" v="622" actId="1076"/>
          <ac:spMkLst>
            <pc:docMk/>
            <pc:sldMk cId="439238662" sldId="321"/>
            <ac:spMk id="2" creationId="{B24FB16C-85C0-9335-51AC-D56618FCEDF9}"/>
          </ac:spMkLst>
        </pc:spChg>
        <pc:spChg chg="del mod">
          <ac:chgData name="CC LAM" userId="7c7956ceca567846" providerId="LiveId" clId="{AA4C4268-86FE-48A3-8332-3AE6F7BBFB3F}" dt="2022-05-20T16:05:40.624" v="228"/>
          <ac:spMkLst>
            <pc:docMk/>
            <pc:sldMk cId="439238662" sldId="321"/>
            <ac:spMk id="3" creationId="{6E39520C-D0E6-AC29-8330-D3FCBF9767D4}"/>
          </ac:spMkLst>
        </pc:spChg>
        <pc:spChg chg="add del mod ord">
          <ac:chgData name="CC LAM" userId="7c7956ceca567846" providerId="LiveId" clId="{AA4C4268-86FE-48A3-8332-3AE6F7BBFB3F}" dt="2022-05-20T16:06:17.028" v="234" actId="26606"/>
          <ac:spMkLst>
            <pc:docMk/>
            <pc:sldMk cId="439238662" sldId="321"/>
            <ac:spMk id="6" creationId="{9E294730-7196-E4EE-9BE0-A3577ED1E0F6}"/>
          </ac:spMkLst>
        </pc:spChg>
        <pc:spChg chg="add mod">
          <ac:chgData name="CC LAM" userId="7c7956ceca567846" providerId="LiveId" clId="{AA4C4268-86FE-48A3-8332-3AE6F7BBFB3F}" dt="2022-05-21T15:02:09.626" v="1762" actId="113"/>
          <ac:spMkLst>
            <pc:docMk/>
            <pc:sldMk cId="439238662" sldId="321"/>
            <ac:spMk id="11" creationId="{4812E2BC-EC66-BAB5-98F7-F2B4B117BE60}"/>
          </ac:spMkLst>
        </pc:spChg>
        <pc:picChg chg="add mod ord">
          <ac:chgData name="CC LAM" userId="7c7956ceca567846" providerId="LiveId" clId="{AA4C4268-86FE-48A3-8332-3AE6F7BBFB3F}" dt="2022-05-21T14:48:08.145" v="1648" actId="1076"/>
          <ac:picMkLst>
            <pc:docMk/>
            <pc:sldMk cId="439238662" sldId="321"/>
            <ac:picMk id="5" creationId="{037898AE-31ED-1991-F0EE-706D9C950F78}"/>
          </ac:picMkLst>
        </pc:picChg>
      </pc:sldChg>
      <pc:sldChg chg="modSp add del mod modAnim">
        <pc:chgData name="CC LAM" userId="7c7956ceca567846" providerId="LiveId" clId="{AA4C4268-86FE-48A3-8332-3AE6F7BBFB3F}" dt="2022-05-21T14:47:31.884" v="1641" actId="47"/>
        <pc:sldMkLst>
          <pc:docMk/>
          <pc:sldMk cId="3937803336" sldId="322"/>
        </pc:sldMkLst>
        <pc:spChg chg="mod">
          <ac:chgData name="CC LAM" userId="7c7956ceca567846" providerId="LiveId" clId="{AA4C4268-86FE-48A3-8332-3AE6F7BBFB3F}" dt="2022-05-20T16:59:47.148" v="1606" actId="12"/>
          <ac:spMkLst>
            <pc:docMk/>
            <pc:sldMk cId="3937803336" sldId="322"/>
            <ac:spMk id="11" creationId="{4812E2BC-EC66-BAB5-98F7-F2B4B117BE60}"/>
          </ac:spMkLst>
        </pc:spChg>
        <pc:picChg chg="mod">
          <ac:chgData name="CC LAM" userId="7c7956ceca567846" providerId="LiveId" clId="{AA4C4268-86FE-48A3-8332-3AE6F7BBFB3F}" dt="2022-05-20T16:33:52.940" v="802" actId="1076"/>
          <ac:picMkLst>
            <pc:docMk/>
            <pc:sldMk cId="3937803336" sldId="322"/>
            <ac:picMk id="5" creationId="{037898AE-31ED-1991-F0EE-706D9C950F78}"/>
          </ac:picMkLst>
        </pc:picChg>
      </pc:sldChg>
      <pc:sldChg chg="modSp new mod modNotesTx">
        <pc:chgData name="CC LAM" userId="7c7956ceca567846" providerId="LiveId" clId="{AA4C4268-86FE-48A3-8332-3AE6F7BBFB3F}" dt="2022-05-21T14:51:16.777" v="1677" actId="27636"/>
        <pc:sldMkLst>
          <pc:docMk/>
          <pc:sldMk cId="2779245596" sldId="323"/>
        </pc:sldMkLst>
        <pc:spChg chg="mod">
          <ac:chgData name="CC LAM" userId="7c7956ceca567846" providerId="LiveId" clId="{AA4C4268-86FE-48A3-8332-3AE6F7BBFB3F}" dt="2022-05-20T16:28:23.007" v="692" actId="20577"/>
          <ac:spMkLst>
            <pc:docMk/>
            <pc:sldMk cId="2779245596" sldId="323"/>
            <ac:spMk id="2" creationId="{BA69A455-A5B7-7157-93A5-A2571EDE7CCD}"/>
          </ac:spMkLst>
        </pc:spChg>
        <pc:spChg chg="mod">
          <ac:chgData name="CC LAM" userId="7c7956ceca567846" providerId="LiveId" clId="{AA4C4268-86FE-48A3-8332-3AE6F7BBFB3F}" dt="2022-05-21T14:51:16.777" v="1677" actId="27636"/>
          <ac:spMkLst>
            <pc:docMk/>
            <pc:sldMk cId="2779245596" sldId="323"/>
            <ac:spMk id="3" creationId="{392DCEF6-CC01-0501-556A-7FA9666C79A1}"/>
          </ac:spMkLst>
        </pc:spChg>
      </pc:sldChg>
      <pc:sldChg chg="modSp new mod modNotesTx">
        <pc:chgData name="CC LAM" userId="7c7956ceca567846" providerId="LiveId" clId="{AA4C4268-86FE-48A3-8332-3AE6F7BBFB3F}" dt="2022-05-20T16:41:51.673" v="1037" actId="20577"/>
        <pc:sldMkLst>
          <pc:docMk/>
          <pc:sldMk cId="2997984567" sldId="324"/>
        </pc:sldMkLst>
        <pc:spChg chg="mod">
          <ac:chgData name="CC LAM" userId="7c7956ceca567846" providerId="LiveId" clId="{AA4C4268-86FE-48A3-8332-3AE6F7BBFB3F}" dt="2022-05-20T16:36:16.483" v="814" actId="27636"/>
          <ac:spMkLst>
            <pc:docMk/>
            <pc:sldMk cId="2997984567" sldId="324"/>
            <ac:spMk id="2" creationId="{5D00B65B-81E2-24CD-0B74-C024A4B4BBD7}"/>
          </ac:spMkLst>
        </pc:spChg>
        <pc:spChg chg="mod">
          <ac:chgData name="CC LAM" userId="7c7956ceca567846" providerId="LiveId" clId="{AA4C4268-86FE-48A3-8332-3AE6F7BBFB3F}" dt="2022-05-20T16:40:59.653" v="987" actId="20577"/>
          <ac:spMkLst>
            <pc:docMk/>
            <pc:sldMk cId="2997984567" sldId="324"/>
            <ac:spMk id="3" creationId="{DDF13D00-5712-9907-4E2C-86122175453F}"/>
          </ac:spMkLst>
        </pc:spChg>
      </pc:sldChg>
      <pc:sldChg chg="modSp new mod ord modNotesTx">
        <pc:chgData name="CC LAM" userId="7c7956ceca567846" providerId="LiveId" clId="{AA4C4268-86FE-48A3-8332-3AE6F7BBFB3F}" dt="2022-05-21T14:56:17.561" v="1728" actId="255"/>
        <pc:sldMkLst>
          <pc:docMk/>
          <pc:sldMk cId="1951167820" sldId="325"/>
        </pc:sldMkLst>
        <pc:spChg chg="mod">
          <ac:chgData name="CC LAM" userId="7c7956ceca567846" providerId="LiveId" clId="{AA4C4268-86FE-48A3-8332-3AE6F7BBFB3F}" dt="2022-05-20T16:49:43.696" v="1287"/>
          <ac:spMkLst>
            <pc:docMk/>
            <pc:sldMk cId="1951167820" sldId="325"/>
            <ac:spMk id="2" creationId="{9724A754-1D87-8ABE-FA2E-EF514D3E4CB9}"/>
          </ac:spMkLst>
        </pc:spChg>
        <pc:spChg chg="mod">
          <ac:chgData name="CC LAM" userId="7c7956ceca567846" providerId="LiveId" clId="{AA4C4268-86FE-48A3-8332-3AE6F7BBFB3F}" dt="2022-05-21T14:56:17.561" v="1728" actId="255"/>
          <ac:spMkLst>
            <pc:docMk/>
            <pc:sldMk cId="1951167820" sldId="325"/>
            <ac:spMk id="3" creationId="{E226F634-A358-88FD-6F5E-4AD0FE9CDA11}"/>
          </ac:spMkLst>
        </pc:spChg>
      </pc:sldChg>
      <pc:sldChg chg="modSp new mod">
        <pc:chgData name="CC LAM" userId="7c7956ceca567846" providerId="LiveId" clId="{AA4C4268-86FE-48A3-8332-3AE6F7BBFB3F}" dt="2022-05-20T16:49:20.733" v="1269"/>
        <pc:sldMkLst>
          <pc:docMk/>
          <pc:sldMk cId="1810981931" sldId="326"/>
        </pc:sldMkLst>
        <pc:spChg chg="mod">
          <ac:chgData name="CC LAM" userId="7c7956ceca567846" providerId="LiveId" clId="{AA4C4268-86FE-48A3-8332-3AE6F7BBFB3F}" dt="2022-05-20T16:49:16.832" v="1264"/>
          <ac:spMkLst>
            <pc:docMk/>
            <pc:sldMk cId="1810981931" sldId="326"/>
            <ac:spMk id="2" creationId="{F9223F31-A218-F7C8-4574-F7AC93BDD8E9}"/>
          </ac:spMkLst>
        </pc:spChg>
        <pc:spChg chg="mod">
          <ac:chgData name="CC LAM" userId="7c7956ceca567846" providerId="LiveId" clId="{AA4C4268-86FE-48A3-8332-3AE6F7BBFB3F}" dt="2022-05-20T16:49:20.733" v="1269"/>
          <ac:spMkLst>
            <pc:docMk/>
            <pc:sldMk cId="1810981931" sldId="326"/>
            <ac:spMk id="3" creationId="{61E29FC8-4DFD-70D3-4F1C-DA3BC597B3F6}"/>
          </ac:spMkLst>
        </pc:spChg>
      </pc:sldChg>
      <pc:sldChg chg="modSp new mod modNotesTx">
        <pc:chgData name="CC LAM" userId="7c7956ceca567846" providerId="LiveId" clId="{AA4C4268-86FE-48A3-8332-3AE6F7BBFB3F}" dt="2022-05-21T15:00:37.453" v="1757" actId="113"/>
        <pc:sldMkLst>
          <pc:docMk/>
          <pc:sldMk cId="1355964424" sldId="327"/>
        </pc:sldMkLst>
        <pc:spChg chg="mod">
          <ac:chgData name="CC LAM" userId="7c7956ceca567846" providerId="LiveId" clId="{AA4C4268-86FE-48A3-8332-3AE6F7BBFB3F}" dt="2022-05-20T16:50:52.586" v="1291"/>
          <ac:spMkLst>
            <pc:docMk/>
            <pc:sldMk cId="1355964424" sldId="327"/>
            <ac:spMk id="2" creationId="{294A458D-7A04-AE77-7808-05563CFCE45C}"/>
          </ac:spMkLst>
        </pc:spChg>
        <pc:spChg chg="mod">
          <ac:chgData name="CC LAM" userId="7c7956ceca567846" providerId="LiveId" clId="{AA4C4268-86FE-48A3-8332-3AE6F7BBFB3F}" dt="2022-05-21T15:00:37.453" v="1757" actId="113"/>
          <ac:spMkLst>
            <pc:docMk/>
            <pc:sldMk cId="1355964424" sldId="327"/>
            <ac:spMk id="3" creationId="{E25BF920-8C5F-78DE-240B-91E6DAFD77DD}"/>
          </ac:spMkLst>
        </pc:spChg>
      </pc:sldChg>
      <pc:sldChg chg="modSp add mod ord">
        <pc:chgData name="CC LAM" userId="7c7956ceca567846" providerId="LiveId" clId="{AA4C4268-86FE-48A3-8332-3AE6F7BBFB3F}" dt="2022-05-21T14:48:43.591" v="1656" actId="27636"/>
        <pc:sldMkLst>
          <pc:docMk/>
          <pc:sldMk cId="3231683173" sldId="328"/>
        </pc:sldMkLst>
        <pc:spChg chg="mod">
          <ac:chgData name="CC LAM" userId="7c7956ceca567846" providerId="LiveId" clId="{AA4C4268-86FE-48A3-8332-3AE6F7BBFB3F}" dt="2022-05-21T14:48:43.591" v="1656" actId="27636"/>
          <ac:spMkLst>
            <pc:docMk/>
            <pc:sldMk cId="3231683173" sldId="328"/>
            <ac:spMk id="11" creationId="{4812E2BC-EC66-BAB5-98F7-F2B4B117BE60}"/>
          </ac:spMkLst>
        </pc:spChg>
      </pc:sldChg>
      <pc:sldChg chg="modSp new mod">
        <pc:chgData name="CC LAM" userId="7c7956ceca567846" providerId="LiveId" clId="{AA4C4268-86FE-48A3-8332-3AE6F7BBFB3F}" dt="2022-05-21T14:54:40.208" v="1709" actId="14100"/>
        <pc:sldMkLst>
          <pc:docMk/>
          <pc:sldMk cId="1193388559" sldId="329"/>
        </pc:sldMkLst>
        <pc:spChg chg="mod">
          <ac:chgData name="CC LAM" userId="7c7956ceca567846" providerId="LiveId" clId="{AA4C4268-86FE-48A3-8332-3AE6F7BBFB3F}" dt="2022-05-21T14:53:57.555" v="1698"/>
          <ac:spMkLst>
            <pc:docMk/>
            <pc:sldMk cId="1193388559" sldId="329"/>
            <ac:spMk id="2" creationId="{B3E2BDDB-2B57-B7B0-DA06-065B7198115F}"/>
          </ac:spMkLst>
        </pc:spChg>
        <pc:spChg chg="mod">
          <ac:chgData name="CC LAM" userId="7c7956ceca567846" providerId="LiveId" clId="{AA4C4268-86FE-48A3-8332-3AE6F7BBFB3F}" dt="2022-05-21T14:54:40.208" v="1709" actId="14100"/>
          <ac:spMkLst>
            <pc:docMk/>
            <pc:sldMk cId="1193388559" sldId="329"/>
            <ac:spMk id="3" creationId="{EDE6113E-540F-F521-93CB-02ADA1BDFD63}"/>
          </ac:spMkLst>
        </pc:spChg>
      </pc:sldChg>
      <pc:sldMasterChg chg="modSldLayout">
        <pc:chgData name="CC LAM" userId="7c7956ceca567846" providerId="LiveId" clId="{AA4C4268-86FE-48A3-8332-3AE6F7BBFB3F}" dt="2022-05-21T14:49:48.308" v="1668" actId="255"/>
        <pc:sldMasterMkLst>
          <pc:docMk/>
          <pc:sldMasterMk cId="3475936232" sldId="2147483665"/>
        </pc:sldMasterMkLst>
        <pc:sldLayoutChg chg="modSp mod">
          <pc:chgData name="CC LAM" userId="7c7956ceca567846" providerId="LiveId" clId="{AA4C4268-86FE-48A3-8332-3AE6F7BBFB3F}" dt="2022-05-21T14:49:48.308" v="1668" actId="255"/>
          <pc:sldLayoutMkLst>
            <pc:docMk/>
            <pc:sldMasterMk cId="3475936232" sldId="2147483665"/>
            <pc:sldLayoutMk cId="487392691" sldId="2147483667"/>
          </pc:sldLayoutMkLst>
          <pc:spChg chg="mod">
            <ac:chgData name="CC LAM" userId="7c7956ceca567846" providerId="LiveId" clId="{AA4C4268-86FE-48A3-8332-3AE6F7BBFB3F}" dt="2022-05-21T14:49:20.975" v="1661" actId="14100"/>
            <ac:spMkLst>
              <pc:docMk/>
              <pc:sldMasterMk cId="3475936232" sldId="2147483665"/>
              <pc:sldLayoutMk cId="487392691" sldId="2147483667"/>
              <ac:spMk id="2" creationId="{00000000-0000-0000-0000-000000000000}"/>
            </ac:spMkLst>
          </pc:spChg>
          <pc:spChg chg="mod">
            <ac:chgData name="CC LAM" userId="7c7956ceca567846" providerId="LiveId" clId="{AA4C4268-86FE-48A3-8332-3AE6F7BBFB3F}" dt="2022-05-21T14:49:48.308" v="1668" actId="255"/>
            <ac:spMkLst>
              <pc:docMk/>
              <pc:sldMasterMk cId="3475936232" sldId="2147483665"/>
              <pc:sldLayoutMk cId="487392691" sldId="2147483667"/>
              <ac:spMk id="3" creationId="{00000000-0000-0000-0000-000000000000}"/>
            </ac:spMkLst>
          </pc:spChg>
        </pc:sldLayoutChg>
      </pc:sldMasterChg>
    </pc:docChg>
  </pc:docChgLst>
  <pc:docChgLst>
    <pc:chgData name="CC LAM" userId="7c7956ceca567846" providerId="LiveId" clId="{690A46AA-DD1A-4C60-A41F-30F061EDCCE8}"/>
    <pc:docChg chg="undo custSel addSld delSld modSld modSection">
      <pc:chgData name="CC LAM" userId="7c7956ceca567846" providerId="LiveId" clId="{690A46AA-DD1A-4C60-A41F-30F061EDCCE8}" dt="2022-05-13T09:09:13.226" v="806" actId="20577"/>
      <pc:docMkLst>
        <pc:docMk/>
      </pc:docMkLst>
      <pc:sldChg chg="modSp mod modNotesTx">
        <pc:chgData name="CC LAM" userId="7c7956ceca567846" providerId="LiveId" clId="{690A46AA-DD1A-4C60-A41F-30F061EDCCE8}" dt="2022-05-13T08:32:34.549" v="234" actId="20577"/>
        <pc:sldMkLst>
          <pc:docMk/>
          <pc:sldMk cId="35182549" sldId="261"/>
        </pc:sldMkLst>
        <pc:spChg chg="mod">
          <ac:chgData name="CC LAM" userId="7c7956ceca567846" providerId="LiveId" clId="{690A46AA-DD1A-4C60-A41F-30F061EDCCE8}" dt="2022-05-13T08:17:18.173" v="31"/>
          <ac:spMkLst>
            <pc:docMk/>
            <pc:sldMk cId="35182549" sldId="261"/>
            <ac:spMk id="4" creationId="{45826D50-69FD-4D17-B3BC-FD2358C42EBA}"/>
          </ac:spMkLst>
        </pc:spChg>
        <pc:spChg chg="mod">
          <ac:chgData name="CC LAM" userId="7c7956ceca567846" providerId="LiveId" clId="{690A46AA-DD1A-4C60-A41F-30F061EDCCE8}" dt="2022-05-13T08:17:57.679" v="86"/>
          <ac:spMkLst>
            <pc:docMk/>
            <pc:sldMk cId="35182549" sldId="261"/>
            <ac:spMk id="5" creationId="{DE32025C-4CD3-40D8-BAE8-067B9A085B78}"/>
          </ac:spMkLst>
        </pc:spChg>
      </pc:sldChg>
      <pc:sldChg chg="del">
        <pc:chgData name="CC LAM" userId="7c7956ceca567846" providerId="LiveId" clId="{690A46AA-DD1A-4C60-A41F-30F061EDCCE8}" dt="2022-05-13T08:29:33.048" v="196" actId="47"/>
        <pc:sldMkLst>
          <pc:docMk/>
          <pc:sldMk cId="1934420557" sldId="305"/>
        </pc:sldMkLst>
      </pc:sldChg>
      <pc:sldChg chg="del">
        <pc:chgData name="CC LAM" userId="7c7956ceca567846" providerId="LiveId" clId="{690A46AA-DD1A-4C60-A41F-30F061EDCCE8}" dt="2022-05-13T08:29:35.598" v="197" actId="47"/>
        <pc:sldMkLst>
          <pc:docMk/>
          <pc:sldMk cId="2802167589" sldId="306"/>
        </pc:sldMkLst>
      </pc:sldChg>
      <pc:sldChg chg="del">
        <pc:chgData name="CC LAM" userId="7c7956ceca567846" providerId="LiveId" clId="{690A46AA-DD1A-4C60-A41F-30F061EDCCE8}" dt="2022-05-13T08:29:37.526" v="200" actId="47"/>
        <pc:sldMkLst>
          <pc:docMk/>
          <pc:sldMk cId="4062939489" sldId="307"/>
        </pc:sldMkLst>
      </pc:sldChg>
      <pc:sldChg chg="del">
        <pc:chgData name="CC LAM" userId="7c7956ceca567846" providerId="LiveId" clId="{690A46AA-DD1A-4C60-A41F-30F061EDCCE8}" dt="2022-05-13T08:29:36.828" v="198" actId="47"/>
        <pc:sldMkLst>
          <pc:docMk/>
          <pc:sldMk cId="3216635567" sldId="308"/>
        </pc:sldMkLst>
      </pc:sldChg>
      <pc:sldChg chg="del">
        <pc:chgData name="CC LAM" userId="7c7956ceca567846" providerId="LiveId" clId="{690A46AA-DD1A-4C60-A41F-30F061EDCCE8}" dt="2022-05-13T08:29:37.238" v="199" actId="47"/>
        <pc:sldMkLst>
          <pc:docMk/>
          <pc:sldMk cId="3181900712" sldId="309"/>
        </pc:sldMkLst>
      </pc:sldChg>
      <pc:sldChg chg="del">
        <pc:chgData name="CC LAM" userId="7c7956ceca567846" providerId="LiveId" clId="{690A46AA-DD1A-4C60-A41F-30F061EDCCE8}" dt="2022-05-13T08:29:38.065" v="201" actId="47"/>
        <pc:sldMkLst>
          <pc:docMk/>
          <pc:sldMk cId="4121144085" sldId="310"/>
        </pc:sldMkLst>
      </pc:sldChg>
      <pc:sldChg chg="del">
        <pc:chgData name="CC LAM" userId="7c7956ceca567846" providerId="LiveId" clId="{690A46AA-DD1A-4C60-A41F-30F061EDCCE8}" dt="2022-05-13T08:29:38.684" v="202" actId="47"/>
        <pc:sldMkLst>
          <pc:docMk/>
          <pc:sldMk cId="1906920953" sldId="311"/>
        </pc:sldMkLst>
      </pc:sldChg>
      <pc:sldChg chg="del">
        <pc:chgData name="CC LAM" userId="7c7956ceca567846" providerId="LiveId" clId="{690A46AA-DD1A-4C60-A41F-30F061EDCCE8}" dt="2022-05-13T09:04:04.901" v="770" actId="47"/>
        <pc:sldMkLst>
          <pc:docMk/>
          <pc:sldMk cId="4184180901" sldId="312"/>
        </pc:sldMkLst>
      </pc:sldChg>
      <pc:sldChg chg="modSp new mod modNotesTx">
        <pc:chgData name="CC LAM" userId="7c7956ceca567846" providerId="LiveId" clId="{690A46AA-DD1A-4C60-A41F-30F061EDCCE8}" dt="2022-05-13T09:00:59.222" v="700"/>
        <pc:sldMkLst>
          <pc:docMk/>
          <pc:sldMk cId="377263028" sldId="313"/>
        </pc:sldMkLst>
        <pc:spChg chg="mod">
          <ac:chgData name="CC LAM" userId="7c7956ceca567846" providerId="LiveId" clId="{690A46AA-DD1A-4C60-A41F-30F061EDCCE8}" dt="2022-05-13T09:00:59.222" v="700"/>
          <ac:spMkLst>
            <pc:docMk/>
            <pc:sldMk cId="377263028" sldId="313"/>
            <ac:spMk id="2" creationId="{0AF573A6-B791-E8FC-D86F-0F126B92BF53}"/>
          </ac:spMkLst>
        </pc:spChg>
        <pc:spChg chg="mod">
          <ac:chgData name="CC LAM" userId="7c7956ceca567846" providerId="LiveId" clId="{690A46AA-DD1A-4C60-A41F-30F061EDCCE8}" dt="2022-05-13T08:48:17.824" v="381" actId="27636"/>
          <ac:spMkLst>
            <pc:docMk/>
            <pc:sldMk cId="377263028" sldId="313"/>
            <ac:spMk id="3" creationId="{0E716ADB-F951-3630-74FA-171C6D66C451}"/>
          </ac:spMkLst>
        </pc:spChg>
      </pc:sldChg>
      <pc:sldChg chg="modSp new mod modNotesTx">
        <pc:chgData name="CC LAM" userId="7c7956ceca567846" providerId="LiveId" clId="{690A46AA-DD1A-4C60-A41F-30F061EDCCE8}" dt="2022-05-13T09:09:13.226" v="806" actId="20577"/>
        <pc:sldMkLst>
          <pc:docMk/>
          <pc:sldMk cId="2062611878" sldId="314"/>
        </pc:sldMkLst>
        <pc:spChg chg="mod">
          <ac:chgData name="CC LAM" userId="7c7956ceca567846" providerId="LiveId" clId="{690A46AA-DD1A-4C60-A41F-30F061EDCCE8}" dt="2022-05-13T08:59:57.085" v="645"/>
          <ac:spMkLst>
            <pc:docMk/>
            <pc:sldMk cId="2062611878" sldId="314"/>
            <ac:spMk id="2" creationId="{A515E4A0-4CE8-B61F-7251-617A6036888C}"/>
          </ac:spMkLst>
        </pc:spChg>
        <pc:spChg chg="mod">
          <ac:chgData name="CC LAM" userId="7c7956ceca567846" providerId="LiveId" clId="{690A46AA-DD1A-4C60-A41F-30F061EDCCE8}" dt="2022-05-13T08:36:17.394" v="276" actId="21"/>
          <ac:spMkLst>
            <pc:docMk/>
            <pc:sldMk cId="2062611878" sldId="314"/>
            <ac:spMk id="3" creationId="{8E6DDF56-E63E-D3E4-AB76-1ED1EE16D2C6}"/>
          </ac:spMkLst>
        </pc:spChg>
      </pc:sldChg>
      <pc:sldChg chg="modSp new mod">
        <pc:chgData name="CC LAM" userId="7c7956ceca567846" providerId="LiveId" clId="{690A46AA-DD1A-4C60-A41F-30F061EDCCE8}" dt="2022-05-13T09:03:52.470" v="769"/>
        <pc:sldMkLst>
          <pc:docMk/>
          <pc:sldMk cId="960872379" sldId="315"/>
        </pc:sldMkLst>
        <pc:spChg chg="mod">
          <ac:chgData name="CC LAM" userId="7c7956ceca567846" providerId="LiveId" clId="{690A46AA-DD1A-4C60-A41F-30F061EDCCE8}" dt="2022-05-13T09:03:52.470" v="769"/>
          <ac:spMkLst>
            <pc:docMk/>
            <pc:sldMk cId="960872379" sldId="315"/>
            <ac:spMk id="2" creationId="{D42C2685-9F5E-A769-FE2C-343C93B6684F}"/>
          </ac:spMkLst>
        </pc:spChg>
        <pc:spChg chg="mod">
          <ac:chgData name="CC LAM" userId="7c7956ceca567846" providerId="LiveId" clId="{690A46AA-DD1A-4C60-A41F-30F061EDCCE8}" dt="2022-05-13T08:29:03.555" v="167"/>
          <ac:spMkLst>
            <pc:docMk/>
            <pc:sldMk cId="960872379" sldId="315"/>
            <ac:spMk id="3" creationId="{2399CD56-74FA-3F32-54AC-A7A817A6B6D4}"/>
          </ac:spMkLst>
        </pc:spChg>
      </pc:sldChg>
      <pc:sldChg chg="modSp add mod modNotesTx">
        <pc:chgData name="CC LAM" userId="7c7956ceca567846" providerId="LiveId" clId="{690A46AA-DD1A-4C60-A41F-30F061EDCCE8}" dt="2022-05-13T09:01:17.740" v="701"/>
        <pc:sldMkLst>
          <pc:docMk/>
          <pc:sldMk cId="3080214865" sldId="316"/>
        </pc:sldMkLst>
        <pc:spChg chg="mod">
          <ac:chgData name="CC LAM" userId="7c7956ceca567846" providerId="LiveId" clId="{690A46AA-DD1A-4C60-A41F-30F061EDCCE8}" dt="2022-05-13T09:01:17.740" v="701"/>
          <ac:spMkLst>
            <pc:docMk/>
            <pc:sldMk cId="3080214865" sldId="316"/>
            <ac:spMk id="2" creationId="{0AF573A6-B791-E8FC-D86F-0F126B92BF53}"/>
          </ac:spMkLst>
        </pc:spChg>
        <pc:spChg chg="mod">
          <ac:chgData name="CC LAM" userId="7c7956ceca567846" providerId="LiveId" clId="{690A46AA-DD1A-4C60-A41F-30F061EDCCE8}" dt="2022-05-13T08:48:29.652" v="383" actId="27636"/>
          <ac:spMkLst>
            <pc:docMk/>
            <pc:sldMk cId="3080214865" sldId="316"/>
            <ac:spMk id="3" creationId="{0E716ADB-F951-3630-74FA-171C6D66C451}"/>
          </ac:spMkLst>
        </pc:spChg>
      </pc:sldChg>
      <pc:sldChg chg="modSp add mod modNotesTx">
        <pc:chgData name="CC LAM" userId="7c7956ceca567846" providerId="LiveId" clId="{690A46AA-DD1A-4C60-A41F-30F061EDCCE8}" dt="2022-05-13T09:01:24.329" v="702"/>
        <pc:sldMkLst>
          <pc:docMk/>
          <pc:sldMk cId="3289486716" sldId="317"/>
        </pc:sldMkLst>
        <pc:spChg chg="mod">
          <ac:chgData name="CC LAM" userId="7c7956ceca567846" providerId="LiveId" clId="{690A46AA-DD1A-4C60-A41F-30F061EDCCE8}" dt="2022-05-13T09:01:24.329" v="702"/>
          <ac:spMkLst>
            <pc:docMk/>
            <pc:sldMk cId="3289486716" sldId="317"/>
            <ac:spMk id="2" creationId="{0AF573A6-B791-E8FC-D86F-0F126B92BF53}"/>
          </ac:spMkLst>
        </pc:spChg>
        <pc:spChg chg="mod">
          <ac:chgData name="CC LAM" userId="7c7956ceca567846" providerId="LiveId" clId="{690A46AA-DD1A-4C60-A41F-30F061EDCCE8}" dt="2022-05-13T08:48:40.082" v="386" actId="27636"/>
          <ac:spMkLst>
            <pc:docMk/>
            <pc:sldMk cId="3289486716" sldId="317"/>
            <ac:spMk id="3" creationId="{0E716ADB-F951-3630-74FA-171C6D66C451}"/>
          </ac:spMkLst>
        </pc:spChg>
      </pc:sldChg>
    </pc:docChg>
  </pc:docChgLst>
  <pc:docChgLst>
    <pc:chgData name="CC LAM" userId="7c7956ceca567846" providerId="LiveId" clId="{DFAB80A4-38CD-45E7-9B96-154BFFF02C5C}"/>
    <pc:docChg chg="undo custSel addSld delSld modSld sldOrd modSection modNotesMaster">
      <pc:chgData name="CC LAM" userId="7c7956ceca567846" providerId="LiveId" clId="{DFAB80A4-38CD-45E7-9B96-154BFFF02C5C}" dt="2022-12-11T01:38:00.070" v="10943" actId="20577"/>
      <pc:docMkLst>
        <pc:docMk/>
      </pc:docMkLst>
      <pc:sldChg chg="modNotes">
        <pc:chgData name="CC LAM" userId="7c7956ceca567846" providerId="LiveId" clId="{DFAB80A4-38CD-45E7-9B96-154BFFF02C5C}" dt="2022-12-10T08:27:27.328" v="9915"/>
        <pc:sldMkLst>
          <pc:docMk/>
          <pc:sldMk cId="35182549" sldId="261"/>
        </pc:sldMkLst>
      </pc:sldChg>
      <pc:sldChg chg="del">
        <pc:chgData name="CC LAM" userId="7c7956ceca567846" providerId="LiveId" clId="{DFAB80A4-38CD-45E7-9B96-154BFFF02C5C}" dt="2022-12-06T11:42:04.970" v="8656" actId="47"/>
        <pc:sldMkLst>
          <pc:docMk/>
          <pc:sldMk cId="1525069264" sldId="349"/>
        </pc:sldMkLst>
      </pc:sldChg>
      <pc:sldChg chg="del">
        <pc:chgData name="CC LAM" userId="7c7956ceca567846" providerId="LiveId" clId="{DFAB80A4-38CD-45E7-9B96-154BFFF02C5C}" dt="2022-12-06T11:42:05.596" v="8657" actId="47"/>
        <pc:sldMkLst>
          <pc:docMk/>
          <pc:sldMk cId="1672080368" sldId="350"/>
        </pc:sldMkLst>
      </pc:sldChg>
      <pc:sldChg chg="del">
        <pc:chgData name="CC LAM" userId="7c7956ceca567846" providerId="LiveId" clId="{DFAB80A4-38CD-45E7-9B96-154BFFF02C5C}" dt="2022-12-06T11:42:06.005" v="8659" actId="47"/>
        <pc:sldMkLst>
          <pc:docMk/>
          <pc:sldMk cId="3025127680" sldId="351"/>
        </pc:sldMkLst>
      </pc:sldChg>
      <pc:sldChg chg="del">
        <pc:chgData name="CC LAM" userId="7c7956ceca567846" providerId="LiveId" clId="{DFAB80A4-38CD-45E7-9B96-154BFFF02C5C}" dt="2022-12-06T11:42:04.497" v="8655" actId="47"/>
        <pc:sldMkLst>
          <pc:docMk/>
          <pc:sldMk cId="2843894771" sldId="352"/>
        </pc:sldMkLst>
      </pc:sldChg>
      <pc:sldChg chg="del">
        <pc:chgData name="CC LAM" userId="7c7956ceca567846" providerId="LiveId" clId="{DFAB80A4-38CD-45E7-9B96-154BFFF02C5C}" dt="2022-12-06T11:42:06.209" v="8660" actId="47"/>
        <pc:sldMkLst>
          <pc:docMk/>
          <pc:sldMk cId="302883497" sldId="353"/>
        </pc:sldMkLst>
      </pc:sldChg>
      <pc:sldChg chg="del">
        <pc:chgData name="CC LAM" userId="7c7956ceca567846" providerId="LiveId" clId="{DFAB80A4-38CD-45E7-9B96-154BFFF02C5C}" dt="2022-12-06T11:42:04.152" v="8654" actId="47"/>
        <pc:sldMkLst>
          <pc:docMk/>
          <pc:sldMk cId="3899942616" sldId="354"/>
        </pc:sldMkLst>
      </pc:sldChg>
      <pc:sldChg chg="del">
        <pc:chgData name="CC LAM" userId="7c7956ceca567846" providerId="LiveId" clId="{DFAB80A4-38CD-45E7-9B96-154BFFF02C5C}" dt="2022-12-06T11:42:09.648" v="8665" actId="47"/>
        <pc:sldMkLst>
          <pc:docMk/>
          <pc:sldMk cId="3292323845" sldId="355"/>
        </pc:sldMkLst>
      </pc:sldChg>
      <pc:sldChg chg="del">
        <pc:chgData name="CC LAM" userId="7c7956ceca567846" providerId="LiveId" clId="{DFAB80A4-38CD-45E7-9B96-154BFFF02C5C}" dt="2022-12-06T11:42:08.784" v="8664" actId="47"/>
        <pc:sldMkLst>
          <pc:docMk/>
          <pc:sldMk cId="2449551028" sldId="356"/>
        </pc:sldMkLst>
      </pc:sldChg>
      <pc:sldChg chg="del">
        <pc:chgData name="CC LAM" userId="7c7956ceca567846" providerId="LiveId" clId="{DFAB80A4-38CD-45E7-9B96-154BFFF02C5C}" dt="2022-12-06T11:42:06.460" v="8661" actId="47"/>
        <pc:sldMkLst>
          <pc:docMk/>
          <pc:sldMk cId="312648806" sldId="357"/>
        </pc:sldMkLst>
      </pc:sldChg>
      <pc:sldChg chg="del">
        <pc:chgData name="CC LAM" userId="7c7956ceca567846" providerId="LiveId" clId="{DFAB80A4-38CD-45E7-9B96-154BFFF02C5C}" dt="2022-12-06T11:42:07.874" v="8663" actId="47"/>
        <pc:sldMkLst>
          <pc:docMk/>
          <pc:sldMk cId="1736706739" sldId="358"/>
        </pc:sldMkLst>
      </pc:sldChg>
      <pc:sldChg chg="del">
        <pc:chgData name="CC LAM" userId="7c7956ceca567846" providerId="LiveId" clId="{DFAB80A4-38CD-45E7-9B96-154BFFF02C5C}" dt="2022-12-06T11:42:07.214" v="8662" actId="47"/>
        <pc:sldMkLst>
          <pc:docMk/>
          <pc:sldMk cId="2545358922" sldId="359"/>
        </pc:sldMkLst>
      </pc:sldChg>
      <pc:sldChg chg="del">
        <pc:chgData name="CC LAM" userId="7c7956ceca567846" providerId="LiveId" clId="{DFAB80A4-38CD-45E7-9B96-154BFFF02C5C}" dt="2022-12-06T11:42:05.800" v="8658" actId="47"/>
        <pc:sldMkLst>
          <pc:docMk/>
          <pc:sldMk cId="77025554" sldId="360"/>
        </pc:sldMkLst>
      </pc:sldChg>
      <pc:sldChg chg="setFolMasterAnim modAnim modNotesTx">
        <pc:chgData name="CC LAM" userId="7c7956ceca567846" providerId="LiveId" clId="{DFAB80A4-38CD-45E7-9B96-154BFFF02C5C}" dt="2022-12-09T05:10:12.718" v="9439" actId="15"/>
        <pc:sldMkLst>
          <pc:docMk/>
          <pc:sldMk cId="4002306799" sldId="361"/>
        </pc:sldMkLst>
      </pc:sldChg>
      <pc:sldChg chg="addSp modSp mod ord modNotesTx">
        <pc:chgData name="CC LAM" userId="7c7956ceca567846" providerId="LiveId" clId="{DFAB80A4-38CD-45E7-9B96-154BFFF02C5C}" dt="2022-12-10T08:46:22.500" v="10918" actId="20577"/>
        <pc:sldMkLst>
          <pc:docMk/>
          <pc:sldMk cId="1527391099" sldId="362"/>
        </pc:sldMkLst>
        <pc:spChg chg="mod">
          <ac:chgData name="CC LAM" userId="7c7956ceca567846" providerId="LiveId" clId="{DFAB80A4-38CD-45E7-9B96-154BFFF02C5C}" dt="2022-12-06T11:42:21.404" v="8673"/>
          <ac:spMkLst>
            <pc:docMk/>
            <pc:sldMk cId="1527391099" sldId="362"/>
            <ac:spMk id="2" creationId="{1056904A-7178-1365-0223-C8925AD6CC4B}"/>
          </ac:spMkLst>
        </pc:spChg>
        <pc:spChg chg="mod">
          <ac:chgData name="CC LAM" userId="7c7956ceca567846" providerId="LiveId" clId="{DFAB80A4-38CD-45E7-9B96-154BFFF02C5C}" dt="2022-12-06T11:44:10.209" v="8675" actId="20577"/>
          <ac:spMkLst>
            <pc:docMk/>
            <pc:sldMk cId="1527391099" sldId="362"/>
            <ac:spMk id="3" creationId="{72686CB9-8B9E-312D-A721-366FEB9D894F}"/>
          </ac:spMkLst>
        </pc:spChg>
        <pc:picChg chg="add mod">
          <ac:chgData name="CC LAM" userId="7c7956ceca567846" providerId="LiveId" clId="{DFAB80A4-38CD-45E7-9B96-154BFFF02C5C}" dt="2022-12-09T05:21:23.493" v="9530" actId="688"/>
          <ac:picMkLst>
            <pc:docMk/>
            <pc:sldMk cId="1527391099" sldId="362"/>
            <ac:picMk id="5" creationId="{522E5985-C60E-9F4E-960B-5A373444EA2C}"/>
          </ac:picMkLst>
        </pc:picChg>
      </pc:sldChg>
      <pc:sldChg chg="modSp mod modNotesTx">
        <pc:chgData name="CC LAM" userId="7c7956ceca567846" providerId="LiveId" clId="{DFAB80A4-38CD-45E7-9B96-154BFFF02C5C}" dt="2022-12-11T01:38:00.070" v="10943" actId="20577"/>
        <pc:sldMkLst>
          <pc:docMk/>
          <pc:sldMk cId="3248711262" sldId="363"/>
        </pc:sldMkLst>
        <pc:spChg chg="mod">
          <ac:chgData name="CC LAM" userId="7c7956ceca567846" providerId="LiveId" clId="{DFAB80A4-38CD-45E7-9B96-154BFFF02C5C}" dt="2022-12-06T10:45:14.345" v="4947"/>
          <ac:spMkLst>
            <pc:docMk/>
            <pc:sldMk cId="3248711262" sldId="363"/>
            <ac:spMk id="2" creationId="{974C428B-07DF-51F9-B345-A57F38D2F30E}"/>
          </ac:spMkLst>
        </pc:spChg>
        <pc:spChg chg="mod">
          <ac:chgData name="CC LAM" userId="7c7956ceca567846" providerId="LiveId" clId="{DFAB80A4-38CD-45E7-9B96-154BFFF02C5C}" dt="2022-12-09T05:28:23.897" v="9698" actId="20577"/>
          <ac:spMkLst>
            <pc:docMk/>
            <pc:sldMk cId="3248711262" sldId="363"/>
            <ac:spMk id="3" creationId="{775C6E5B-0FB0-6A75-BCDE-76A0AB6728B3}"/>
          </ac:spMkLst>
        </pc:spChg>
      </pc:sldChg>
      <pc:sldChg chg="modSp del mod">
        <pc:chgData name="CC LAM" userId="7c7956ceca567846" providerId="LiveId" clId="{DFAB80A4-38CD-45E7-9B96-154BFFF02C5C}" dt="2022-12-06T11:42:03.760" v="8653" actId="47"/>
        <pc:sldMkLst>
          <pc:docMk/>
          <pc:sldMk cId="234462104" sldId="364"/>
        </pc:sldMkLst>
        <pc:spChg chg="mod">
          <ac:chgData name="CC LAM" userId="7c7956ceca567846" providerId="LiveId" clId="{DFAB80A4-38CD-45E7-9B96-154BFFF02C5C}" dt="2022-12-06T10:11:13.880" v="4653"/>
          <ac:spMkLst>
            <pc:docMk/>
            <pc:sldMk cId="234462104" sldId="364"/>
            <ac:spMk id="2" creationId="{2676FFDE-9D05-5CD8-A9DA-C07A25390434}"/>
          </ac:spMkLst>
        </pc:spChg>
      </pc:sldChg>
      <pc:sldChg chg="setFolMasterAnim modAnim modNotesTx">
        <pc:chgData name="CC LAM" userId="7c7956ceca567846" providerId="LiveId" clId="{DFAB80A4-38CD-45E7-9B96-154BFFF02C5C}" dt="2022-12-09T05:11:28.658" v="9442" actId="15"/>
        <pc:sldMkLst>
          <pc:docMk/>
          <pc:sldMk cId="2862140035" sldId="365"/>
        </pc:sldMkLst>
      </pc:sldChg>
      <pc:sldChg chg="modSp mod setFolMasterAnim modAnim modNotesTx">
        <pc:chgData name="CC LAM" userId="7c7956ceca567846" providerId="LiveId" clId="{DFAB80A4-38CD-45E7-9B96-154BFFF02C5C}" dt="2022-12-09T05:20:50.938" v="9526" actId="20577"/>
        <pc:sldMkLst>
          <pc:docMk/>
          <pc:sldMk cId="3866616260" sldId="366"/>
        </pc:sldMkLst>
        <pc:spChg chg="mod">
          <ac:chgData name="CC LAM" userId="7c7956ceca567846" providerId="LiveId" clId="{DFAB80A4-38CD-45E7-9B96-154BFFF02C5C}" dt="2022-12-06T09:10:15.945" v="1786" actId="13926"/>
          <ac:spMkLst>
            <pc:docMk/>
            <pc:sldMk cId="3866616260" sldId="366"/>
            <ac:spMk id="3" creationId="{12E4F277-D0EB-815F-23C8-3B1A1EA6C6AF}"/>
          </ac:spMkLst>
        </pc:spChg>
      </pc:sldChg>
      <pc:sldChg chg="modSp add mod setFolMasterAnim modAnim modNotesTx">
        <pc:chgData name="CC LAM" userId="7c7956ceca567846" providerId="LiveId" clId="{DFAB80A4-38CD-45E7-9B96-154BFFF02C5C}" dt="2022-12-06T12:01:23.107" v="8711"/>
        <pc:sldMkLst>
          <pc:docMk/>
          <pc:sldMk cId="2284148269" sldId="367"/>
        </pc:sldMkLst>
        <pc:spChg chg="mod">
          <ac:chgData name="CC LAM" userId="7c7956ceca567846" providerId="LiveId" clId="{DFAB80A4-38CD-45E7-9B96-154BFFF02C5C}" dt="2022-12-06T09:12:56.266" v="1930" actId="13926"/>
          <ac:spMkLst>
            <pc:docMk/>
            <pc:sldMk cId="2284148269" sldId="367"/>
            <ac:spMk id="3" creationId="{12E4F277-D0EB-815F-23C8-3B1A1EA6C6AF}"/>
          </ac:spMkLst>
        </pc:spChg>
      </pc:sldChg>
      <pc:sldChg chg="addSp delSp modSp new mod modAnim modNotesTx">
        <pc:chgData name="CC LAM" userId="7c7956ceca567846" providerId="LiveId" clId="{DFAB80A4-38CD-45E7-9B96-154BFFF02C5C}" dt="2022-12-06T12:10:34.597" v="8712"/>
        <pc:sldMkLst>
          <pc:docMk/>
          <pc:sldMk cId="2847463302" sldId="368"/>
        </pc:sldMkLst>
        <pc:spChg chg="mod">
          <ac:chgData name="CC LAM" userId="7c7956ceca567846" providerId="LiveId" clId="{DFAB80A4-38CD-45E7-9B96-154BFFF02C5C}" dt="2022-12-06T11:07:46.560" v="6244"/>
          <ac:spMkLst>
            <pc:docMk/>
            <pc:sldMk cId="2847463302" sldId="368"/>
            <ac:spMk id="2" creationId="{15C461A3-E018-CE8C-B8FF-2CFDAE54EBBD}"/>
          </ac:spMkLst>
        </pc:spChg>
        <pc:spChg chg="mod">
          <ac:chgData name="CC LAM" userId="7c7956ceca567846" providerId="LiveId" clId="{DFAB80A4-38CD-45E7-9B96-154BFFF02C5C}" dt="2022-12-06T11:57:36.117" v="8687" actId="5793"/>
          <ac:spMkLst>
            <pc:docMk/>
            <pc:sldMk cId="2847463302" sldId="368"/>
            <ac:spMk id="3" creationId="{EBE2AB71-2332-4221-3FF6-1141A643C9B4}"/>
          </ac:spMkLst>
        </pc:spChg>
        <pc:picChg chg="del">
          <ac:chgData name="CC LAM" userId="7c7956ceca567846" providerId="LiveId" clId="{DFAB80A4-38CD-45E7-9B96-154BFFF02C5C}" dt="2022-12-06T12:10:34.597" v="8712"/>
          <ac:picMkLst>
            <pc:docMk/>
            <pc:sldMk cId="2847463302" sldId="368"/>
            <ac:picMk id="4" creationId="{E0456CF8-8F21-7FFA-D34D-9F4E1D8D96F3}"/>
          </ac:picMkLst>
        </pc:picChg>
        <pc:picChg chg="add mod">
          <ac:chgData name="CC LAM" userId="7c7956ceca567846" providerId="LiveId" clId="{DFAB80A4-38CD-45E7-9B96-154BFFF02C5C}" dt="2022-12-06T11:58:50.160" v="8699" actId="1076"/>
          <ac:picMkLst>
            <pc:docMk/>
            <pc:sldMk cId="2847463302" sldId="368"/>
            <ac:picMk id="5" creationId="{E2ADA96A-8EAA-FD46-D61D-0A03952F674A}"/>
          </ac:picMkLst>
        </pc:picChg>
      </pc:sldChg>
      <pc:sldChg chg="add modNotesTx">
        <pc:chgData name="CC LAM" userId="7c7956ceca567846" providerId="LiveId" clId="{DFAB80A4-38CD-45E7-9B96-154BFFF02C5C}" dt="2022-12-10T08:37:49.457" v="10737" actId="113"/>
        <pc:sldMkLst>
          <pc:docMk/>
          <pc:sldMk cId="371646918" sldId="369"/>
        </pc:sldMkLst>
      </pc:sldChg>
    </pc:docChg>
  </pc:docChgLst>
  <pc:docChgLst>
    <pc:chgData name="CC LAM" userId="7c7956ceca567846" providerId="LiveId" clId="{7D01D22C-27FC-46FE-BAE3-E53365D3EB32}"/>
    <pc:docChg chg="undo custSel delSld modSld sldOrd modSection modNotesMaster">
      <pc:chgData name="CC LAM" userId="7c7956ceca567846" providerId="LiveId" clId="{7D01D22C-27FC-46FE-BAE3-E53365D3EB32}" dt="2023-08-12T08:02:28.878" v="3077" actId="20577"/>
      <pc:docMkLst>
        <pc:docMk/>
      </pc:docMkLst>
      <pc:sldChg chg="modNotes modNotesTx">
        <pc:chgData name="CC LAM" userId="7c7956ceca567846" providerId="LiveId" clId="{7D01D22C-27FC-46FE-BAE3-E53365D3EB32}" dt="2023-08-12T07:19:24.853" v="2446"/>
        <pc:sldMkLst>
          <pc:docMk/>
          <pc:sldMk cId="35182549" sldId="261"/>
        </pc:sldMkLst>
      </pc:sldChg>
      <pc:sldChg chg="addSp delSp modSp mod modAnim modNotesTx">
        <pc:chgData name="CC LAM" userId="7c7956ceca567846" providerId="LiveId" clId="{7D01D22C-27FC-46FE-BAE3-E53365D3EB32}" dt="2023-08-12T07:40:25.462" v="2672" actId="20577"/>
        <pc:sldMkLst>
          <pc:docMk/>
          <pc:sldMk cId="2379431284" sldId="262"/>
        </pc:sldMkLst>
        <pc:spChg chg="mod">
          <ac:chgData name="CC LAM" userId="7c7956ceca567846" providerId="LiveId" clId="{7D01D22C-27FC-46FE-BAE3-E53365D3EB32}" dt="2023-08-10T07:19:45.516" v="178" actId="14861"/>
          <ac:spMkLst>
            <pc:docMk/>
            <pc:sldMk cId="2379431284" sldId="262"/>
            <ac:spMk id="3" creationId="{145CBFA0-68D1-FCF8-3E37-68FFA7522B6F}"/>
          </ac:spMkLst>
        </pc:spChg>
        <pc:spChg chg="add mod">
          <ac:chgData name="CC LAM" userId="7c7956ceca567846" providerId="LiveId" clId="{7D01D22C-27FC-46FE-BAE3-E53365D3EB32}" dt="2023-08-10T09:47:35.480" v="564" actId="1076"/>
          <ac:spMkLst>
            <pc:docMk/>
            <pc:sldMk cId="2379431284" sldId="262"/>
            <ac:spMk id="4" creationId="{BFCC31E6-4769-EE71-1552-8BC2632DFB8F}"/>
          </ac:spMkLst>
        </pc:spChg>
        <pc:spChg chg="add mod">
          <ac:chgData name="CC LAM" userId="7c7956ceca567846" providerId="LiveId" clId="{7D01D22C-27FC-46FE-BAE3-E53365D3EB32}" dt="2023-08-10T07:18:40.529" v="168" actId="767"/>
          <ac:spMkLst>
            <pc:docMk/>
            <pc:sldMk cId="2379431284" sldId="262"/>
            <ac:spMk id="5" creationId="{63F53EC9-AA7E-4358-9981-345376249893}"/>
          </ac:spMkLst>
        </pc:spChg>
        <pc:graphicFrameChg chg="add del modGraphic">
          <ac:chgData name="CC LAM" userId="7c7956ceca567846" providerId="LiveId" clId="{7D01D22C-27FC-46FE-BAE3-E53365D3EB32}" dt="2023-08-10T07:23:01.748" v="189" actId="478"/>
          <ac:graphicFrameMkLst>
            <pc:docMk/>
            <pc:sldMk cId="2379431284" sldId="262"/>
            <ac:graphicFrameMk id="6" creationId="{7F32DAAE-94E5-3290-2619-7BAD79F6BEDF}"/>
          </ac:graphicFrameMkLst>
        </pc:graphicFrameChg>
      </pc:sldChg>
      <pc:sldChg chg="del">
        <pc:chgData name="CC LAM" userId="7c7956ceca567846" providerId="LiveId" clId="{7D01D22C-27FC-46FE-BAE3-E53365D3EB32}" dt="2023-08-10T09:49:09.226" v="569" actId="47"/>
        <pc:sldMkLst>
          <pc:docMk/>
          <pc:sldMk cId="2544063297" sldId="264"/>
        </pc:sldMkLst>
      </pc:sldChg>
      <pc:sldChg chg="modSp mod modNotesTx">
        <pc:chgData name="CC LAM" userId="7c7956ceca567846" providerId="LiveId" clId="{7D01D22C-27FC-46FE-BAE3-E53365D3EB32}" dt="2023-08-12T07:17:07.002" v="2445" actId="6549"/>
        <pc:sldMkLst>
          <pc:docMk/>
          <pc:sldMk cId="1308039731" sldId="269"/>
        </pc:sldMkLst>
        <pc:spChg chg="mod">
          <ac:chgData name="CC LAM" userId="7c7956ceca567846" providerId="LiveId" clId="{7D01D22C-27FC-46FE-BAE3-E53365D3EB32}" dt="2023-08-11T04:51:05.413" v="622"/>
          <ac:spMkLst>
            <pc:docMk/>
            <pc:sldMk cId="1308039731" sldId="269"/>
            <ac:spMk id="2" creationId="{9A29F45F-2511-4E4E-3969-4C9FA9F06392}"/>
          </ac:spMkLst>
        </pc:spChg>
      </pc:sldChg>
      <pc:sldChg chg="del ord">
        <pc:chgData name="CC LAM" userId="7c7956ceca567846" providerId="LiveId" clId="{7D01D22C-27FC-46FE-BAE3-E53365D3EB32}" dt="2023-08-10T09:49:15.036" v="570" actId="47"/>
        <pc:sldMkLst>
          <pc:docMk/>
          <pc:sldMk cId="2082103964" sldId="270"/>
        </pc:sldMkLst>
      </pc:sldChg>
      <pc:sldChg chg="modSp setFolMasterAnim modAnim modNotesTx">
        <pc:chgData name="CC LAM" userId="7c7956ceca567846" providerId="LiveId" clId="{7D01D22C-27FC-46FE-BAE3-E53365D3EB32}" dt="2023-08-12T07:50:00.791" v="2796" actId="20577"/>
        <pc:sldMkLst>
          <pc:docMk/>
          <pc:sldMk cId="4089468055" sldId="271"/>
        </pc:sldMkLst>
        <pc:spChg chg="mod">
          <ac:chgData name="CC LAM" userId="7c7956ceca567846" providerId="LiveId" clId="{7D01D22C-27FC-46FE-BAE3-E53365D3EB32}" dt="2023-08-10T07:38:03.627" v="347"/>
          <ac:spMkLst>
            <pc:docMk/>
            <pc:sldMk cId="4089468055" sldId="271"/>
            <ac:spMk id="3" creationId="{8D08B383-BE9B-0B45-770B-8AA5EBA6C932}"/>
          </ac:spMkLst>
        </pc:spChg>
      </pc:sldChg>
      <pc:sldChg chg="modSp mod setFolMasterAnim modAnim modNotesTx">
        <pc:chgData name="CC LAM" userId="7c7956ceca567846" providerId="LiveId" clId="{7D01D22C-27FC-46FE-BAE3-E53365D3EB32}" dt="2023-08-12T07:59:16.839" v="2871"/>
        <pc:sldMkLst>
          <pc:docMk/>
          <pc:sldMk cId="2791742724" sldId="272"/>
        </pc:sldMkLst>
        <pc:spChg chg="mod">
          <ac:chgData name="CC LAM" userId="7c7956ceca567846" providerId="LiveId" clId="{7D01D22C-27FC-46FE-BAE3-E53365D3EB32}" dt="2023-08-10T07:43:53.420" v="436" actId="27636"/>
          <ac:spMkLst>
            <pc:docMk/>
            <pc:sldMk cId="2791742724" sldId="272"/>
            <ac:spMk id="2" creationId="{87181345-5BA0-40CD-34D3-713DB08DF618}"/>
          </ac:spMkLst>
        </pc:spChg>
        <pc:spChg chg="mod">
          <ac:chgData name="CC LAM" userId="7c7956ceca567846" providerId="LiveId" clId="{7D01D22C-27FC-46FE-BAE3-E53365D3EB32}" dt="2023-08-11T04:50:10.541" v="612"/>
          <ac:spMkLst>
            <pc:docMk/>
            <pc:sldMk cId="2791742724" sldId="272"/>
            <ac:spMk id="3" creationId="{6DF91819-58EC-B504-B68E-8C9E27880CF8}"/>
          </ac:spMkLst>
        </pc:spChg>
      </pc:sldChg>
      <pc:sldChg chg="addSp delSp modSp mod modNotesTx">
        <pc:chgData name="CC LAM" userId="7c7956ceca567846" providerId="LiveId" clId="{7D01D22C-27FC-46FE-BAE3-E53365D3EB32}" dt="2023-08-12T08:02:28.878" v="3077" actId="20577"/>
        <pc:sldMkLst>
          <pc:docMk/>
          <pc:sldMk cId="840884562" sldId="273"/>
        </pc:sldMkLst>
        <pc:spChg chg="mod">
          <ac:chgData name="CC LAM" userId="7c7956ceca567846" providerId="LiveId" clId="{7D01D22C-27FC-46FE-BAE3-E53365D3EB32}" dt="2023-08-10T07:45:31.317" v="449"/>
          <ac:spMkLst>
            <pc:docMk/>
            <pc:sldMk cId="840884562" sldId="273"/>
            <ac:spMk id="2" creationId="{6290CDD1-1A53-A7CD-F963-FD44033AF80B}"/>
          </ac:spMkLst>
        </pc:spChg>
        <pc:spChg chg="mod">
          <ac:chgData name="CC LAM" userId="7c7956ceca567846" providerId="LiveId" clId="{7D01D22C-27FC-46FE-BAE3-E53365D3EB32}" dt="2023-08-11T05:15:24.460" v="1374" actId="6549"/>
          <ac:spMkLst>
            <pc:docMk/>
            <pc:sldMk cId="840884562" sldId="273"/>
            <ac:spMk id="3" creationId="{D1A69E9E-20C2-7F3D-92A6-A997AFF520AA}"/>
          </ac:spMkLst>
        </pc:spChg>
        <pc:picChg chg="add del">
          <ac:chgData name="CC LAM" userId="7c7956ceca567846" providerId="LiveId" clId="{7D01D22C-27FC-46FE-BAE3-E53365D3EB32}" dt="2023-08-10T07:50:38.775" v="490" actId="22"/>
          <ac:picMkLst>
            <pc:docMk/>
            <pc:sldMk cId="840884562" sldId="273"/>
            <ac:picMk id="5" creationId="{119B71A3-4725-4C80-E365-158156F2480B}"/>
          </ac:picMkLst>
        </pc:picChg>
      </pc:sldChg>
    </pc:docChg>
  </pc:docChgLst>
  <pc:docChgLst>
    <pc:chgData name="CC LAM" userId="7c7956ceca567846" providerId="LiveId" clId="{27D7D75A-F3A6-4751-8387-81578D407741}"/>
    <pc:docChg chg="undo custSel addSld delSld modSld sldOrd modSection">
      <pc:chgData name="CC LAM" userId="7c7956ceca567846" providerId="LiveId" clId="{27D7D75A-F3A6-4751-8387-81578D407741}" dt="2022-08-12T14:58:52.450" v="4600" actId="20577"/>
      <pc:docMkLst>
        <pc:docMk/>
      </pc:docMkLst>
      <pc:sldChg chg="modSp mod modNotesTx">
        <pc:chgData name="CC LAM" userId="7c7956ceca567846" providerId="LiveId" clId="{27D7D75A-F3A6-4751-8387-81578D407741}" dt="2022-08-12T10:39:46.356" v="1067" actId="20577"/>
        <pc:sldMkLst>
          <pc:docMk/>
          <pc:sldMk cId="35182549" sldId="261"/>
        </pc:sldMkLst>
        <pc:spChg chg="mod">
          <ac:chgData name="CC LAM" userId="7c7956ceca567846" providerId="LiveId" clId="{27D7D75A-F3A6-4751-8387-81578D407741}" dt="2022-08-12T09:35:49.290" v="18"/>
          <ac:spMkLst>
            <pc:docMk/>
            <pc:sldMk cId="35182549" sldId="261"/>
            <ac:spMk id="4" creationId="{45826D50-69FD-4D17-B3BC-FD2358C42EBA}"/>
          </ac:spMkLst>
        </pc:spChg>
        <pc:spChg chg="mod">
          <ac:chgData name="CC LAM" userId="7c7956ceca567846" providerId="LiveId" clId="{27D7D75A-F3A6-4751-8387-81578D407741}" dt="2022-08-12T09:35:40.271" v="11" actId="20577"/>
          <ac:spMkLst>
            <pc:docMk/>
            <pc:sldMk cId="35182549" sldId="261"/>
            <ac:spMk id="5" creationId="{DE32025C-4CD3-40D8-BAE8-067B9A085B78}"/>
          </ac:spMkLst>
        </pc:spChg>
      </pc:sldChg>
      <pc:sldChg chg="modSp mod ord">
        <pc:chgData name="CC LAM" userId="7c7956ceca567846" providerId="LiveId" clId="{27D7D75A-F3A6-4751-8387-81578D407741}" dt="2022-08-12T10:16:29.548" v="630"/>
        <pc:sldMkLst>
          <pc:docMk/>
          <pc:sldMk cId="1193388559" sldId="329"/>
        </pc:sldMkLst>
        <pc:spChg chg="mod">
          <ac:chgData name="CC LAM" userId="7c7956ceca567846" providerId="LiveId" clId="{27D7D75A-F3A6-4751-8387-81578D407741}" dt="2022-08-12T10:16:29.548" v="630"/>
          <ac:spMkLst>
            <pc:docMk/>
            <pc:sldMk cId="1193388559" sldId="329"/>
            <ac:spMk id="2" creationId="{B3E2BDDB-2B57-B7B0-DA06-065B7198115F}"/>
          </ac:spMkLst>
        </pc:spChg>
        <pc:spChg chg="mod">
          <ac:chgData name="CC LAM" userId="7c7956ceca567846" providerId="LiveId" clId="{27D7D75A-F3A6-4751-8387-81578D407741}" dt="2022-08-12T10:16:13.332" v="629"/>
          <ac:spMkLst>
            <pc:docMk/>
            <pc:sldMk cId="1193388559" sldId="329"/>
            <ac:spMk id="3" creationId="{EDE6113E-540F-F521-93CB-02ADA1BDFD63}"/>
          </ac:spMkLst>
        </pc:spChg>
      </pc:sldChg>
      <pc:sldChg chg="del">
        <pc:chgData name="CC LAM" userId="7c7956ceca567846" providerId="LiveId" clId="{27D7D75A-F3A6-4751-8387-81578D407741}" dt="2022-08-12T10:11:55.857" v="549" actId="47"/>
        <pc:sldMkLst>
          <pc:docMk/>
          <pc:sldMk cId="3979595293" sldId="330"/>
        </pc:sldMkLst>
      </pc:sldChg>
      <pc:sldChg chg="modSp mod ord">
        <pc:chgData name="CC LAM" userId="7c7956ceca567846" providerId="LiveId" clId="{27D7D75A-F3A6-4751-8387-81578D407741}" dt="2022-08-12T10:15:30.651" v="597"/>
        <pc:sldMkLst>
          <pc:docMk/>
          <pc:sldMk cId="4175677588" sldId="331"/>
        </pc:sldMkLst>
        <pc:spChg chg="mod">
          <ac:chgData name="CC LAM" userId="7c7956ceca567846" providerId="LiveId" clId="{27D7D75A-F3A6-4751-8387-81578D407741}" dt="2022-08-12T10:15:30.651" v="597"/>
          <ac:spMkLst>
            <pc:docMk/>
            <pc:sldMk cId="4175677588" sldId="331"/>
            <ac:spMk id="2" creationId="{0AF573A6-B791-E8FC-D86F-0F126B92BF53}"/>
          </ac:spMkLst>
        </pc:spChg>
        <pc:spChg chg="mod">
          <ac:chgData name="CC LAM" userId="7c7956ceca567846" providerId="LiveId" clId="{27D7D75A-F3A6-4751-8387-81578D407741}" dt="2022-08-12T10:15:21.737" v="581"/>
          <ac:spMkLst>
            <pc:docMk/>
            <pc:sldMk cId="4175677588" sldId="331"/>
            <ac:spMk id="3" creationId="{0E716ADB-F951-3630-74FA-171C6D66C451}"/>
          </ac:spMkLst>
        </pc:spChg>
      </pc:sldChg>
      <pc:sldChg chg="del">
        <pc:chgData name="CC LAM" userId="7c7956ceca567846" providerId="LiveId" clId="{27D7D75A-F3A6-4751-8387-81578D407741}" dt="2022-08-12T10:13:39.788" v="569" actId="47"/>
        <pc:sldMkLst>
          <pc:docMk/>
          <pc:sldMk cId="2275212797" sldId="332"/>
        </pc:sldMkLst>
      </pc:sldChg>
      <pc:sldChg chg="modSp mod ord">
        <pc:chgData name="CC LAM" userId="7c7956ceca567846" providerId="LiveId" clId="{27D7D75A-F3A6-4751-8387-81578D407741}" dt="2022-08-12T10:16:50.439" v="683"/>
        <pc:sldMkLst>
          <pc:docMk/>
          <pc:sldMk cId="3326720849" sldId="333"/>
        </pc:sldMkLst>
        <pc:spChg chg="mod">
          <ac:chgData name="CC LAM" userId="7c7956ceca567846" providerId="LiveId" clId="{27D7D75A-F3A6-4751-8387-81578D407741}" dt="2022-08-12T10:16:50.439" v="683"/>
          <ac:spMkLst>
            <pc:docMk/>
            <pc:sldMk cId="3326720849" sldId="333"/>
            <ac:spMk id="2" creationId="{FC4BA8F7-0FB4-83B1-0FCC-01A70D2A0C91}"/>
          </ac:spMkLst>
        </pc:spChg>
        <pc:spChg chg="mod">
          <ac:chgData name="CC LAM" userId="7c7956ceca567846" providerId="LiveId" clId="{27D7D75A-F3A6-4751-8387-81578D407741}" dt="2022-08-12T10:16:44.262" v="665"/>
          <ac:spMkLst>
            <pc:docMk/>
            <pc:sldMk cId="3326720849" sldId="333"/>
            <ac:spMk id="3" creationId="{42BA999F-7287-ED2C-C7C5-6E535D1FADBD}"/>
          </ac:spMkLst>
        </pc:spChg>
      </pc:sldChg>
      <pc:sldChg chg="modSp mod ord setFolMasterAnim modAnim modNotesTx">
        <pc:chgData name="CC LAM" userId="7c7956ceca567846" providerId="LiveId" clId="{27D7D75A-F3A6-4751-8387-81578D407741}" dt="2022-08-12T14:57:52.543" v="4573"/>
        <pc:sldMkLst>
          <pc:docMk/>
          <pc:sldMk cId="108893040" sldId="334"/>
        </pc:sldMkLst>
        <pc:spChg chg="mod">
          <ac:chgData name="CC LAM" userId="7c7956ceca567846" providerId="LiveId" clId="{27D7D75A-F3A6-4751-8387-81578D407741}" dt="2022-08-12T10:14:46.515" v="574" actId="113"/>
          <ac:spMkLst>
            <pc:docMk/>
            <pc:sldMk cId="108893040" sldId="334"/>
            <ac:spMk id="3" creationId="{A960C80C-4285-1DB9-7ECB-90BFC2389325}"/>
          </ac:spMkLst>
        </pc:spChg>
      </pc:sldChg>
      <pc:sldChg chg="modSp new mod modNotesTx">
        <pc:chgData name="CC LAM" userId="7c7956ceca567846" providerId="LiveId" clId="{27D7D75A-F3A6-4751-8387-81578D407741}" dt="2022-08-12T11:38:22.603" v="2335" actId="20577"/>
        <pc:sldMkLst>
          <pc:docMk/>
          <pc:sldMk cId="1042883079" sldId="335"/>
        </pc:sldMkLst>
        <pc:spChg chg="mod">
          <ac:chgData name="CC LAM" userId="7c7956ceca567846" providerId="LiveId" clId="{27D7D75A-F3A6-4751-8387-81578D407741}" dt="2022-08-12T09:38:35.131" v="28" actId="20577"/>
          <ac:spMkLst>
            <pc:docMk/>
            <pc:sldMk cId="1042883079" sldId="335"/>
            <ac:spMk id="2" creationId="{C70C9B48-4471-B784-3B8A-8277C97695C0}"/>
          </ac:spMkLst>
        </pc:spChg>
        <pc:spChg chg="mod">
          <ac:chgData name="CC LAM" userId="7c7956ceca567846" providerId="LiveId" clId="{27D7D75A-F3A6-4751-8387-81578D407741}" dt="2022-08-12T10:32:00.129" v="777" actId="20577"/>
          <ac:spMkLst>
            <pc:docMk/>
            <pc:sldMk cId="1042883079" sldId="335"/>
            <ac:spMk id="3" creationId="{1265FAC7-96F4-839A-8A40-FFAC98D45F78}"/>
          </ac:spMkLst>
        </pc:spChg>
      </pc:sldChg>
      <pc:sldChg chg="modSp new mod modNotesTx">
        <pc:chgData name="CC LAM" userId="7c7956ceca567846" providerId="LiveId" clId="{27D7D75A-F3A6-4751-8387-81578D407741}" dt="2022-08-12T11:46:06.286" v="3092" actId="20577"/>
        <pc:sldMkLst>
          <pc:docMk/>
          <pc:sldMk cId="3057365592" sldId="336"/>
        </pc:sldMkLst>
        <pc:spChg chg="mod">
          <ac:chgData name="CC LAM" userId="7c7956ceca567846" providerId="LiveId" clId="{27D7D75A-F3A6-4751-8387-81578D407741}" dt="2022-08-12T11:05:42.185" v="1791"/>
          <ac:spMkLst>
            <pc:docMk/>
            <pc:sldMk cId="3057365592" sldId="336"/>
            <ac:spMk id="2" creationId="{A3247EC9-361F-A0EE-C963-8981344ABD59}"/>
          </ac:spMkLst>
        </pc:spChg>
        <pc:spChg chg="mod">
          <ac:chgData name="CC LAM" userId="7c7956ceca567846" providerId="LiveId" clId="{27D7D75A-F3A6-4751-8387-81578D407741}" dt="2022-08-12T11:05:44.140" v="1793" actId="20577"/>
          <ac:spMkLst>
            <pc:docMk/>
            <pc:sldMk cId="3057365592" sldId="336"/>
            <ac:spMk id="3" creationId="{1C69080D-1532-8316-1F12-1E8E5032664D}"/>
          </ac:spMkLst>
        </pc:spChg>
      </pc:sldChg>
      <pc:sldChg chg="modSp new del mod ord">
        <pc:chgData name="CC LAM" userId="7c7956ceca567846" providerId="LiveId" clId="{27D7D75A-F3A6-4751-8387-81578D407741}" dt="2022-08-12T11:51:04.808" v="3207" actId="2696"/>
        <pc:sldMkLst>
          <pc:docMk/>
          <pc:sldMk cId="2960310626" sldId="337"/>
        </pc:sldMkLst>
        <pc:spChg chg="mod">
          <ac:chgData name="CC LAM" userId="7c7956ceca567846" providerId="LiveId" clId="{27D7D75A-F3A6-4751-8387-81578D407741}" dt="2022-08-12T11:34:32.591" v="2153" actId="20577"/>
          <ac:spMkLst>
            <pc:docMk/>
            <pc:sldMk cId="2960310626" sldId="337"/>
            <ac:spMk id="2" creationId="{8B852634-A971-0A08-956D-B663F55F6E06}"/>
          </ac:spMkLst>
        </pc:spChg>
      </pc:sldChg>
      <pc:sldChg chg="modSp add mod modNotesTx">
        <pc:chgData name="CC LAM" userId="7c7956ceca567846" providerId="LiveId" clId="{27D7D75A-F3A6-4751-8387-81578D407741}" dt="2022-08-12T11:04:47.783" v="1785" actId="20577"/>
        <pc:sldMkLst>
          <pc:docMk/>
          <pc:sldMk cId="1264732529" sldId="338"/>
        </pc:sldMkLst>
        <pc:spChg chg="mod">
          <ac:chgData name="CC LAM" userId="7c7956ceca567846" providerId="LiveId" clId="{27D7D75A-F3A6-4751-8387-81578D407741}" dt="2022-08-12T10:32:45.954" v="785" actId="14100"/>
          <ac:spMkLst>
            <pc:docMk/>
            <pc:sldMk cId="1264732529" sldId="338"/>
            <ac:spMk id="3" creationId="{1265FAC7-96F4-839A-8A40-FFAC98D45F78}"/>
          </ac:spMkLst>
        </pc:spChg>
      </pc:sldChg>
      <pc:sldChg chg="modSp add mod ord modNotesTx">
        <pc:chgData name="CC LAM" userId="7c7956ceca567846" providerId="LiveId" clId="{27D7D75A-F3A6-4751-8387-81578D407741}" dt="2022-08-12T14:58:52.450" v="4600" actId="20577"/>
        <pc:sldMkLst>
          <pc:docMk/>
          <pc:sldMk cId="2875018366" sldId="339"/>
        </pc:sldMkLst>
        <pc:spChg chg="mod">
          <ac:chgData name="CC LAM" userId="7c7956ceca567846" providerId="LiveId" clId="{27D7D75A-F3A6-4751-8387-81578D407741}" dt="2022-08-12T14:28:18.995" v="3325"/>
          <ac:spMkLst>
            <pc:docMk/>
            <pc:sldMk cId="2875018366" sldId="339"/>
            <ac:spMk id="2" creationId="{50648E3A-E7A8-BB98-D2FA-02C6649D1792}"/>
          </ac:spMkLst>
        </pc:spChg>
        <pc:spChg chg="mod">
          <ac:chgData name="CC LAM" userId="7c7956ceca567846" providerId="LiveId" clId="{27D7D75A-F3A6-4751-8387-81578D407741}" dt="2022-08-12T14:58:52.450" v="4600" actId="20577"/>
          <ac:spMkLst>
            <pc:docMk/>
            <pc:sldMk cId="2875018366" sldId="339"/>
            <ac:spMk id="3" creationId="{A960C80C-4285-1DB9-7ECB-90BFC2389325}"/>
          </ac:spMkLst>
        </pc:spChg>
      </pc:sldChg>
    </pc:docChg>
  </pc:docChgLst>
  <pc:docChgLst>
    <pc:chgData name="CC LAM" userId="7c7956ceca567846" providerId="LiveId" clId="{4A8EF224-6650-44AB-8871-9145B4F763F6}"/>
    <pc:docChg chg="modSld modNotesMaster">
      <pc:chgData name="CC LAM" userId="7c7956ceca567846" providerId="LiveId" clId="{4A8EF224-6650-44AB-8871-9145B4F763F6}" dt="2022-02-17T14:38:26.351" v="0"/>
      <pc:docMkLst>
        <pc:docMk/>
      </pc:docMkLst>
      <pc:sldChg chg="modNotes">
        <pc:chgData name="CC LAM" userId="7c7956ceca567846" providerId="LiveId" clId="{4A8EF224-6650-44AB-8871-9145B4F763F6}" dt="2022-02-17T14:38:26.351" v="0"/>
        <pc:sldMkLst>
          <pc:docMk/>
          <pc:sldMk cId="35182549" sldId="261"/>
        </pc:sldMkLst>
      </pc:sldChg>
      <pc:sldChg chg="modNotes">
        <pc:chgData name="CC LAM" userId="7c7956ceca567846" providerId="LiveId" clId="{4A8EF224-6650-44AB-8871-9145B4F763F6}" dt="2022-02-17T14:38:26.351" v="0"/>
        <pc:sldMkLst>
          <pc:docMk/>
          <pc:sldMk cId="1394552716" sldId="303"/>
        </pc:sldMkLst>
      </pc:sldChg>
      <pc:sldChg chg="modNotes">
        <pc:chgData name="CC LAM" userId="7c7956ceca567846" providerId="LiveId" clId="{4A8EF224-6650-44AB-8871-9145B4F763F6}" dt="2022-02-17T14:38:26.351" v="0"/>
        <pc:sldMkLst>
          <pc:docMk/>
          <pc:sldMk cId="3881726346" sldId="304"/>
        </pc:sldMkLst>
      </pc:sldChg>
      <pc:sldChg chg="modNotes">
        <pc:chgData name="CC LAM" userId="7c7956ceca567846" providerId="LiveId" clId="{4A8EF224-6650-44AB-8871-9145B4F763F6}" dt="2022-02-17T14:38:26.351" v="0"/>
        <pc:sldMkLst>
          <pc:docMk/>
          <pc:sldMk cId="1934420557" sldId="305"/>
        </pc:sldMkLst>
      </pc:sldChg>
      <pc:sldChg chg="modNotes">
        <pc:chgData name="CC LAM" userId="7c7956ceca567846" providerId="LiveId" clId="{4A8EF224-6650-44AB-8871-9145B4F763F6}" dt="2022-02-17T14:38:26.351" v="0"/>
        <pc:sldMkLst>
          <pc:docMk/>
          <pc:sldMk cId="4030711756" sldId="306"/>
        </pc:sldMkLst>
      </pc:sldChg>
      <pc:sldChg chg="modNotes">
        <pc:chgData name="CC LAM" userId="7c7956ceca567846" providerId="LiveId" clId="{4A8EF224-6650-44AB-8871-9145B4F763F6}" dt="2022-02-17T14:38:26.351" v="0"/>
        <pc:sldMkLst>
          <pc:docMk/>
          <pc:sldMk cId="2578972908" sldId="307"/>
        </pc:sldMkLst>
      </pc:sldChg>
      <pc:sldChg chg="modNotes">
        <pc:chgData name="CC LAM" userId="7c7956ceca567846" providerId="LiveId" clId="{4A8EF224-6650-44AB-8871-9145B4F763F6}" dt="2022-02-17T14:38:26.351" v="0"/>
        <pc:sldMkLst>
          <pc:docMk/>
          <pc:sldMk cId="2081452195" sldId="308"/>
        </pc:sldMkLst>
      </pc:sldChg>
      <pc:sldChg chg="modNotes">
        <pc:chgData name="CC LAM" userId="7c7956ceca567846" providerId="LiveId" clId="{4A8EF224-6650-44AB-8871-9145B4F763F6}" dt="2022-02-17T14:38:26.351" v="0"/>
        <pc:sldMkLst>
          <pc:docMk/>
          <pc:sldMk cId="2732383987" sldId="310"/>
        </pc:sldMkLst>
      </pc:sldChg>
      <pc:sldChg chg="modNotes">
        <pc:chgData name="CC LAM" userId="7c7956ceca567846" providerId="LiveId" clId="{4A8EF224-6650-44AB-8871-9145B4F763F6}" dt="2022-02-17T14:38:26.351" v="0"/>
        <pc:sldMkLst>
          <pc:docMk/>
          <pc:sldMk cId="40972207" sldId="311"/>
        </pc:sldMkLst>
      </pc:sldChg>
    </pc:docChg>
  </pc:docChgLst>
  <pc:docChgLst>
    <pc:chgData name="CC LAM" userId="7c7956ceca567846" providerId="LiveId" clId="{F24EABC3-5692-4B5E-9971-FDB672C97186}"/>
    <pc:docChg chg="undo custSel addSld delSld modSld sldOrd modSection">
      <pc:chgData name="CC LAM" userId="7c7956ceca567846" providerId="LiveId" clId="{F24EABC3-5692-4B5E-9971-FDB672C97186}" dt="2022-11-19T02:31:57.938" v="381" actId="14734"/>
      <pc:docMkLst>
        <pc:docMk/>
      </pc:docMkLst>
      <pc:sldChg chg="modNotesTx">
        <pc:chgData name="CC LAM" userId="7c7956ceca567846" providerId="LiveId" clId="{F24EABC3-5692-4B5E-9971-FDB672C97186}" dt="2022-11-19T02:22:29.157" v="93" actId="113"/>
        <pc:sldMkLst>
          <pc:docMk/>
          <pc:sldMk cId="1525069264" sldId="349"/>
        </pc:sldMkLst>
      </pc:sldChg>
      <pc:sldChg chg="modSp">
        <pc:chgData name="CC LAM" userId="7c7956ceca567846" providerId="LiveId" clId="{F24EABC3-5692-4B5E-9971-FDB672C97186}" dt="2022-11-19T02:23:22.777" v="95" actId="13926"/>
        <pc:sldMkLst>
          <pc:docMk/>
          <pc:sldMk cId="1672080368" sldId="350"/>
        </pc:sldMkLst>
        <pc:spChg chg="mod">
          <ac:chgData name="CC LAM" userId="7c7956ceca567846" providerId="LiveId" clId="{F24EABC3-5692-4B5E-9971-FDB672C97186}" dt="2022-11-19T02:23:22.777" v="95" actId="13926"/>
          <ac:spMkLst>
            <pc:docMk/>
            <pc:sldMk cId="1672080368" sldId="350"/>
            <ac:spMk id="3" creationId="{84B34429-ABC3-8510-36A7-A01A6DAEEFD9}"/>
          </ac:spMkLst>
        </pc:spChg>
      </pc:sldChg>
      <pc:sldChg chg="modSp mod setFolMasterAnim modAnim">
        <pc:chgData name="CC LAM" userId="7c7956ceca567846" providerId="LiveId" clId="{F24EABC3-5692-4B5E-9971-FDB672C97186}" dt="2022-11-19T02:26:09.314" v="106"/>
        <pc:sldMkLst>
          <pc:docMk/>
          <pc:sldMk cId="3025127680" sldId="351"/>
        </pc:sldMkLst>
        <pc:spChg chg="mod">
          <ac:chgData name="CC LAM" userId="7c7956ceca567846" providerId="LiveId" clId="{F24EABC3-5692-4B5E-9971-FDB672C97186}" dt="2022-11-19T02:24:31.095" v="98" actId="13926"/>
          <ac:spMkLst>
            <pc:docMk/>
            <pc:sldMk cId="3025127680" sldId="351"/>
            <ac:spMk id="3" creationId="{9631BA5A-BC2A-3F11-E2D5-3E419E9D86B9}"/>
          </ac:spMkLst>
        </pc:spChg>
      </pc:sldChg>
      <pc:sldChg chg="modNotesTx">
        <pc:chgData name="CC LAM" userId="7c7956ceca567846" providerId="LiveId" clId="{F24EABC3-5692-4B5E-9971-FDB672C97186}" dt="2022-11-19T02:22:03.108" v="91" actId="20577"/>
        <pc:sldMkLst>
          <pc:docMk/>
          <pc:sldMk cId="2843894771" sldId="352"/>
        </pc:sldMkLst>
      </pc:sldChg>
      <pc:sldChg chg="modSp">
        <pc:chgData name="CC LAM" userId="7c7956ceca567846" providerId="LiveId" clId="{F24EABC3-5692-4B5E-9971-FDB672C97186}" dt="2022-11-19T02:27:07.148" v="127" actId="20577"/>
        <pc:sldMkLst>
          <pc:docMk/>
          <pc:sldMk cId="302883497" sldId="353"/>
        </pc:sldMkLst>
        <pc:spChg chg="mod">
          <ac:chgData name="CC LAM" userId="7c7956ceca567846" providerId="LiveId" clId="{F24EABC3-5692-4B5E-9971-FDB672C97186}" dt="2022-11-19T02:27:07.148" v="127" actId="20577"/>
          <ac:spMkLst>
            <pc:docMk/>
            <pc:sldMk cId="302883497" sldId="353"/>
            <ac:spMk id="3" creationId="{CF26CE50-BFE0-59B0-8F47-B4A1245ED48D}"/>
          </ac:spMkLst>
        </pc:spChg>
      </pc:sldChg>
      <pc:sldChg chg="modSp mod">
        <pc:chgData name="CC LAM" userId="7c7956ceca567846" providerId="LiveId" clId="{F24EABC3-5692-4B5E-9971-FDB672C97186}" dt="2022-11-19T02:31:57.938" v="381" actId="14734"/>
        <pc:sldMkLst>
          <pc:docMk/>
          <pc:sldMk cId="1736706739" sldId="358"/>
        </pc:sldMkLst>
        <pc:graphicFrameChg chg="mod modGraphic">
          <ac:chgData name="CC LAM" userId="7c7956ceca567846" providerId="LiveId" clId="{F24EABC3-5692-4B5E-9971-FDB672C97186}" dt="2022-11-19T02:31:57.938" v="381" actId="14734"/>
          <ac:graphicFrameMkLst>
            <pc:docMk/>
            <pc:sldMk cId="1736706739" sldId="358"/>
            <ac:graphicFrameMk id="4" creationId="{781366BA-7AA2-3DC5-9C52-D34391B72C39}"/>
          </ac:graphicFrameMkLst>
        </pc:graphicFrameChg>
      </pc:sldChg>
      <pc:sldChg chg="modSp add mod ord">
        <pc:chgData name="CC LAM" userId="7c7956ceca567846" providerId="LiveId" clId="{F24EABC3-5692-4B5E-9971-FDB672C97186}" dt="2022-11-19T02:25:18.706" v="103" actId="13926"/>
        <pc:sldMkLst>
          <pc:docMk/>
          <pc:sldMk cId="77025554" sldId="360"/>
        </pc:sldMkLst>
        <pc:spChg chg="mod">
          <ac:chgData name="CC LAM" userId="7c7956ceca567846" providerId="LiveId" clId="{F24EABC3-5692-4B5E-9971-FDB672C97186}" dt="2022-11-19T02:25:18.706" v="103" actId="13926"/>
          <ac:spMkLst>
            <pc:docMk/>
            <pc:sldMk cId="77025554" sldId="360"/>
            <ac:spMk id="3" creationId="{9631BA5A-BC2A-3F11-E2D5-3E419E9D86B9}"/>
          </ac:spMkLst>
        </pc:spChg>
      </pc:sldChg>
      <pc:sldChg chg="add del">
        <pc:chgData name="CC LAM" userId="7c7956ceca567846" providerId="LiveId" clId="{F24EABC3-5692-4B5E-9971-FDB672C97186}" dt="2022-11-19T02:25:39.495" v="104" actId="47"/>
        <pc:sldMkLst>
          <pc:docMk/>
          <pc:sldMk cId="932913400" sldId="361"/>
        </pc:sldMkLst>
      </pc:sldChg>
    </pc:docChg>
  </pc:docChgLst>
  <pc:docChgLst>
    <pc:chgData name="CC LAM" userId="7c7956ceca567846" providerId="LiveId" clId="{AE7CF177-C8D6-4A08-9CDF-B3AFF20797BE}"/>
    <pc:docChg chg="undo redo custSel addSld delSld modSld modSection">
      <pc:chgData name="CC LAM" userId="7c7956ceca567846" providerId="LiveId" clId="{AE7CF177-C8D6-4A08-9CDF-B3AFF20797BE}" dt="2023-09-07T17:24:22.952" v="7334"/>
      <pc:docMkLst>
        <pc:docMk/>
      </pc:docMkLst>
      <pc:sldChg chg="modSp mod modNotesTx">
        <pc:chgData name="CC LAM" userId="7c7956ceca567846" providerId="LiveId" clId="{AE7CF177-C8D6-4A08-9CDF-B3AFF20797BE}" dt="2023-09-07T12:04:14.269" v="5923" actId="20577"/>
        <pc:sldMkLst>
          <pc:docMk/>
          <pc:sldMk cId="35182549" sldId="261"/>
        </pc:sldMkLst>
        <pc:spChg chg="mod">
          <ac:chgData name="CC LAM" userId="7c7956ceca567846" providerId="LiveId" clId="{AE7CF177-C8D6-4A08-9CDF-B3AFF20797BE}" dt="2023-09-05T11:05:31.900" v="40"/>
          <ac:spMkLst>
            <pc:docMk/>
            <pc:sldMk cId="35182549" sldId="261"/>
            <ac:spMk id="4" creationId="{45826D50-69FD-4D17-B3BC-FD2358C42EBA}"/>
          </ac:spMkLst>
        </pc:spChg>
        <pc:spChg chg="mod">
          <ac:chgData name="CC LAM" userId="7c7956ceca567846" providerId="LiveId" clId="{AE7CF177-C8D6-4A08-9CDF-B3AFF20797BE}" dt="2023-09-05T11:07:14.436" v="80"/>
          <ac:spMkLst>
            <pc:docMk/>
            <pc:sldMk cId="35182549" sldId="261"/>
            <ac:spMk id="5" creationId="{DE32025C-4CD3-40D8-BAE8-067B9A085B78}"/>
          </ac:spMkLst>
        </pc:spChg>
      </pc:sldChg>
      <pc:sldChg chg="del">
        <pc:chgData name="CC LAM" userId="7c7956ceca567846" providerId="LiveId" clId="{AE7CF177-C8D6-4A08-9CDF-B3AFF20797BE}" dt="2023-09-07T12:01:15.571" v="5789" actId="47"/>
        <pc:sldMkLst>
          <pc:docMk/>
          <pc:sldMk cId="2379431284" sldId="262"/>
        </pc:sldMkLst>
      </pc:sldChg>
      <pc:sldChg chg="del">
        <pc:chgData name="CC LAM" userId="7c7956ceca567846" providerId="LiveId" clId="{AE7CF177-C8D6-4A08-9CDF-B3AFF20797BE}" dt="2023-09-07T12:01:33.730" v="5792" actId="47"/>
        <pc:sldMkLst>
          <pc:docMk/>
          <pc:sldMk cId="1308039731" sldId="269"/>
        </pc:sldMkLst>
      </pc:sldChg>
      <pc:sldChg chg="del">
        <pc:chgData name="CC LAM" userId="7c7956ceca567846" providerId="LiveId" clId="{AE7CF177-C8D6-4A08-9CDF-B3AFF20797BE}" dt="2023-09-07T12:01:18.287" v="5790" actId="47"/>
        <pc:sldMkLst>
          <pc:docMk/>
          <pc:sldMk cId="4089468055" sldId="271"/>
        </pc:sldMkLst>
      </pc:sldChg>
      <pc:sldChg chg="del">
        <pc:chgData name="CC LAM" userId="7c7956ceca567846" providerId="LiveId" clId="{AE7CF177-C8D6-4A08-9CDF-B3AFF20797BE}" dt="2023-09-07T12:01:26.282" v="5791" actId="47"/>
        <pc:sldMkLst>
          <pc:docMk/>
          <pc:sldMk cId="2791742724" sldId="272"/>
        </pc:sldMkLst>
      </pc:sldChg>
      <pc:sldChg chg="del">
        <pc:chgData name="CC LAM" userId="7c7956ceca567846" providerId="LiveId" clId="{AE7CF177-C8D6-4A08-9CDF-B3AFF20797BE}" dt="2023-09-07T12:01:47.836" v="5793" actId="47"/>
        <pc:sldMkLst>
          <pc:docMk/>
          <pc:sldMk cId="840884562" sldId="273"/>
        </pc:sldMkLst>
      </pc:sldChg>
      <pc:sldChg chg="addSp delSp modSp mod modAnim modNotesTx">
        <pc:chgData name="CC LAM" userId="7c7956ceca567846" providerId="LiveId" clId="{AE7CF177-C8D6-4A08-9CDF-B3AFF20797BE}" dt="2023-09-07T17:24:22.952" v="7334"/>
        <pc:sldMkLst>
          <pc:docMk/>
          <pc:sldMk cId="1536258245" sldId="273"/>
        </pc:sldMkLst>
        <pc:spChg chg="add del mod">
          <ac:chgData name="CC LAM" userId="7c7956ceca567846" providerId="LiveId" clId="{AE7CF177-C8D6-4A08-9CDF-B3AFF20797BE}" dt="2023-09-07T16:55:42.873" v="7119" actId="20577"/>
          <ac:spMkLst>
            <pc:docMk/>
            <pc:sldMk cId="1536258245" sldId="273"/>
            <ac:spMk id="2" creationId="{A12DA3E7-926B-4AE8-B50E-0BFAFC2E352A}"/>
          </ac:spMkLst>
        </pc:spChg>
        <pc:spChg chg="add del mod">
          <ac:chgData name="CC LAM" userId="7c7956ceca567846" providerId="LiveId" clId="{AE7CF177-C8D6-4A08-9CDF-B3AFF20797BE}" dt="2023-09-07T16:55:38.559" v="7118" actId="478"/>
          <ac:spMkLst>
            <pc:docMk/>
            <pc:sldMk cId="1536258245" sldId="273"/>
            <ac:spMk id="5" creationId="{4272901A-0759-6400-EC3F-A3FC26BC1193}"/>
          </ac:spMkLst>
        </pc:spChg>
        <pc:graphicFrameChg chg="mod">
          <ac:chgData name="CC LAM" userId="7c7956ceca567846" providerId="LiveId" clId="{AE7CF177-C8D6-4A08-9CDF-B3AFF20797BE}" dt="2023-09-07T17:24:07.498" v="7333" actId="20577"/>
          <ac:graphicFrameMkLst>
            <pc:docMk/>
            <pc:sldMk cId="1536258245" sldId="273"/>
            <ac:graphicFrameMk id="4" creationId="{19076404-3B7E-4855-89B3-B2500415D52A}"/>
          </ac:graphicFrameMkLst>
        </pc:graphicFrameChg>
      </pc:sldChg>
      <pc:sldChg chg="modSp new del mod modNotesTx">
        <pc:chgData name="CC LAM" userId="7c7956ceca567846" providerId="LiveId" clId="{AE7CF177-C8D6-4A08-9CDF-B3AFF20797BE}" dt="2023-09-07T12:01:09.758" v="5788" actId="47"/>
        <pc:sldMkLst>
          <pc:docMk/>
          <pc:sldMk cId="1168350490" sldId="274"/>
        </pc:sldMkLst>
        <pc:spChg chg="mod">
          <ac:chgData name="CC LAM" userId="7c7956ceca567846" providerId="LiveId" clId="{AE7CF177-C8D6-4A08-9CDF-B3AFF20797BE}" dt="2023-09-05T11:11:49.977" v="328" actId="20577"/>
          <ac:spMkLst>
            <pc:docMk/>
            <pc:sldMk cId="1168350490" sldId="274"/>
            <ac:spMk id="2" creationId="{7431D93B-4AFA-B288-D053-FE64EEC4EF21}"/>
          </ac:spMkLst>
        </pc:spChg>
        <pc:spChg chg="mod">
          <ac:chgData name="CC LAM" userId="7c7956ceca567846" providerId="LiveId" clId="{AE7CF177-C8D6-4A08-9CDF-B3AFF20797BE}" dt="2023-09-07T08:21:06.677" v="657" actId="20577"/>
          <ac:spMkLst>
            <pc:docMk/>
            <pc:sldMk cId="1168350490" sldId="274"/>
            <ac:spMk id="3" creationId="{1A690B0C-6B1F-DDE8-5F9B-3B0B8AA8640A}"/>
          </ac:spMkLst>
        </pc:spChg>
      </pc:sldChg>
      <pc:sldChg chg="modSp new del mod modNotesTx">
        <pc:chgData name="CC LAM" userId="7c7956ceca567846" providerId="LiveId" clId="{AE7CF177-C8D6-4A08-9CDF-B3AFF20797BE}" dt="2023-09-07T12:04:26.286" v="5924" actId="47"/>
        <pc:sldMkLst>
          <pc:docMk/>
          <pc:sldMk cId="580278424" sldId="275"/>
        </pc:sldMkLst>
        <pc:spChg chg="mod">
          <ac:chgData name="CC LAM" userId="7c7956ceca567846" providerId="LiveId" clId="{AE7CF177-C8D6-4A08-9CDF-B3AFF20797BE}" dt="2023-09-07T08:21:27.951" v="682"/>
          <ac:spMkLst>
            <pc:docMk/>
            <pc:sldMk cId="580278424" sldId="275"/>
            <ac:spMk id="2" creationId="{22D3D726-5055-E617-DA94-8CD67590633D}"/>
          </ac:spMkLst>
        </pc:spChg>
        <pc:spChg chg="mod">
          <ac:chgData name="CC LAM" userId="7c7956ceca567846" providerId="LiveId" clId="{AE7CF177-C8D6-4A08-9CDF-B3AFF20797BE}" dt="2023-09-07T10:33:01.142" v="2328"/>
          <ac:spMkLst>
            <pc:docMk/>
            <pc:sldMk cId="580278424" sldId="275"/>
            <ac:spMk id="3" creationId="{58539311-BBF2-46FC-6C49-155C719C1C7F}"/>
          </ac:spMkLst>
        </pc:spChg>
      </pc:sldChg>
      <pc:sldChg chg="addSp delSp modSp new del mod setFolMasterAnim delAnim modAnim modNotesTx">
        <pc:chgData name="CC LAM" userId="7c7956ceca567846" providerId="LiveId" clId="{AE7CF177-C8D6-4A08-9CDF-B3AFF20797BE}" dt="2023-09-07T17:15:52.992" v="7269" actId="47"/>
        <pc:sldMkLst>
          <pc:docMk/>
          <pc:sldMk cId="334939091" sldId="276"/>
        </pc:sldMkLst>
        <pc:spChg chg="mod">
          <ac:chgData name="CC LAM" userId="7c7956ceca567846" providerId="LiveId" clId="{AE7CF177-C8D6-4A08-9CDF-B3AFF20797BE}" dt="2023-09-07T13:00:26.382" v="6954" actId="20577"/>
          <ac:spMkLst>
            <pc:docMk/>
            <pc:sldMk cId="334939091" sldId="276"/>
            <ac:spMk id="2" creationId="{A387B35F-2FCF-5986-3184-B85344B20AE5}"/>
          </ac:spMkLst>
        </pc:spChg>
        <pc:spChg chg="del mod">
          <ac:chgData name="CC LAM" userId="7c7956ceca567846" providerId="LiveId" clId="{AE7CF177-C8D6-4A08-9CDF-B3AFF20797BE}" dt="2023-09-07T09:56:18.130" v="1392" actId="1032"/>
          <ac:spMkLst>
            <pc:docMk/>
            <pc:sldMk cId="334939091" sldId="276"/>
            <ac:spMk id="3" creationId="{55D90740-6129-4B61-D019-1DCA95965241}"/>
          </ac:spMkLst>
        </pc:spChg>
        <pc:spChg chg="add del mod">
          <ac:chgData name="CC LAM" userId="7c7956ceca567846" providerId="LiveId" clId="{AE7CF177-C8D6-4A08-9CDF-B3AFF20797BE}" dt="2023-09-07T12:33:51.530" v="6774" actId="1032"/>
          <ac:spMkLst>
            <pc:docMk/>
            <pc:sldMk cId="334939091" sldId="276"/>
            <ac:spMk id="7" creationId="{555E2A69-229C-5C14-1BA3-FEE4732AE6A4}"/>
          </ac:spMkLst>
        </pc:spChg>
        <pc:graphicFrameChg chg="add del mod modGraphic">
          <ac:chgData name="CC LAM" userId="7c7956ceca567846" providerId="LiveId" clId="{AE7CF177-C8D6-4A08-9CDF-B3AFF20797BE}" dt="2023-09-07T12:33:27.452" v="6772" actId="478"/>
          <ac:graphicFrameMkLst>
            <pc:docMk/>
            <pc:sldMk cId="334939091" sldId="276"/>
            <ac:graphicFrameMk id="4" creationId="{8D6E4F71-24A2-C8BC-FAE6-2F3E13D441EE}"/>
          </ac:graphicFrameMkLst>
        </pc:graphicFrameChg>
        <pc:graphicFrameChg chg="add del modGraphic">
          <ac:chgData name="CC LAM" userId="7c7956ceca567846" providerId="LiveId" clId="{AE7CF177-C8D6-4A08-9CDF-B3AFF20797BE}" dt="2023-09-07T12:33:17.956" v="6770" actId="478"/>
          <ac:graphicFrameMkLst>
            <pc:docMk/>
            <pc:sldMk cId="334939091" sldId="276"/>
            <ac:graphicFrameMk id="5" creationId="{814F5259-22D3-A74A-253E-DCA4FF4EC7BB}"/>
          </ac:graphicFrameMkLst>
        </pc:graphicFrameChg>
        <pc:graphicFrameChg chg="add mod modGraphic">
          <ac:chgData name="CC LAM" userId="7c7956ceca567846" providerId="LiveId" clId="{AE7CF177-C8D6-4A08-9CDF-B3AFF20797BE}" dt="2023-09-07T16:58:48.192" v="7143" actId="255"/>
          <ac:graphicFrameMkLst>
            <pc:docMk/>
            <pc:sldMk cId="334939091" sldId="276"/>
            <ac:graphicFrameMk id="8" creationId="{DE408E56-8E49-0D02-B05B-6F10E85C2B10}"/>
          </ac:graphicFrameMkLst>
        </pc:graphicFrameChg>
      </pc:sldChg>
      <pc:sldChg chg="modSp new mod modNotesTx">
        <pc:chgData name="CC LAM" userId="7c7956ceca567846" providerId="LiveId" clId="{AE7CF177-C8D6-4A08-9CDF-B3AFF20797BE}" dt="2023-09-07T12:25:27.632" v="6762"/>
        <pc:sldMkLst>
          <pc:docMk/>
          <pc:sldMk cId="3964294965" sldId="277"/>
        </pc:sldMkLst>
        <pc:spChg chg="mod">
          <ac:chgData name="CC LAM" userId="7c7956ceca567846" providerId="LiveId" clId="{AE7CF177-C8D6-4A08-9CDF-B3AFF20797BE}" dt="2023-09-07T10:53:28.991" v="3076"/>
          <ac:spMkLst>
            <pc:docMk/>
            <pc:sldMk cId="3964294965" sldId="277"/>
            <ac:spMk id="2" creationId="{E28926DB-8672-42A9-4848-A069D26E5728}"/>
          </ac:spMkLst>
        </pc:spChg>
        <pc:spChg chg="mod">
          <ac:chgData name="CC LAM" userId="7c7956ceca567846" providerId="LiveId" clId="{AE7CF177-C8D6-4A08-9CDF-B3AFF20797BE}" dt="2023-09-07T12:22:53.383" v="6739" actId="6549"/>
          <ac:spMkLst>
            <pc:docMk/>
            <pc:sldMk cId="3964294965" sldId="277"/>
            <ac:spMk id="3" creationId="{46E3F441-9D4C-AEF2-2E84-40A560E01203}"/>
          </ac:spMkLst>
        </pc:spChg>
      </pc:sldChg>
      <pc:sldChg chg="add del">
        <pc:chgData name="CC LAM" userId="7c7956ceca567846" providerId="LiveId" clId="{AE7CF177-C8D6-4A08-9CDF-B3AFF20797BE}" dt="2023-09-07T17:01:39.008" v="7158" actId="47"/>
        <pc:sldMkLst>
          <pc:docMk/>
          <pc:sldMk cId="896626347" sldId="278"/>
        </pc:sldMkLst>
      </pc:sldChg>
    </pc:docChg>
  </pc:docChgLst>
  <pc:docChgLst>
    <pc:chgData name="CC LAM" userId="7c7956ceca567846" providerId="LiveId" clId="{9D1E003C-FB6E-42FD-B448-7868797F9F20}"/>
    <pc:docChg chg="undo redo custSel addSld delSld modSld modSection">
      <pc:chgData name="CC LAM" userId="7c7956ceca567846" providerId="LiveId" clId="{9D1E003C-FB6E-42FD-B448-7868797F9F20}" dt="2022-05-13T15:30:30.201" v="2338" actId="14100"/>
      <pc:docMkLst>
        <pc:docMk/>
      </pc:docMkLst>
      <pc:sldChg chg="modNotesTx">
        <pc:chgData name="CC LAM" userId="7c7956ceca567846" providerId="LiveId" clId="{9D1E003C-FB6E-42FD-B448-7868797F9F20}" dt="2022-05-13T12:25:50.439" v="26" actId="14"/>
        <pc:sldMkLst>
          <pc:docMk/>
          <pc:sldMk cId="35182549" sldId="261"/>
        </pc:sldMkLst>
      </pc:sldChg>
      <pc:sldChg chg="modSp mod">
        <pc:chgData name="CC LAM" userId="7c7956ceca567846" providerId="LiveId" clId="{9D1E003C-FB6E-42FD-B448-7868797F9F20}" dt="2022-05-13T12:26:34.340" v="36" actId="20577"/>
        <pc:sldMkLst>
          <pc:docMk/>
          <pc:sldMk cId="377263028" sldId="313"/>
        </pc:sldMkLst>
        <pc:spChg chg="mod">
          <ac:chgData name="CC LAM" userId="7c7956ceca567846" providerId="LiveId" clId="{9D1E003C-FB6E-42FD-B448-7868797F9F20}" dt="2022-05-13T12:26:34.340" v="36" actId="20577"/>
          <ac:spMkLst>
            <pc:docMk/>
            <pc:sldMk cId="377263028" sldId="313"/>
            <ac:spMk id="2" creationId="{0AF573A6-B791-E8FC-D86F-0F126B92BF53}"/>
          </ac:spMkLst>
        </pc:spChg>
      </pc:sldChg>
      <pc:sldChg chg="modNotesTx">
        <pc:chgData name="CC LAM" userId="7c7956ceca567846" providerId="LiveId" clId="{9D1E003C-FB6E-42FD-B448-7868797F9F20}" dt="2022-05-13T14:40:52.759" v="2022" actId="20577"/>
        <pc:sldMkLst>
          <pc:docMk/>
          <pc:sldMk cId="2062611878" sldId="314"/>
        </pc:sldMkLst>
      </pc:sldChg>
      <pc:sldChg chg="modNotesTx">
        <pc:chgData name="CC LAM" userId="7c7956ceca567846" providerId="LiveId" clId="{9D1E003C-FB6E-42FD-B448-7868797F9F20}" dt="2022-05-13T15:00:10.034" v="2321" actId="113"/>
        <pc:sldMkLst>
          <pc:docMk/>
          <pc:sldMk cId="960872379" sldId="315"/>
        </pc:sldMkLst>
      </pc:sldChg>
      <pc:sldChg chg="modSp mod">
        <pc:chgData name="CC LAM" userId="7c7956ceca567846" providerId="LiveId" clId="{9D1E003C-FB6E-42FD-B448-7868797F9F20}" dt="2022-05-13T12:26:27.195" v="31" actId="20577"/>
        <pc:sldMkLst>
          <pc:docMk/>
          <pc:sldMk cId="3080214865" sldId="316"/>
        </pc:sldMkLst>
        <pc:spChg chg="mod">
          <ac:chgData name="CC LAM" userId="7c7956ceca567846" providerId="LiveId" clId="{9D1E003C-FB6E-42FD-B448-7868797F9F20}" dt="2022-05-13T12:26:27.195" v="31" actId="20577"/>
          <ac:spMkLst>
            <pc:docMk/>
            <pc:sldMk cId="3080214865" sldId="316"/>
            <ac:spMk id="2" creationId="{0AF573A6-B791-E8FC-D86F-0F126B92BF53}"/>
          </ac:spMkLst>
        </pc:spChg>
      </pc:sldChg>
      <pc:sldChg chg="modSp mod">
        <pc:chgData name="CC LAM" userId="7c7956ceca567846" providerId="LiveId" clId="{9D1E003C-FB6E-42FD-B448-7868797F9F20}" dt="2022-05-13T14:35:12.728" v="1967" actId="13926"/>
        <pc:sldMkLst>
          <pc:docMk/>
          <pc:sldMk cId="3289486716" sldId="317"/>
        </pc:sldMkLst>
        <pc:spChg chg="mod">
          <ac:chgData name="CC LAM" userId="7c7956ceca567846" providerId="LiveId" clId="{9D1E003C-FB6E-42FD-B448-7868797F9F20}" dt="2022-05-13T12:26:39.239" v="41" actId="20577"/>
          <ac:spMkLst>
            <pc:docMk/>
            <pc:sldMk cId="3289486716" sldId="317"/>
            <ac:spMk id="2" creationId="{0AF573A6-B791-E8FC-D86F-0F126B92BF53}"/>
          </ac:spMkLst>
        </pc:spChg>
        <pc:spChg chg="mod">
          <ac:chgData name="CC LAM" userId="7c7956ceca567846" providerId="LiveId" clId="{9D1E003C-FB6E-42FD-B448-7868797F9F20}" dt="2022-05-13T14:35:12.728" v="1967" actId="13926"/>
          <ac:spMkLst>
            <pc:docMk/>
            <pc:sldMk cId="3289486716" sldId="317"/>
            <ac:spMk id="3" creationId="{0E716ADB-F951-3630-74FA-171C6D66C451}"/>
          </ac:spMkLst>
        </pc:spChg>
      </pc:sldChg>
      <pc:sldChg chg="addSp delSp modSp new mod setFolMasterAnim modAnim modNotesTx">
        <pc:chgData name="CC LAM" userId="7c7956ceca567846" providerId="LiveId" clId="{9D1E003C-FB6E-42FD-B448-7868797F9F20}" dt="2022-05-13T14:43:26.979" v="2055" actId="113"/>
        <pc:sldMkLst>
          <pc:docMk/>
          <pc:sldMk cId="2825429278" sldId="318"/>
        </pc:sldMkLst>
        <pc:spChg chg="mod">
          <ac:chgData name="CC LAM" userId="7c7956ceca567846" providerId="LiveId" clId="{9D1E003C-FB6E-42FD-B448-7868797F9F20}" dt="2022-05-13T12:28:05.469" v="43"/>
          <ac:spMkLst>
            <pc:docMk/>
            <pc:sldMk cId="2825429278" sldId="318"/>
            <ac:spMk id="2" creationId="{8BAD5537-87B2-1FD5-FC2E-1505E52B1FA3}"/>
          </ac:spMkLst>
        </pc:spChg>
        <pc:spChg chg="del mod">
          <ac:chgData name="CC LAM" userId="7c7956ceca567846" providerId="LiveId" clId="{9D1E003C-FB6E-42FD-B448-7868797F9F20}" dt="2022-05-13T13:19:41.443" v="80" actId="931"/>
          <ac:spMkLst>
            <pc:docMk/>
            <pc:sldMk cId="2825429278" sldId="318"/>
            <ac:spMk id="3" creationId="{5496708E-E093-D78D-0370-C027763AE8C1}"/>
          </ac:spMkLst>
        </pc:spChg>
        <pc:picChg chg="add mod">
          <ac:chgData name="CC LAM" userId="7c7956ceca567846" providerId="LiveId" clId="{9D1E003C-FB6E-42FD-B448-7868797F9F20}" dt="2022-05-13T13:21:05.906" v="100" actId="1076"/>
          <ac:picMkLst>
            <pc:docMk/>
            <pc:sldMk cId="2825429278" sldId="318"/>
            <ac:picMk id="5" creationId="{9AFF4CF5-67F0-DC57-B88D-2ADA85035E5B}"/>
          </ac:picMkLst>
        </pc:picChg>
        <pc:picChg chg="add del mod">
          <ac:chgData name="CC LAM" userId="7c7956ceca567846" providerId="LiveId" clId="{9D1E003C-FB6E-42FD-B448-7868797F9F20}" dt="2022-05-13T13:20:31.380" v="90" actId="478"/>
          <ac:picMkLst>
            <pc:docMk/>
            <pc:sldMk cId="2825429278" sldId="318"/>
            <ac:picMk id="7" creationId="{414DEE2B-E4A6-A953-D884-8079617DD11A}"/>
          </ac:picMkLst>
        </pc:picChg>
        <pc:picChg chg="add mod">
          <ac:chgData name="CC LAM" userId="7c7956ceca567846" providerId="LiveId" clId="{9D1E003C-FB6E-42FD-B448-7868797F9F20}" dt="2022-05-13T13:21:10.914" v="101" actId="1076"/>
          <ac:picMkLst>
            <pc:docMk/>
            <pc:sldMk cId="2825429278" sldId="318"/>
            <ac:picMk id="9" creationId="{1A112A5C-59D8-6F92-27C5-A7A4E9758D6B}"/>
          </ac:picMkLst>
        </pc:picChg>
      </pc:sldChg>
      <pc:sldChg chg="addSp delSp modSp new mod modClrScheme chgLayout">
        <pc:chgData name="CC LAM" userId="7c7956ceca567846" providerId="LiveId" clId="{9D1E003C-FB6E-42FD-B448-7868797F9F20}" dt="2022-05-13T15:30:19.333" v="2337" actId="113"/>
        <pc:sldMkLst>
          <pc:docMk/>
          <pc:sldMk cId="3444217960" sldId="319"/>
        </pc:sldMkLst>
        <pc:spChg chg="mod ord">
          <ac:chgData name="CC LAM" userId="7c7956ceca567846" providerId="LiveId" clId="{9D1E003C-FB6E-42FD-B448-7868797F9F20}" dt="2022-05-13T15:25:27.862" v="2332" actId="1076"/>
          <ac:spMkLst>
            <pc:docMk/>
            <pc:sldMk cId="3444217960" sldId="319"/>
            <ac:spMk id="2" creationId="{6DAC7F1A-AC0E-8C26-5AA0-13F10DE7B05B}"/>
          </ac:spMkLst>
        </pc:spChg>
        <pc:spChg chg="del mod ord">
          <ac:chgData name="CC LAM" userId="7c7956ceca567846" providerId="LiveId" clId="{9D1E003C-FB6E-42FD-B448-7868797F9F20}" dt="2022-05-13T13:28:09.231" v="209" actId="700"/>
          <ac:spMkLst>
            <pc:docMk/>
            <pc:sldMk cId="3444217960" sldId="319"/>
            <ac:spMk id="3" creationId="{1B614A37-8423-226D-9650-D5EB29EFBBFB}"/>
          </ac:spMkLst>
        </pc:spChg>
        <pc:spChg chg="add mod ord">
          <ac:chgData name="CC LAM" userId="7c7956ceca567846" providerId="LiveId" clId="{9D1E003C-FB6E-42FD-B448-7868797F9F20}" dt="2022-05-13T15:30:19.333" v="2337" actId="113"/>
          <ac:spMkLst>
            <pc:docMk/>
            <pc:sldMk cId="3444217960" sldId="319"/>
            <ac:spMk id="4" creationId="{BA94C6D0-80FE-5964-DC4A-61BAE9416E8F}"/>
          </ac:spMkLst>
        </pc:spChg>
        <pc:spChg chg="add del mod ord">
          <ac:chgData name="CC LAM" userId="7c7956ceca567846" providerId="LiveId" clId="{9D1E003C-FB6E-42FD-B448-7868797F9F20}" dt="2022-05-13T13:30:20.557" v="214" actId="931"/>
          <ac:spMkLst>
            <pc:docMk/>
            <pc:sldMk cId="3444217960" sldId="319"/>
            <ac:spMk id="5" creationId="{91A1C727-166C-6DDE-9FC1-ECEDE832CA8B}"/>
          </ac:spMkLst>
        </pc:spChg>
        <pc:picChg chg="add del mod">
          <ac:chgData name="CC LAM" userId="7c7956ceca567846" providerId="LiveId" clId="{9D1E003C-FB6E-42FD-B448-7868797F9F20}" dt="2022-05-13T13:29:52.005" v="213" actId="931"/>
          <ac:picMkLst>
            <pc:docMk/>
            <pc:sldMk cId="3444217960" sldId="319"/>
            <ac:picMk id="7" creationId="{ADBF684E-C446-44FC-6939-75D34457F876}"/>
          </ac:picMkLst>
        </pc:picChg>
        <pc:picChg chg="add mod">
          <ac:chgData name="CC LAM" userId="7c7956ceca567846" providerId="LiveId" clId="{9D1E003C-FB6E-42FD-B448-7868797F9F20}" dt="2022-05-13T13:37:38.635" v="398" actId="1076"/>
          <ac:picMkLst>
            <pc:docMk/>
            <pc:sldMk cId="3444217960" sldId="319"/>
            <ac:picMk id="9" creationId="{BD93EF40-7D4B-A7D3-888D-DFDB36085CD3}"/>
          </ac:picMkLst>
        </pc:picChg>
      </pc:sldChg>
      <pc:sldChg chg="addSp delSp modSp new mod setFolMasterAnim modClrScheme addAnim delAnim modAnim chgLayout modNotesTx">
        <pc:chgData name="CC LAM" userId="7c7956ceca567846" providerId="LiveId" clId="{9D1E003C-FB6E-42FD-B448-7868797F9F20}" dt="2022-05-13T15:30:30.201" v="2338" actId="14100"/>
        <pc:sldMkLst>
          <pc:docMk/>
          <pc:sldMk cId="2444390172" sldId="320"/>
        </pc:sldMkLst>
        <pc:spChg chg="del mod ord">
          <ac:chgData name="CC LAM" userId="7c7956ceca567846" providerId="LiveId" clId="{9D1E003C-FB6E-42FD-B448-7868797F9F20}" dt="2022-05-13T13:38:19.398" v="400" actId="700"/>
          <ac:spMkLst>
            <pc:docMk/>
            <pc:sldMk cId="2444390172" sldId="320"/>
            <ac:spMk id="2" creationId="{DB4B4A51-D3BC-FDCB-2B9E-57015974B36E}"/>
          </ac:spMkLst>
        </pc:spChg>
        <pc:spChg chg="del mod ord">
          <ac:chgData name="CC LAM" userId="7c7956ceca567846" providerId="LiveId" clId="{9D1E003C-FB6E-42FD-B448-7868797F9F20}" dt="2022-05-13T13:38:19.398" v="400" actId="700"/>
          <ac:spMkLst>
            <pc:docMk/>
            <pc:sldMk cId="2444390172" sldId="320"/>
            <ac:spMk id="3" creationId="{979B8BA2-ABC5-44ED-65E0-0B80CE9E8259}"/>
          </ac:spMkLst>
        </pc:spChg>
        <pc:spChg chg="del">
          <ac:chgData name="CC LAM" userId="7c7956ceca567846" providerId="LiveId" clId="{9D1E003C-FB6E-42FD-B448-7868797F9F20}" dt="2022-05-13T13:38:19.398" v="400" actId="700"/>
          <ac:spMkLst>
            <pc:docMk/>
            <pc:sldMk cId="2444390172" sldId="320"/>
            <ac:spMk id="4" creationId="{17A9ECA6-0B78-8FAB-7697-1F67B166E1F1}"/>
          </ac:spMkLst>
        </pc:spChg>
        <pc:spChg chg="add mod ord">
          <ac:chgData name="CC LAM" userId="7c7956ceca567846" providerId="LiveId" clId="{9D1E003C-FB6E-42FD-B448-7868797F9F20}" dt="2022-05-13T13:44:05.217" v="656"/>
          <ac:spMkLst>
            <pc:docMk/>
            <pc:sldMk cId="2444390172" sldId="320"/>
            <ac:spMk id="5" creationId="{1BB3D250-B817-8F42-2E5D-F5A96829B827}"/>
          </ac:spMkLst>
        </pc:spChg>
        <pc:spChg chg="add del mod ord">
          <ac:chgData name="CC LAM" userId="7c7956ceca567846" providerId="LiveId" clId="{9D1E003C-FB6E-42FD-B448-7868797F9F20}" dt="2022-05-13T13:39:39.759" v="459" actId="3680"/>
          <ac:spMkLst>
            <pc:docMk/>
            <pc:sldMk cId="2444390172" sldId="320"/>
            <ac:spMk id="6" creationId="{415CABFF-82F4-30FC-834A-87034867F9B0}"/>
          </ac:spMkLst>
        </pc:spChg>
        <pc:spChg chg="add del mod">
          <ac:chgData name="CC LAM" userId="7c7956ceca567846" providerId="LiveId" clId="{9D1E003C-FB6E-42FD-B448-7868797F9F20}" dt="2022-05-13T13:44:05.217" v="656"/>
          <ac:spMkLst>
            <pc:docMk/>
            <pc:sldMk cId="2444390172" sldId="320"/>
            <ac:spMk id="8" creationId="{95692146-2462-BCE0-6F9A-C2ABC00F5145}"/>
          </ac:spMkLst>
        </pc:spChg>
        <pc:spChg chg="add del mod">
          <ac:chgData name="CC LAM" userId="7c7956ceca567846" providerId="LiveId" clId="{9D1E003C-FB6E-42FD-B448-7868797F9F20}" dt="2022-05-13T13:44:05.217" v="656"/>
          <ac:spMkLst>
            <pc:docMk/>
            <pc:sldMk cId="2444390172" sldId="320"/>
            <ac:spMk id="9" creationId="{71088FC2-0DF9-7A51-9962-85A2D8D0B5AB}"/>
          </ac:spMkLst>
        </pc:spChg>
        <pc:spChg chg="add mod">
          <ac:chgData name="CC LAM" userId="7c7956ceca567846" providerId="LiveId" clId="{9D1E003C-FB6E-42FD-B448-7868797F9F20}" dt="2022-05-13T15:26:44.181" v="2336" actId="20577"/>
          <ac:spMkLst>
            <pc:docMk/>
            <pc:sldMk cId="2444390172" sldId="320"/>
            <ac:spMk id="11" creationId="{F28A300B-A9A2-BC90-E30D-B8D1E280EE9F}"/>
          </ac:spMkLst>
        </pc:spChg>
        <pc:graphicFrameChg chg="add del mod ord modGraphic">
          <ac:chgData name="CC LAM" userId="7c7956ceca567846" providerId="LiveId" clId="{9D1E003C-FB6E-42FD-B448-7868797F9F20}" dt="2022-05-13T13:44:10.051" v="657" actId="478"/>
          <ac:graphicFrameMkLst>
            <pc:docMk/>
            <pc:sldMk cId="2444390172" sldId="320"/>
            <ac:graphicFrameMk id="7" creationId="{12D3A1C3-0F06-2E12-428A-992AE7A6F4AF}"/>
          </ac:graphicFrameMkLst>
        </pc:graphicFrameChg>
        <pc:picChg chg="add mod ord">
          <ac:chgData name="CC LAM" userId="7c7956ceca567846" providerId="LiveId" clId="{9D1E003C-FB6E-42FD-B448-7868797F9F20}" dt="2022-05-13T15:30:30.201" v="2338" actId="14100"/>
          <ac:picMkLst>
            <pc:docMk/>
            <pc:sldMk cId="2444390172" sldId="320"/>
            <ac:picMk id="13" creationId="{2B2D6510-34F1-88DD-50FF-0E7C3FF567C7}"/>
          </ac:picMkLst>
        </pc:picChg>
      </pc:sldChg>
      <pc:sldChg chg="modSp new del mod modNotesTx">
        <pc:chgData name="CC LAM" userId="7c7956ceca567846" providerId="LiveId" clId="{9D1E003C-FB6E-42FD-B448-7868797F9F20}" dt="2022-05-13T15:09:23.872" v="2322" actId="47"/>
        <pc:sldMkLst>
          <pc:docMk/>
          <pc:sldMk cId="1253822815" sldId="321"/>
        </pc:sldMkLst>
        <pc:spChg chg="mod">
          <ac:chgData name="CC LAM" userId="7c7956ceca567846" providerId="LiveId" clId="{9D1E003C-FB6E-42FD-B448-7868797F9F20}" dt="2022-05-13T14:13:36.131" v="1707" actId="20577"/>
          <ac:spMkLst>
            <pc:docMk/>
            <pc:sldMk cId="1253822815" sldId="321"/>
            <ac:spMk id="2" creationId="{EB9352C9-ABC9-ED7E-7CB6-64B3A5B0BE59}"/>
          </ac:spMkLst>
        </pc:spChg>
        <pc:spChg chg="mod">
          <ac:chgData name="CC LAM" userId="7c7956ceca567846" providerId="LiveId" clId="{9D1E003C-FB6E-42FD-B448-7868797F9F20}" dt="2022-05-13T14:16:40.909" v="1713"/>
          <ac:spMkLst>
            <pc:docMk/>
            <pc:sldMk cId="1253822815" sldId="321"/>
            <ac:spMk id="3" creationId="{79C41CEB-4E74-4359-C4BE-52E9CB995270}"/>
          </ac:spMkLst>
        </pc:spChg>
      </pc:sldChg>
    </pc:docChg>
  </pc:docChgLst>
  <pc:docChgLst>
    <pc:chgData name="CC LAM" userId="7c7956ceca567846" providerId="LiveId" clId="{A501382D-AE93-44FA-B685-0DC8EB7DCEAC}"/>
    <pc:docChg chg="modSld">
      <pc:chgData name="CC LAM" userId="7c7956ceca567846" providerId="LiveId" clId="{A501382D-AE93-44FA-B685-0DC8EB7DCEAC}" dt="2023-06-10T06:44:16.720" v="47" actId="20577"/>
      <pc:docMkLst>
        <pc:docMk/>
      </pc:docMkLst>
      <pc:sldChg chg="modNotesTx">
        <pc:chgData name="CC LAM" userId="7c7956ceca567846" providerId="LiveId" clId="{A501382D-AE93-44FA-B685-0DC8EB7DCEAC}" dt="2023-06-10T06:43:48.037" v="22" actId="20577"/>
        <pc:sldMkLst>
          <pc:docMk/>
          <pc:sldMk cId="2285564353" sldId="263"/>
        </pc:sldMkLst>
      </pc:sldChg>
      <pc:sldChg chg="modNotesTx">
        <pc:chgData name="CC LAM" userId="7c7956ceca567846" providerId="LiveId" clId="{A501382D-AE93-44FA-B685-0DC8EB7DCEAC}" dt="2023-06-10T06:44:16.720" v="47" actId="20577"/>
        <pc:sldMkLst>
          <pc:docMk/>
          <pc:sldMk cId="2541151021" sldId="268"/>
        </pc:sldMkLst>
      </pc:sldChg>
    </pc:docChg>
  </pc:docChgLst>
  <pc:docChgLst>
    <pc:chgData name="CC LAM" userId="7c7956ceca567846" providerId="LiveId" clId="{4298E410-F00E-4157-85BA-576962CCB3AB}"/>
    <pc:docChg chg="undo redo custSel addSld delSld modSld sldOrd modMainMaster modSection modNotesMaster">
      <pc:chgData name="CC LAM" userId="7c7956ceca567846" providerId="LiveId" clId="{4298E410-F00E-4157-85BA-576962CCB3AB}" dt="2022-04-15T10:33:16.341" v="3281" actId="15"/>
      <pc:docMkLst>
        <pc:docMk/>
      </pc:docMkLst>
      <pc:sldChg chg="modSp mod modAnim modNotes modNotesTx">
        <pc:chgData name="CC LAM" userId="7c7956ceca567846" providerId="LiveId" clId="{4298E410-F00E-4157-85BA-576962CCB3AB}" dt="2022-04-15T09:57:31.336" v="2471" actId="20577"/>
        <pc:sldMkLst>
          <pc:docMk/>
          <pc:sldMk cId="35182549" sldId="261"/>
        </pc:sldMkLst>
        <pc:spChg chg="mod">
          <ac:chgData name="CC LAM" userId="7c7956ceca567846" providerId="LiveId" clId="{4298E410-F00E-4157-85BA-576962CCB3AB}" dt="2022-04-14T16:46:27.140" v="15"/>
          <ac:spMkLst>
            <pc:docMk/>
            <pc:sldMk cId="35182549" sldId="261"/>
            <ac:spMk id="4" creationId="{45826D50-69FD-4D17-B3BC-FD2358C42EBA}"/>
          </ac:spMkLst>
        </pc:spChg>
        <pc:spChg chg="mod">
          <ac:chgData name="CC LAM" userId="7c7956ceca567846" providerId="LiveId" clId="{4298E410-F00E-4157-85BA-576962CCB3AB}" dt="2022-04-14T16:47:15.336" v="80" actId="20577"/>
          <ac:spMkLst>
            <pc:docMk/>
            <pc:sldMk cId="35182549" sldId="261"/>
            <ac:spMk id="5" creationId="{DE32025C-4CD3-40D8-BAE8-067B9A085B78}"/>
          </ac:spMkLst>
        </pc:spChg>
      </pc:sldChg>
      <pc:sldChg chg="del">
        <pc:chgData name="CC LAM" userId="7c7956ceca567846" providerId="LiveId" clId="{4298E410-F00E-4157-85BA-576962CCB3AB}" dt="2022-04-14T17:02:31.473" v="421" actId="2696"/>
        <pc:sldMkLst>
          <pc:docMk/>
          <pc:sldMk cId="1394552716" sldId="303"/>
        </pc:sldMkLst>
      </pc:sldChg>
      <pc:sldChg chg="del">
        <pc:chgData name="CC LAM" userId="7c7956ceca567846" providerId="LiveId" clId="{4298E410-F00E-4157-85BA-576962CCB3AB}" dt="2022-04-14T17:03:04.631" v="424" actId="2696"/>
        <pc:sldMkLst>
          <pc:docMk/>
          <pc:sldMk cId="3881726346" sldId="304"/>
        </pc:sldMkLst>
      </pc:sldChg>
      <pc:sldChg chg="addSp delSp modSp mod modAnim modNotes modNotesTx">
        <pc:chgData name="CC LAM" userId="7c7956ceca567846" providerId="LiveId" clId="{4298E410-F00E-4157-85BA-576962CCB3AB}" dt="2022-04-15T06:24:18.114" v="2305"/>
        <pc:sldMkLst>
          <pc:docMk/>
          <pc:sldMk cId="1934420557" sldId="305"/>
        </pc:sldMkLst>
        <pc:spChg chg="mod">
          <ac:chgData name="CC LAM" userId="7c7956ceca567846" providerId="LiveId" clId="{4298E410-F00E-4157-85BA-576962CCB3AB}" dt="2022-04-14T16:51:21.202" v="130"/>
          <ac:spMkLst>
            <pc:docMk/>
            <pc:sldMk cId="1934420557" sldId="305"/>
            <ac:spMk id="2" creationId="{E7F3952C-5FAA-4D90-B55B-48967D20E394}"/>
          </ac:spMkLst>
        </pc:spChg>
        <pc:spChg chg="del mod">
          <ac:chgData name="CC LAM" userId="7c7956ceca567846" providerId="LiveId" clId="{4298E410-F00E-4157-85BA-576962CCB3AB}" dt="2022-04-14T16:51:21.202" v="130"/>
          <ac:spMkLst>
            <pc:docMk/>
            <pc:sldMk cId="1934420557" sldId="305"/>
            <ac:spMk id="3" creationId="{5DE16066-4DF1-4F80-A89B-7ECBB5F42995}"/>
          </ac:spMkLst>
        </pc:spChg>
        <pc:spChg chg="add del mod">
          <ac:chgData name="CC LAM" userId="7c7956ceca567846" providerId="LiveId" clId="{4298E410-F00E-4157-85BA-576962CCB3AB}" dt="2022-04-14T16:51:21.202" v="130"/>
          <ac:spMkLst>
            <pc:docMk/>
            <pc:sldMk cId="1934420557" sldId="305"/>
            <ac:spMk id="4" creationId="{DEB9A1D3-0523-4264-AE47-3A9C71596C90}"/>
          </ac:spMkLst>
        </pc:spChg>
        <pc:spChg chg="add mod">
          <ac:chgData name="CC LAM" userId="7c7956ceca567846" providerId="LiveId" clId="{4298E410-F00E-4157-85BA-576962CCB3AB}" dt="2022-04-14T17:02:53.711" v="423" actId="113"/>
          <ac:spMkLst>
            <pc:docMk/>
            <pc:sldMk cId="1934420557" sldId="305"/>
            <ac:spMk id="5" creationId="{C8C01FDA-FC7F-41D6-9568-C8F279DD889F}"/>
          </ac:spMkLst>
        </pc:spChg>
      </pc:sldChg>
      <pc:sldChg chg="modSp new mod setFolMasterAnim modAnim modNotesTx">
        <pc:chgData name="CC LAM" userId="7c7956ceca567846" providerId="LiveId" clId="{4298E410-F00E-4157-85BA-576962CCB3AB}" dt="2022-04-15T06:25:57.703" v="2310"/>
        <pc:sldMkLst>
          <pc:docMk/>
          <pc:sldMk cId="2802167589" sldId="306"/>
        </pc:sldMkLst>
        <pc:spChg chg="mod">
          <ac:chgData name="CC LAM" userId="7c7956ceca567846" providerId="LiveId" clId="{4298E410-F00E-4157-85BA-576962CCB3AB}" dt="2022-04-15T03:19:16.413" v="727"/>
          <ac:spMkLst>
            <pc:docMk/>
            <pc:sldMk cId="2802167589" sldId="306"/>
            <ac:spMk id="2" creationId="{510B14BE-5ACE-46A5-BC11-BF232549F8DD}"/>
          </ac:spMkLst>
        </pc:spChg>
        <pc:spChg chg="mod">
          <ac:chgData name="CC LAM" userId="7c7956ceca567846" providerId="LiveId" clId="{4298E410-F00E-4157-85BA-576962CCB3AB}" dt="2022-04-15T03:20:07.485" v="739" actId="20577"/>
          <ac:spMkLst>
            <pc:docMk/>
            <pc:sldMk cId="2802167589" sldId="306"/>
            <ac:spMk id="3" creationId="{5B80B13E-1CE6-4B62-9C24-8E0609F1D08A}"/>
          </ac:spMkLst>
        </pc:spChg>
      </pc:sldChg>
      <pc:sldChg chg="del">
        <pc:chgData name="CC LAM" userId="7c7956ceca567846" providerId="LiveId" clId="{4298E410-F00E-4157-85BA-576962CCB3AB}" dt="2022-04-14T17:03:07.875" v="425" actId="47"/>
        <pc:sldMkLst>
          <pc:docMk/>
          <pc:sldMk cId="4030711756" sldId="306"/>
        </pc:sldMkLst>
      </pc:sldChg>
      <pc:sldChg chg="del">
        <pc:chgData name="CC LAM" userId="7c7956ceca567846" providerId="LiveId" clId="{4298E410-F00E-4157-85BA-576962CCB3AB}" dt="2022-04-14T17:03:11.109" v="427" actId="47"/>
        <pc:sldMkLst>
          <pc:docMk/>
          <pc:sldMk cId="2578972908" sldId="307"/>
        </pc:sldMkLst>
      </pc:sldChg>
      <pc:sldChg chg="addSp modSp new mod modAnim">
        <pc:chgData name="CC LAM" userId="7c7956ceca567846" providerId="LiveId" clId="{4298E410-F00E-4157-85BA-576962CCB3AB}" dt="2022-04-15T08:27:35.635" v="2450"/>
        <pc:sldMkLst>
          <pc:docMk/>
          <pc:sldMk cId="4062939489" sldId="307"/>
        </pc:sldMkLst>
        <pc:spChg chg="mod">
          <ac:chgData name="CC LAM" userId="7c7956ceca567846" providerId="LiveId" clId="{4298E410-F00E-4157-85BA-576962CCB3AB}" dt="2022-04-15T03:41:43.888" v="1060"/>
          <ac:spMkLst>
            <pc:docMk/>
            <pc:sldMk cId="4062939489" sldId="307"/>
            <ac:spMk id="2" creationId="{5CD41342-5652-4748-8082-6944A980C488}"/>
          </ac:spMkLst>
        </pc:spChg>
        <pc:spChg chg="mod">
          <ac:chgData name="CC LAM" userId="7c7956ceca567846" providerId="LiveId" clId="{4298E410-F00E-4157-85BA-576962CCB3AB}" dt="2022-04-15T03:50:56.386" v="1384" actId="255"/>
          <ac:spMkLst>
            <pc:docMk/>
            <pc:sldMk cId="4062939489" sldId="307"/>
            <ac:spMk id="3" creationId="{CFCFFA54-A8CD-4B23-B4C7-4C5D6B6A7CBF}"/>
          </ac:spMkLst>
        </pc:spChg>
        <pc:graphicFrameChg chg="add mod modGraphic">
          <ac:chgData name="CC LAM" userId="7c7956ceca567846" providerId="LiveId" clId="{4298E410-F00E-4157-85BA-576962CCB3AB}" dt="2022-04-15T08:27:35.635" v="2450"/>
          <ac:graphicFrameMkLst>
            <pc:docMk/>
            <pc:sldMk cId="4062939489" sldId="307"/>
            <ac:graphicFrameMk id="4" creationId="{A496DAAE-9587-40B1-A902-6433D4745860}"/>
          </ac:graphicFrameMkLst>
        </pc:graphicFrameChg>
      </pc:sldChg>
      <pc:sldChg chg="del">
        <pc:chgData name="CC LAM" userId="7c7956ceca567846" providerId="LiveId" clId="{4298E410-F00E-4157-85BA-576962CCB3AB}" dt="2022-04-14T17:03:09.627" v="426" actId="47"/>
        <pc:sldMkLst>
          <pc:docMk/>
          <pc:sldMk cId="2081452195" sldId="308"/>
        </pc:sldMkLst>
      </pc:sldChg>
      <pc:sldChg chg="modSp add mod setFolMasterAnim modAnim modNotesTx">
        <pc:chgData name="CC LAM" userId="7c7956ceca567846" providerId="LiveId" clId="{4298E410-F00E-4157-85BA-576962CCB3AB}" dt="2022-04-15T09:58:01.704" v="2507" actId="20577"/>
        <pc:sldMkLst>
          <pc:docMk/>
          <pc:sldMk cId="3216635567" sldId="308"/>
        </pc:sldMkLst>
        <pc:spChg chg="mod">
          <ac:chgData name="CC LAM" userId="7c7956ceca567846" providerId="LiveId" clId="{4298E410-F00E-4157-85BA-576962CCB3AB}" dt="2022-04-15T03:23:46.224" v="754"/>
          <ac:spMkLst>
            <pc:docMk/>
            <pc:sldMk cId="3216635567" sldId="308"/>
            <ac:spMk id="2" creationId="{510B14BE-5ACE-46A5-BC11-BF232549F8DD}"/>
          </ac:spMkLst>
        </pc:spChg>
        <pc:spChg chg="mod">
          <ac:chgData name="CC LAM" userId="7c7956ceca567846" providerId="LiveId" clId="{4298E410-F00E-4157-85BA-576962CCB3AB}" dt="2022-04-15T03:28:31.517" v="767" actId="13926"/>
          <ac:spMkLst>
            <pc:docMk/>
            <pc:sldMk cId="3216635567" sldId="308"/>
            <ac:spMk id="3" creationId="{5B80B13E-1CE6-4B62-9C24-8E0609F1D08A}"/>
          </ac:spMkLst>
        </pc:spChg>
      </pc:sldChg>
      <pc:sldChg chg="modSp add mod ord setFolMasterAnim modAnim modNotesTx">
        <pc:chgData name="CC LAM" userId="7c7956ceca567846" providerId="LiveId" clId="{4298E410-F00E-4157-85BA-576962CCB3AB}" dt="2022-04-15T10:13:18.282" v="3086" actId="20577"/>
        <pc:sldMkLst>
          <pc:docMk/>
          <pc:sldMk cId="3181900712" sldId="309"/>
        </pc:sldMkLst>
        <pc:spChg chg="mod">
          <ac:chgData name="CC LAM" userId="7c7956ceca567846" providerId="LiveId" clId="{4298E410-F00E-4157-85BA-576962CCB3AB}" dt="2022-04-15T03:38:25.129" v="1012" actId="13926"/>
          <ac:spMkLst>
            <pc:docMk/>
            <pc:sldMk cId="3181900712" sldId="309"/>
            <ac:spMk id="3" creationId="{5B80B13E-1CE6-4B62-9C24-8E0609F1D08A}"/>
          </ac:spMkLst>
        </pc:spChg>
      </pc:sldChg>
      <pc:sldChg chg="del">
        <pc:chgData name="CC LAM" userId="7c7956ceca567846" providerId="LiveId" clId="{4298E410-F00E-4157-85BA-576962CCB3AB}" dt="2022-04-14T17:03:12.631" v="428" actId="47"/>
        <pc:sldMkLst>
          <pc:docMk/>
          <pc:sldMk cId="2732383987" sldId="310"/>
        </pc:sldMkLst>
      </pc:sldChg>
      <pc:sldChg chg="addSp modSp new mod modAnim modNotesTx">
        <pc:chgData name="CC LAM" userId="7c7956ceca567846" providerId="LiveId" clId="{4298E410-F00E-4157-85BA-576962CCB3AB}" dt="2022-04-15T08:28:40.853" v="2454" actId="20577"/>
        <pc:sldMkLst>
          <pc:docMk/>
          <pc:sldMk cId="4121144085" sldId="310"/>
        </pc:sldMkLst>
        <pc:spChg chg="mod">
          <ac:chgData name="CC LAM" userId="7c7956ceca567846" providerId="LiveId" clId="{4298E410-F00E-4157-85BA-576962CCB3AB}" dt="2022-04-15T03:55:16.141" v="1399" actId="20577"/>
          <ac:spMkLst>
            <pc:docMk/>
            <pc:sldMk cId="4121144085" sldId="310"/>
            <ac:spMk id="2" creationId="{32ED66FD-C9F8-4D4E-8B9F-DCF5FA2A7B37}"/>
          </ac:spMkLst>
        </pc:spChg>
        <pc:spChg chg="mod">
          <ac:chgData name="CC LAM" userId="7c7956ceca567846" providerId="LiveId" clId="{4298E410-F00E-4157-85BA-576962CCB3AB}" dt="2022-04-15T03:56:01.488" v="1403" actId="20577"/>
          <ac:spMkLst>
            <pc:docMk/>
            <pc:sldMk cId="4121144085" sldId="310"/>
            <ac:spMk id="3" creationId="{14D4B978-E131-4A7D-892E-99EF6BCD86FB}"/>
          </ac:spMkLst>
        </pc:spChg>
        <pc:graphicFrameChg chg="add mod modGraphic">
          <ac:chgData name="CC LAM" userId="7c7956ceca567846" providerId="LiveId" clId="{4298E410-F00E-4157-85BA-576962CCB3AB}" dt="2022-04-15T08:28:40.853" v="2454" actId="20577"/>
          <ac:graphicFrameMkLst>
            <pc:docMk/>
            <pc:sldMk cId="4121144085" sldId="310"/>
            <ac:graphicFrameMk id="4" creationId="{CBA3E697-CFE8-49A4-B083-E1359E71D43D}"/>
          </ac:graphicFrameMkLst>
        </pc:graphicFrameChg>
      </pc:sldChg>
      <pc:sldChg chg="modSp del mod">
        <pc:chgData name="CC LAM" userId="7c7956ceca567846" providerId="LiveId" clId="{4298E410-F00E-4157-85BA-576962CCB3AB}" dt="2022-04-15T03:12:05.118" v="429" actId="2696"/>
        <pc:sldMkLst>
          <pc:docMk/>
          <pc:sldMk cId="40972207" sldId="311"/>
        </pc:sldMkLst>
        <pc:spChg chg="mod">
          <ac:chgData name="CC LAM" userId="7c7956ceca567846" providerId="LiveId" clId="{4298E410-F00E-4157-85BA-576962CCB3AB}" dt="2022-04-14T16:55:30.857" v="207" actId="27636"/>
          <ac:spMkLst>
            <pc:docMk/>
            <pc:sldMk cId="40972207" sldId="311"/>
            <ac:spMk id="3" creationId="{D29BB01A-1C30-4506-A10C-3BFF7A5B42D9}"/>
          </ac:spMkLst>
        </pc:spChg>
      </pc:sldChg>
      <pc:sldChg chg="addSp delSp modSp new mod delAnim modAnim modNotesTx">
        <pc:chgData name="CC LAM" userId="7c7956ceca567846" providerId="LiveId" clId="{4298E410-F00E-4157-85BA-576962CCB3AB}" dt="2022-04-15T10:16:58.980" v="3233" actId="20577"/>
        <pc:sldMkLst>
          <pc:docMk/>
          <pc:sldMk cId="1906920953" sldId="311"/>
        </pc:sldMkLst>
        <pc:spChg chg="mod">
          <ac:chgData name="CC LAM" userId="7c7956ceca567846" providerId="LiveId" clId="{4298E410-F00E-4157-85BA-576962CCB3AB}" dt="2022-04-15T04:42:41.829" v="1854" actId="1076"/>
          <ac:spMkLst>
            <pc:docMk/>
            <pc:sldMk cId="1906920953" sldId="311"/>
            <ac:spMk id="2" creationId="{459CF379-FFA0-482A-B429-7C5CF643ECB7}"/>
          </ac:spMkLst>
        </pc:spChg>
        <pc:spChg chg="del mod">
          <ac:chgData name="CC LAM" userId="7c7956ceca567846" providerId="LiveId" clId="{4298E410-F00E-4157-85BA-576962CCB3AB}" dt="2022-04-15T04:40:29.670" v="1824" actId="22"/>
          <ac:spMkLst>
            <pc:docMk/>
            <pc:sldMk cId="1906920953" sldId="311"/>
            <ac:spMk id="3" creationId="{5B32BA3C-7C8A-4182-BE1F-77C0CC67A485}"/>
          </ac:spMkLst>
        </pc:spChg>
        <pc:picChg chg="add mod ord">
          <ac:chgData name="CC LAM" userId="7c7956ceca567846" providerId="LiveId" clId="{4298E410-F00E-4157-85BA-576962CCB3AB}" dt="2022-04-15T08:29:33.261" v="2461" actId="1076"/>
          <ac:picMkLst>
            <pc:docMk/>
            <pc:sldMk cId="1906920953" sldId="311"/>
            <ac:picMk id="5" creationId="{452A7E0D-58A2-4F2F-A0CD-041FCFA05EAF}"/>
          </ac:picMkLst>
        </pc:picChg>
        <pc:picChg chg="add del mod">
          <ac:chgData name="CC LAM" userId="7c7956ceca567846" providerId="LiveId" clId="{4298E410-F00E-4157-85BA-576962CCB3AB}" dt="2022-04-15T08:28:56.180" v="2455" actId="478"/>
          <ac:picMkLst>
            <pc:docMk/>
            <pc:sldMk cId="1906920953" sldId="311"/>
            <ac:picMk id="6" creationId="{E428ABBF-5692-4DF5-A511-7EF7D7FBE78C}"/>
          </ac:picMkLst>
        </pc:picChg>
        <pc:picChg chg="add mod">
          <ac:chgData name="CC LAM" userId="7c7956ceca567846" providerId="LiveId" clId="{4298E410-F00E-4157-85BA-576962CCB3AB}" dt="2022-04-15T08:29:36.522" v="2462" actId="1076"/>
          <ac:picMkLst>
            <pc:docMk/>
            <pc:sldMk cId="1906920953" sldId="311"/>
            <ac:picMk id="7" creationId="{66769135-F270-4BAA-9707-65192C579E21}"/>
          </ac:picMkLst>
        </pc:picChg>
      </pc:sldChg>
      <pc:sldChg chg="modSp new mod setFolMasterAnim modAnim modNotesTx">
        <pc:chgData name="CC LAM" userId="7c7956ceca567846" providerId="LiveId" clId="{4298E410-F00E-4157-85BA-576962CCB3AB}" dt="2022-04-15T10:33:16.341" v="3281" actId="15"/>
        <pc:sldMkLst>
          <pc:docMk/>
          <pc:sldMk cId="4184180901" sldId="312"/>
        </pc:sldMkLst>
        <pc:spChg chg="mod">
          <ac:chgData name="CC LAM" userId="7c7956ceca567846" providerId="LiveId" clId="{4298E410-F00E-4157-85BA-576962CCB3AB}" dt="2022-04-15T05:49:56.337" v="1867"/>
          <ac:spMkLst>
            <pc:docMk/>
            <pc:sldMk cId="4184180901" sldId="312"/>
            <ac:spMk id="2" creationId="{59754EDB-DE42-443C-8D9F-3D6E8D21D792}"/>
          </ac:spMkLst>
        </pc:spChg>
        <pc:spChg chg="mod">
          <ac:chgData name="CC LAM" userId="7c7956ceca567846" providerId="LiveId" clId="{4298E410-F00E-4157-85BA-576962CCB3AB}" dt="2022-04-15T06:03:43.869" v="2103"/>
          <ac:spMkLst>
            <pc:docMk/>
            <pc:sldMk cId="4184180901" sldId="312"/>
            <ac:spMk id="3" creationId="{12E5AA9F-EF24-4894-B4F2-DB00375B6578}"/>
          </ac:spMkLst>
        </pc:spChg>
      </pc:sldChg>
      <pc:sldMasterChg chg="modSldLayout">
        <pc:chgData name="CC LAM" userId="7c7956ceca567846" providerId="LiveId" clId="{4298E410-F00E-4157-85BA-576962CCB3AB}" dt="2022-04-14T16:55:30.616" v="206" actId="14100"/>
        <pc:sldMasterMkLst>
          <pc:docMk/>
          <pc:sldMasterMk cId="3475936232" sldId="2147483665"/>
        </pc:sldMasterMkLst>
        <pc:sldLayoutChg chg="modSp mod">
          <pc:chgData name="CC LAM" userId="7c7956ceca567846" providerId="LiveId" clId="{4298E410-F00E-4157-85BA-576962CCB3AB}" dt="2022-04-14T16:55:30.616" v="206" actId="14100"/>
          <pc:sldLayoutMkLst>
            <pc:docMk/>
            <pc:sldMasterMk cId="3475936232" sldId="2147483665"/>
            <pc:sldLayoutMk cId="487392691" sldId="2147483667"/>
          </pc:sldLayoutMkLst>
          <pc:spChg chg="mod">
            <ac:chgData name="CC LAM" userId="7c7956ceca567846" providerId="LiveId" clId="{4298E410-F00E-4157-85BA-576962CCB3AB}" dt="2022-04-14T16:55:23.401" v="204" actId="14100"/>
            <ac:spMkLst>
              <pc:docMk/>
              <pc:sldMasterMk cId="3475936232" sldId="2147483665"/>
              <pc:sldLayoutMk cId="487392691" sldId="2147483667"/>
              <ac:spMk id="2" creationId="{00000000-0000-0000-0000-000000000000}"/>
            </ac:spMkLst>
          </pc:spChg>
          <pc:spChg chg="mod">
            <ac:chgData name="CC LAM" userId="7c7956ceca567846" providerId="LiveId" clId="{4298E410-F00E-4157-85BA-576962CCB3AB}" dt="2022-04-14T16:55:30.616" v="206" actId="14100"/>
            <ac:spMkLst>
              <pc:docMk/>
              <pc:sldMasterMk cId="3475936232" sldId="2147483665"/>
              <pc:sldLayoutMk cId="487392691" sldId="2147483667"/>
              <ac:spMk id="3" creationId="{00000000-0000-0000-0000-000000000000}"/>
            </ac:spMkLst>
          </pc:spChg>
        </pc:sldLayoutChg>
      </pc:sldMasterChg>
    </pc:docChg>
  </pc:docChgLst>
  <pc:docChgLst>
    <pc:chgData name="CC LAM" userId="7c7956ceca567846" providerId="LiveId" clId="{B666BFC6-4C48-4975-AF86-A12FED7351AE}"/>
    <pc:docChg chg="modSld modNotesMaster">
      <pc:chgData name="CC LAM" userId="7c7956ceca567846" providerId="LiveId" clId="{B666BFC6-4C48-4975-AF86-A12FED7351AE}" dt="2022-07-10T04:34:32.583" v="309" actId="20577"/>
      <pc:docMkLst>
        <pc:docMk/>
      </pc:docMkLst>
      <pc:sldChg chg="modNotes">
        <pc:chgData name="CC LAM" userId="7c7956ceca567846" providerId="LiveId" clId="{B666BFC6-4C48-4975-AF86-A12FED7351AE}" dt="2022-07-10T00:26:59.811" v="17"/>
        <pc:sldMkLst>
          <pc:docMk/>
          <pc:sldMk cId="35182549" sldId="261"/>
        </pc:sldMkLst>
      </pc:sldChg>
      <pc:sldChg chg="modNotesTx">
        <pc:chgData name="CC LAM" userId="7c7956ceca567846" providerId="LiveId" clId="{B666BFC6-4C48-4975-AF86-A12FED7351AE}" dt="2022-07-10T04:28:27.944" v="20" actId="20577"/>
        <pc:sldMkLst>
          <pc:docMk/>
          <pc:sldMk cId="1193388559" sldId="329"/>
        </pc:sldMkLst>
      </pc:sldChg>
      <pc:sldChg chg="modNotesTx">
        <pc:chgData name="CC LAM" userId="7c7956ceca567846" providerId="LiveId" clId="{B666BFC6-4C48-4975-AF86-A12FED7351AE}" dt="2022-07-10T04:28:39.288" v="22" actId="6549"/>
        <pc:sldMkLst>
          <pc:docMk/>
          <pc:sldMk cId="2275212797" sldId="332"/>
        </pc:sldMkLst>
      </pc:sldChg>
      <pc:sldChg chg="modNotesTx">
        <pc:chgData name="CC LAM" userId="7c7956ceca567846" providerId="LiveId" clId="{B666BFC6-4C48-4975-AF86-A12FED7351AE}" dt="2022-07-10T04:34:32.583" v="309" actId="20577"/>
        <pc:sldMkLst>
          <pc:docMk/>
          <pc:sldMk cId="3326720849" sldId="333"/>
        </pc:sldMkLst>
      </pc:sldChg>
    </pc:docChg>
  </pc:docChgLst>
  <pc:docChgLst>
    <pc:chgData name="CC LAM" userId="7c7956ceca567846" providerId="LiveId" clId="{28C4F63E-AE4D-4098-9793-4BC0882ACA8C}"/>
    <pc:docChg chg="undo custSel addSld delSld modSld modSection modNotesMaster">
      <pc:chgData name="CC LAM" userId="7c7956ceca567846" providerId="LiveId" clId="{28C4F63E-AE4D-4098-9793-4BC0882ACA8C}" dt="2023-01-21T17:06:02.191" v="3819" actId="255"/>
      <pc:docMkLst>
        <pc:docMk/>
      </pc:docMkLst>
      <pc:sldChg chg="modSp mod modNotes modNotesTx">
        <pc:chgData name="CC LAM" userId="7c7956ceca567846" providerId="LiveId" clId="{28C4F63E-AE4D-4098-9793-4BC0882ACA8C}" dt="2023-01-21T17:05:17.558" v="3817"/>
        <pc:sldMkLst>
          <pc:docMk/>
          <pc:sldMk cId="35182549" sldId="261"/>
        </pc:sldMkLst>
        <pc:spChg chg="mod">
          <ac:chgData name="CC LAM" userId="7c7956ceca567846" providerId="LiveId" clId="{28C4F63E-AE4D-4098-9793-4BC0882ACA8C}" dt="2023-01-18T16:17:10.813" v="139"/>
          <ac:spMkLst>
            <pc:docMk/>
            <pc:sldMk cId="35182549" sldId="261"/>
            <ac:spMk id="4" creationId="{45826D50-69FD-4D17-B3BC-FD2358C42EBA}"/>
          </ac:spMkLst>
        </pc:spChg>
        <pc:spChg chg="mod">
          <ac:chgData name="CC LAM" userId="7c7956ceca567846" providerId="LiveId" clId="{28C4F63E-AE4D-4098-9793-4BC0882ACA8C}" dt="2023-01-18T16:17:39.380" v="186" actId="113"/>
          <ac:spMkLst>
            <pc:docMk/>
            <pc:sldMk cId="35182549" sldId="261"/>
            <ac:spMk id="5" creationId="{DE32025C-4CD3-40D8-BAE8-067B9A085B78}"/>
          </ac:spMkLst>
        </pc:spChg>
      </pc:sldChg>
      <pc:sldChg chg="modSp mod modNotesTx">
        <pc:chgData name="CC LAM" userId="7c7956ceca567846" providerId="LiveId" clId="{28C4F63E-AE4D-4098-9793-4BC0882ACA8C}" dt="2023-01-21T17:06:02.191" v="3819" actId="255"/>
        <pc:sldMkLst>
          <pc:docMk/>
          <pc:sldMk cId="4002306799" sldId="361"/>
        </pc:sldMkLst>
        <pc:spChg chg="mod">
          <ac:chgData name="CC LAM" userId="7c7956ceca567846" providerId="LiveId" clId="{28C4F63E-AE4D-4098-9793-4BC0882ACA8C}" dt="2023-01-18T16:18:52.401" v="243"/>
          <ac:spMkLst>
            <pc:docMk/>
            <pc:sldMk cId="4002306799" sldId="361"/>
            <ac:spMk id="2" creationId="{6CADCEF5-91E2-15B0-7098-A4FDD31BDB60}"/>
          </ac:spMkLst>
        </pc:spChg>
        <pc:spChg chg="mod">
          <ac:chgData name="CC LAM" userId="7c7956ceca567846" providerId="LiveId" clId="{28C4F63E-AE4D-4098-9793-4BC0882ACA8C}" dt="2023-01-18T16:21:18.657" v="253" actId="14100"/>
          <ac:spMkLst>
            <pc:docMk/>
            <pc:sldMk cId="4002306799" sldId="361"/>
            <ac:spMk id="3" creationId="{12E4F277-D0EB-815F-23C8-3B1A1EA6C6AF}"/>
          </ac:spMkLst>
        </pc:spChg>
      </pc:sldChg>
      <pc:sldChg chg="del">
        <pc:chgData name="CC LAM" userId="7c7956ceca567846" providerId="LiveId" clId="{28C4F63E-AE4D-4098-9793-4BC0882ACA8C}" dt="2023-01-18T16:54:32.943" v="1515" actId="47"/>
        <pc:sldMkLst>
          <pc:docMk/>
          <pc:sldMk cId="1527391099" sldId="362"/>
        </pc:sldMkLst>
      </pc:sldChg>
      <pc:sldChg chg="modSp new mod modNotesTx">
        <pc:chgData name="CC LAM" userId="7c7956ceca567846" providerId="LiveId" clId="{28C4F63E-AE4D-4098-9793-4BC0882ACA8C}" dt="2023-01-18T17:24:31.733" v="2486" actId="20577"/>
        <pc:sldMkLst>
          <pc:docMk/>
          <pc:sldMk cId="3041373121" sldId="362"/>
        </pc:sldMkLst>
        <pc:spChg chg="mod">
          <ac:chgData name="CC LAM" userId="7c7956ceca567846" providerId="LiveId" clId="{28C4F63E-AE4D-4098-9793-4BC0882ACA8C}" dt="2023-01-18T17:11:45.247" v="2200"/>
          <ac:spMkLst>
            <pc:docMk/>
            <pc:sldMk cId="3041373121" sldId="362"/>
            <ac:spMk id="2" creationId="{174D803D-FC1D-EB12-A558-61E5EB97E2D3}"/>
          </ac:spMkLst>
        </pc:spChg>
        <pc:spChg chg="mod">
          <ac:chgData name="CC LAM" userId="7c7956ceca567846" providerId="LiveId" clId="{28C4F63E-AE4D-4098-9793-4BC0882ACA8C}" dt="2023-01-18T17:10:14.786" v="2126" actId="6549"/>
          <ac:spMkLst>
            <pc:docMk/>
            <pc:sldMk cId="3041373121" sldId="362"/>
            <ac:spMk id="3" creationId="{148225DD-3024-4742-A345-1D5F97CF6CB9}"/>
          </ac:spMkLst>
        </pc:spChg>
      </pc:sldChg>
      <pc:sldChg chg="del">
        <pc:chgData name="CC LAM" userId="7c7956ceca567846" providerId="LiveId" clId="{28C4F63E-AE4D-4098-9793-4BC0882ACA8C}" dt="2023-01-18T16:54:34.396" v="1517" actId="47"/>
        <pc:sldMkLst>
          <pc:docMk/>
          <pc:sldMk cId="3248711262" sldId="363"/>
        </pc:sldMkLst>
      </pc:sldChg>
      <pc:sldChg chg="modSp new mod modNotesTx">
        <pc:chgData name="CC LAM" userId="7c7956ceca567846" providerId="LiveId" clId="{28C4F63E-AE4D-4098-9793-4BC0882ACA8C}" dt="2023-01-21T17:03:07.208" v="3816" actId="20577"/>
        <pc:sldMkLst>
          <pc:docMk/>
          <pc:sldMk cId="4132997513" sldId="363"/>
        </pc:sldMkLst>
        <pc:spChg chg="mod">
          <ac:chgData name="CC LAM" userId="7c7956ceca567846" providerId="LiveId" clId="{28C4F63E-AE4D-4098-9793-4BC0882ACA8C}" dt="2023-01-18T17:26:11.041" v="2561" actId="6549"/>
          <ac:spMkLst>
            <pc:docMk/>
            <pc:sldMk cId="4132997513" sldId="363"/>
            <ac:spMk id="2" creationId="{08A29C86-5D8A-31DE-9FBA-B870E49EA271}"/>
          </ac:spMkLst>
        </pc:spChg>
        <pc:spChg chg="mod">
          <ac:chgData name="CC LAM" userId="7c7956ceca567846" providerId="LiveId" clId="{28C4F63E-AE4D-4098-9793-4BC0882ACA8C}" dt="2023-01-18T17:25:19.839" v="2505"/>
          <ac:spMkLst>
            <pc:docMk/>
            <pc:sldMk cId="4132997513" sldId="363"/>
            <ac:spMk id="3" creationId="{6B48D4A4-4E3A-84AA-177B-093465DA27AF}"/>
          </ac:spMkLst>
        </pc:spChg>
      </pc:sldChg>
      <pc:sldChg chg="modNotesTx">
        <pc:chgData name="CC LAM" userId="7c7956ceca567846" providerId="LiveId" clId="{28C4F63E-AE4D-4098-9793-4BC0882ACA8C}" dt="2023-01-21T17:00:47.915" v="3754" actId="20577"/>
        <pc:sldMkLst>
          <pc:docMk/>
          <pc:sldMk cId="659432602" sldId="364"/>
        </pc:sldMkLst>
      </pc:sldChg>
      <pc:sldChg chg="del">
        <pc:chgData name="CC LAM" userId="7c7956ceca567846" providerId="LiveId" clId="{28C4F63E-AE4D-4098-9793-4BC0882ACA8C}" dt="2023-01-18T16:54:28.464" v="1513" actId="2696"/>
        <pc:sldMkLst>
          <pc:docMk/>
          <pc:sldMk cId="2862140035" sldId="365"/>
        </pc:sldMkLst>
      </pc:sldChg>
      <pc:sldChg chg="del">
        <pc:chgData name="CC LAM" userId="7c7956ceca567846" providerId="LiveId" clId="{28C4F63E-AE4D-4098-9793-4BC0882ACA8C}" dt="2023-01-18T16:54:31.799" v="1514" actId="47"/>
        <pc:sldMkLst>
          <pc:docMk/>
          <pc:sldMk cId="3866616260" sldId="366"/>
        </pc:sldMkLst>
      </pc:sldChg>
      <pc:sldChg chg="del">
        <pc:chgData name="CC LAM" userId="7c7956ceca567846" providerId="LiveId" clId="{28C4F63E-AE4D-4098-9793-4BC0882ACA8C}" dt="2023-01-18T16:54:33.851" v="1516" actId="47"/>
        <pc:sldMkLst>
          <pc:docMk/>
          <pc:sldMk cId="2284148269" sldId="367"/>
        </pc:sldMkLst>
      </pc:sldChg>
      <pc:sldChg chg="del">
        <pc:chgData name="CC LAM" userId="7c7956ceca567846" providerId="LiveId" clId="{28C4F63E-AE4D-4098-9793-4BC0882ACA8C}" dt="2023-01-18T16:54:35.754" v="1518" actId="47"/>
        <pc:sldMkLst>
          <pc:docMk/>
          <pc:sldMk cId="2847463302" sldId="368"/>
        </pc:sldMkLst>
      </pc:sldChg>
      <pc:sldChg chg="del">
        <pc:chgData name="CC LAM" userId="7c7956ceca567846" providerId="LiveId" clId="{28C4F63E-AE4D-4098-9793-4BC0882ACA8C}" dt="2023-01-18T16:54:36.827" v="1519" actId="47"/>
        <pc:sldMkLst>
          <pc:docMk/>
          <pc:sldMk cId="371646918" sldId="369"/>
        </pc:sldMkLst>
      </pc:sldChg>
    </pc:docChg>
  </pc:docChgLst>
  <pc:docChgLst>
    <pc:chgData name="CC LAM" userId="7c7956ceca567846" providerId="LiveId" clId="{53DF6055-A761-4DDA-AD4D-1AA3181D9D1A}"/>
    <pc:docChg chg="modSld modNotesMaster">
      <pc:chgData name="CC LAM" userId="7c7956ceca567846" providerId="LiveId" clId="{53DF6055-A761-4DDA-AD4D-1AA3181D9D1A}" dt="2022-08-13T06:38:07.323" v="131" actId="6549"/>
      <pc:docMkLst>
        <pc:docMk/>
      </pc:docMkLst>
      <pc:sldChg chg="modNotes">
        <pc:chgData name="CC LAM" userId="7c7956ceca567846" providerId="LiveId" clId="{53DF6055-A761-4DDA-AD4D-1AA3181D9D1A}" dt="2022-08-13T06:34:26.247" v="7"/>
        <pc:sldMkLst>
          <pc:docMk/>
          <pc:sldMk cId="35182549" sldId="261"/>
        </pc:sldMkLst>
      </pc:sldChg>
      <pc:sldChg chg="modNotesTx">
        <pc:chgData name="CC LAM" userId="7c7956ceca567846" providerId="LiveId" clId="{53DF6055-A761-4DDA-AD4D-1AA3181D9D1A}" dt="2022-08-13T06:38:07.323" v="131" actId="6549"/>
        <pc:sldMkLst>
          <pc:docMk/>
          <pc:sldMk cId="108893040" sldId="334"/>
        </pc:sldMkLst>
      </pc:sldChg>
      <pc:sldChg chg="modNotesTx">
        <pc:chgData name="CC LAM" userId="7c7956ceca567846" providerId="LiveId" clId="{53DF6055-A761-4DDA-AD4D-1AA3181D9D1A}" dt="2022-08-13T06:28:45.187" v="6" actId="113"/>
        <pc:sldMkLst>
          <pc:docMk/>
          <pc:sldMk cId="3057365592" sldId="336"/>
        </pc:sldMkLst>
      </pc:sldChg>
      <pc:sldChg chg="modNotesTx">
        <pc:chgData name="CC LAM" userId="7c7956ceca567846" providerId="LiveId" clId="{53DF6055-A761-4DDA-AD4D-1AA3181D9D1A}" dt="2022-08-13T06:37:26.840" v="130" actId="20577"/>
        <pc:sldMkLst>
          <pc:docMk/>
          <pc:sldMk cId="2875018366" sldId="339"/>
        </pc:sldMkLst>
      </pc:sldChg>
    </pc:docChg>
  </pc:docChgLst>
  <pc:docChgLst>
    <pc:chgData name="CC LAM" userId="7c7956ceca567846" providerId="LiveId" clId="{7F26E307-8B96-4E40-A52B-E8A1AB8F461B}"/>
    <pc:docChg chg="modSld">
      <pc:chgData name="CC LAM" userId="7c7956ceca567846" providerId="LiveId" clId="{7F26E307-8B96-4E40-A52B-E8A1AB8F461B}" dt="2023-01-19T02:02:13.763" v="5" actId="6549"/>
      <pc:docMkLst>
        <pc:docMk/>
      </pc:docMkLst>
      <pc:sldChg chg="modNotesTx">
        <pc:chgData name="CC LAM" userId="7c7956ceca567846" providerId="LiveId" clId="{7F26E307-8B96-4E40-A52B-E8A1AB8F461B}" dt="2023-01-19T02:02:13.763" v="5" actId="6549"/>
        <pc:sldMkLst>
          <pc:docMk/>
          <pc:sldMk cId="4002306799" sldId="361"/>
        </pc:sldMkLst>
      </pc:sldChg>
    </pc:docChg>
  </pc:docChgLst>
  <pc:docChgLst>
    <pc:chgData name="CC LAM" userId="7c7956ceca567846" providerId="LiveId" clId="{0D9A2B88-68A1-4EBE-8E3C-88721418D2F0}"/>
    <pc:docChg chg="undo custSel addSld modSld modSection">
      <pc:chgData name="CC LAM" userId="7c7956ceca567846" providerId="LiveId" clId="{0D9A2B88-68A1-4EBE-8E3C-88721418D2F0}" dt="2023-02-24T15:38:50.437" v="709" actId="20577"/>
      <pc:docMkLst>
        <pc:docMk/>
      </pc:docMkLst>
      <pc:sldChg chg="modNotesTx">
        <pc:chgData name="CC LAM" userId="7c7956ceca567846" providerId="LiveId" clId="{0D9A2B88-68A1-4EBE-8E3C-88721418D2F0}" dt="2023-02-24T15:38:50.437" v="709" actId="20577"/>
        <pc:sldMkLst>
          <pc:docMk/>
          <pc:sldMk cId="35182549" sldId="261"/>
        </pc:sldMkLst>
      </pc:sldChg>
      <pc:sldChg chg="addSp delSp modSp mod delAnim modAnim modNotesTx">
        <pc:chgData name="CC LAM" userId="7c7956ceca567846" providerId="LiveId" clId="{0D9A2B88-68A1-4EBE-8E3C-88721418D2F0}" dt="2023-02-24T15:37:10.335" v="703" actId="5793"/>
        <pc:sldMkLst>
          <pc:docMk/>
          <pc:sldMk cId="2674306869" sldId="336"/>
        </pc:sldMkLst>
        <pc:spChg chg="mod">
          <ac:chgData name="CC LAM" userId="7c7956ceca567846" providerId="LiveId" clId="{0D9A2B88-68A1-4EBE-8E3C-88721418D2F0}" dt="2023-02-24T14:23:07.874" v="531"/>
          <ac:spMkLst>
            <pc:docMk/>
            <pc:sldMk cId="2674306869" sldId="336"/>
            <ac:spMk id="2" creationId="{6D76D4D5-265A-6E3D-C444-5ADE342779BF}"/>
          </ac:spMkLst>
        </pc:spChg>
        <pc:spChg chg="add del mod">
          <ac:chgData name="CC LAM" userId="7c7956ceca567846" providerId="LiveId" clId="{0D9A2B88-68A1-4EBE-8E3C-88721418D2F0}" dt="2023-02-24T14:21:11.397" v="492"/>
          <ac:spMkLst>
            <pc:docMk/>
            <pc:sldMk cId="2674306869" sldId="336"/>
            <ac:spMk id="5" creationId="{71B7D060-65D4-8ABD-D516-7DFCCFCF4E74}"/>
          </ac:spMkLst>
        </pc:spChg>
        <pc:spChg chg="add mod">
          <ac:chgData name="CC LAM" userId="7c7956ceca567846" providerId="LiveId" clId="{0D9A2B88-68A1-4EBE-8E3C-88721418D2F0}" dt="2023-02-24T14:22:03.387" v="494" actId="14100"/>
          <ac:spMkLst>
            <pc:docMk/>
            <pc:sldMk cId="2674306869" sldId="336"/>
            <ac:spMk id="11" creationId="{21F1D6A7-2870-7A09-257E-C07ED6499074}"/>
          </ac:spMkLst>
        </pc:spChg>
        <pc:graphicFrameChg chg="add del mod">
          <ac:chgData name="CC LAM" userId="7c7956ceca567846" providerId="LiveId" clId="{0D9A2B88-68A1-4EBE-8E3C-88721418D2F0}" dt="2023-02-24T14:21:40.278" v="493" actId="478"/>
          <ac:graphicFrameMkLst>
            <pc:docMk/>
            <pc:sldMk cId="2674306869" sldId="336"/>
            <ac:graphicFrameMk id="7" creationId="{6D80BED8-D4CA-D2C8-84C4-E48A58C722A1}"/>
          </ac:graphicFrameMkLst>
        </pc:graphicFrameChg>
        <pc:picChg chg="del mod">
          <ac:chgData name="CC LAM" userId="7c7956ceca567846" providerId="LiveId" clId="{0D9A2B88-68A1-4EBE-8E3C-88721418D2F0}" dt="2023-02-24T14:18:16.994" v="478" actId="478"/>
          <ac:picMkLst>
            <pc:docMk/>
            <pc:sldMk cId="2674306869" sldId="336"/>
            <ac:picMk id="6" creationId="{816E18A7-1A49-008E-B358-1414FBC2FB83}"/>
          </ac:picMkLst>
        </pc:picChg>
        <pc:picChg chg="mod">
          <ac:chgData name="CC LAM" userId="7c7956ceca567846" providerId="LiveId" clId="{0D9A2B88-68A1-4EBE-8E3C-88721418D2F0}" dt="2023-02-24T14:22:13.816" v="496" actId="14100"/>
          <ac:picMkLst>
            <pc:docMk/>
            <pc:sldMk cId="2674306869" sldId="336"/>
            <ac:picMk id="8" creationId="{3B0C9FD7-30B2-83EC-77A9-1454B2B77A2E}"/>
          </ac:picMkLst>
        </pc:picChg>
        <pc:picChg chg="del mod">
          <ac:chgData name="CC LAM" userId="7c7956ceca567846" providerId="LiveId" clId="{0D9A2B88-68A1-4EBE-8E3C-88721418D2F0}" dt="2023-02-24T14:18:13.200" v="476" actId="478"/>
          <ac:picMkLst>
            <pc:docMk/>
            <pc:sldMk cId="2674306869" sldId="336"/>
            <ac:picMk id="10" creationId="{CC6D36B0-2423-9FBB-B692-88C73BE716DD}"/>
          </ac:picMkLst>
        </pc:picChg>
        <pc:picChg chg="mod ord">
          <ac:chgData name="CC LAM" userId="7c7956ceca567846" providerId="LiveId" clId="{0D9A2B88-68A1-4EBE-8E3C-88721418D2F0}" dt="2023-02-24T14:20:10.871" v="489" actId="1076"/>
          <ac:picMkLst>
            <pc:docMk/>
            <pc:sldMk cId="2674306869" sldId="336"/>
            <ac:picMk id="12" creationId="{674DE726-7D7D-6E89-F98E-DFEB3D123085}"/>
          </ac:picMkLst>
        </pc:picChg>
        <pc:picChg chg="mod">
          <ac:chgData name="CC LAM" userId="7c7956ceca567846" providerId="LiveId" clId="{0D9A2B88-68A1-4EBE-8E3C-88721418D2F0}" dt="2023-02-24T14:18:58.656" v="484" actId="14100"/>
          <ac:picMkLst>
            <pc:docMk/>
            <pc:sldMk cId="2674306869" sldId="336"/>
            <ac:picMk id="14" creationId="{AEA19EB6-ED87-E365-4F28-A4FBBF81291F}"/>
          </ac:picMkLst>
        </pc:picChg>
        <pc:picChg chg="mod">
          <ac:chgData name="CC LAM" userId="7c7956ceca567846" providerId="LiveId" clId="{0D9A2B88-68A1-4EBE-8E3C-88721418D2F0}" dt="2023-02-24T14:18:28.970" v="480" actId="1076"/>
          <ac:picMkLst>
            <pc:docMk/>
            <pc:sldMk cId="2674306869" sldId="336"/>
            <ac:picMk id="16" creationId="{839706CD-8399-1CFB-FF78-44C20FC82233}"/>
          </ac:picMkLst>
        </pc:picChg>
        <pc:picChg chg="del">
          <ac:chgData name="CC LAM" userId="7c7956ceca567846" providerId="LiveId" clId="{0D9A2B88-68A1-4EBE-8E3C-88721418D2F0}" dt="2023-02-24T14:19:11.107" v="486" actId="478"/>
          <ac:picMkLst>
            <pc:docMk/>
            <pc:sldMk cId="2674306869" sldId="336"/>
            <ac:picMk id="18" creationId="{7F716180-28D1-43FB-0855-B4F645DF889F}"/>
          </ac:picMkLst>
        </pc:picChg>
        <pc:picChg chg="del">
          <ac:chgData name="CC LAM" userId="7c7956ceca567846" providerId="LiveId" clId="{0D9A2B88-68A1-4EBE-8E3C-88721418D2F0}" dt="2023-02-24T14:18:22.236" v="479" actId="478"/>
          <ac:picMkLst>
            <pc:docMk/>
            <pc:sldMk cId="2674306869" sldId="336"/>
            <ac:picMk id="20" creationId="{86D703B7-7432-9F8F-EC50-511EDD11AB03}"/>
          </ac:picMkLst>
        </pc:picChg>
      </pc:sldChg>
      <pc:sldChg chg="setFolMasterAnim modAnim">
        <pc:chgData name="CC LAM" userId="7c7956ceca567846" providerId="LiveId" clId="{0D9A2B88-68A1-4EBE-8E3C-88721418D2F0}" dt="2023-02-24T14:13:43.611" v="465"/>
        <pc:sldMkLst>
          <pc:docMk/>
          <pc:sldMk cId="2445341811" sldId="366"/>
        </pc:sldMkLst>
      </pc:sldChg>
      <pc:sldChg chg="setFolMasterAnim modAnim">
        <pc:chgData name="CC LAM" userId="7c7956ceca567846" providerId="LiveId" clId="{0D9A2B88-68A1-4EBE-8E3C-88721418D2F0}" dt="2023-02-24T14:14:02.465" v="466"/>
        <pc:sldMkLst>
          <pc:docMk/>
          <pc:sldMk cId="1076549543" sldId="367"/>
        </pc:sldMkLst>
      </pc:sldChg>
      <pc:sldChg chg="setFolMasterAnim modAnim">
        <pc:chgData name="CC LAM" userId="7c7956ceca567846" providerId="LiveId" clId="{0D9A2B88-68A1-4EBE-8E3C-88721418D2F0}" dt="2023-02-24T14:12:54.314" v="460"/>
        <pc:sldMkLst>
          <pc:docMk/>
          <pc:sldMk cId="3868287974" sldId="368"/>
        </pc:sldMkLst>
      </pc:sldChg>
      <pc:sldChg chg="setFolMasterAnim modAnim">
        <pc:chgData name="CC LAM" userId="7c7956ceca567846" providerId="LiveId" clId="{0D9A2B88-68A1-4EBE-8E3C-88721418D2F0}" dt="2023-02-24T14:14:15.657" v="468"/>
        <pc:sldMkLst>
          <pc:docMk/>
          <pc:sldMk cId="1228689898" sldId="369"/>
        </pc:sldMkLst>
      </pc:sldChg>
      <pc:sldChg chg="modSp mod modAnim">
        <pc:chgData name="CC LAM" userId="7c7956ceca567846" providerId="LiveId" clId="{0D9A2B88-68A1-4EBE-8E3C-88721418D2F0}" dt="2023-02-24T15:38:02.073" v="707" actId="20577"/>
        <pc:sldMkLst>
          <pc:docMk/>
          <pc:sldMk cId="3968000588" sldId="370"/>
        </pc:sldMkLst>
        <pc:spChg chg="mod">
          <ac:chgData name="CC LAM" userId="7c7956ceca567846" providerId="LiveId" clId="{0D9A2B88-68A1-4EBE-8E3C-88721418D2F0}" dt="2023-02-24T15:37:59.819" v="705" actId="20577"/>
          <ac:spMkLst>
            <pc:docMk/>
            <pc:sldMk cId="3968000588" sldId="370"/>
            <ac:spMk id="3" creationId="{BF409A0E-7644-0E29-29F7-B34D0481CA4C}"/>
          </ac:spMkLst>
        </pc:spChg>
        <pc:picChg chg="mod">
          <ac:chgData name="CC LAM" userId="7c7956ceca567846" providerId="LiveId" clId="{0D9A2B88-68A1-4EBE-8E3C-88721418D2F0}" dt="2023-02-24T14:46:07.309" v="556" actId="14100"/>
          <ac:picMkLst>
            <pc:docMk/>
            <pc:sldMk cId="3968000588" sldId="370"/>
            <ac:picMk id="5" creationId="{1ABCBD15-34B3-4941-C485-C2E8A7F20580}"/>
          </ac:picMkLst>
        </pc:picChg>
      </pc:sldChg>
      <pc:sldChg chg="modSp mod">
        <pc:chgData name="CC LAM" userId="7c7956ceca567846" providerId="LiveId" clId="{0D9A2B88-68A1-4EBE-8E3C-88721418D2F0}" dt="2023-02-24T14:15:10.582" v="474" actId="113"/>
        <pc:sldMkLst>
          <pc:docMk/>
          <pc:sldMk cId="3595713167" sldId="372"/>
        </pc:sldMkLst>
        <pc:spChg chg="mod">
          <ac:chgData name="CC LAM" userId="7c7956ceca567846" providerId="LiveId" clId="{0D9A2B88-68A1-4EBE-8E3C-88721418D2F0}" dt="2023-02-24T14:15:10.582" v="474" actId="113"/>
          <ac:spMkLst>
            <pc:docMk/>
            <pc:sldMk cId="3595713167" sldId="372"/>
            <ac:spMk id="3" creationId="{84C3511E-D12E-57DE-FBB2-D1828DDA863E}"/>
          </ac:spMkLst>
        </pc:spChg>
      </pc:sldChg>
      <pc:sldChg chg="modSp mod modNotesTx">
        <pc:chgData name="CC LAM" userId="7c7956ceca567846" providerId="LiveId" clId="{0D9A2B88-68A1-4EBE-8E3C-88721418D2F0}" dt="2023-02-24T14:25:54.175" v="555" actId="13926"/>
        <pc:sldMkLst>
          <pc:docMk/>
          <pc:sldMk cId="1870141208" sldId="397"/>
        </pc:sldMkLst>
        <pc:spChg chg="mod">
          <ac:chgData name="CC LAM" userId="7c7956ceca567846" providerId="LiveId" clId="{0D9A2B88-68A1-4EBE-8E3C-88721418D2F0}" dt="2023-02-24T14:07:22.174" v="443" actId="20577"/>
          <ac:spMkLst>
            <pc:docMk/>
            <pc:sldMk cId="1870141208" sldId="397"/>
            <ac:spMk id="2" creationId="{067CF1EC-891A-DF0A-A851-C53DBC6D03D0}"/>
          </ac:spMkLst>
        </pc:spChg>
        <pc:graphicFrameChg chg="mod modGraphic">
          <ac:chgData name="CC LAM" userId="7c7956ceca567846" providerId="LiveId" clId="{0D9A2B88-68A1-4EBE-8E3C-88721418D2F0}" dt="2023-02-24T14:25:54.175" v="555" actId="13926"/>
          <ac:graphicFrameMkLst>
            <pc:docMk/>
            <pc:sldMk cId="1870141208" sldId="397"/>
            <ac:graphicFrameMk id="9" creationId="{0BE06203-B2DB-521D-B5AA-A8B8C6BDC1EF}"/>
          </ac:graphicFrameMkLst>
        </pc:graphicFrameChg>
      </pc:sldChg>
      <pc:sldChg chg="modSp new mod">
        <pc:chgData name="CC LAM" userId="7c7956ceca567846" providerId="LiveId" clId="{0D9A2B88-68A1-4EBE-8E3C-88721418D2F0}" dt="2023-02-24T14:08:18.335" v="450"/>
        <pc:sldMkLst>
          <pc:docMk/>
          <pc:sldMk cId="2444027842" sldId="398"/>
        </pc:sldMkLst>
        <pc:spChg chg="mod">
          <ac:chgData name="CC LAM" userId="7c7956ceca567846" providerId="LiveId" clId="{0D9A2B88-68A1-4EBE-8E3C-88721418D2F0}" dt="2023-02-24T13:49:49.200" v="147" actId="20577"/>
          <ac:spMkLst>
            <pc:docMk/>
            <pc:sldMk cId="2444027842" sldId="398"/>
            <ac:spMk id="2" creationId="{AD768604-E42E-0464-588E-6AC69869B99E}"/>
          </ac:spMkLst>
        </pc:spChg>
        <pc:spChg chg="mod">
          <ac:chgData name="CC LAM" userId="7c7956ceca567846" providerId="LiveId" clId="{0D9A2B88-68A1-4EBE-8E3C-88721418D2F0}" dt="2023-02-24T14:08:18.335" v="450"/>
          <ac:spMkLst>
            <pc:docMk/>
            <pc:sldMk cId="2444027842" sldId="398"/>
            <ac:spMk id="3" creationId="{BEB210C8-F896-84D6-24F5-21D86367CBF7}"/>
          </ac:spMkLst>
        </pc:spChg>
      </pc:sldChg>
      <pc:sldChg chg="modSp new mod">
        <pc:chgData name="CC LAM" userId="7c7956ceca567846" providerId="LiveId" clId="{0D9A2B88-68A1-4EBE-8E3C-88721418D2F0}" dt="2023-02-24T14:12:10.175" v="458" actId="113"/>
        <pc:sldMkLst>
          <pc:docMk/>
          <pc:sldMk cId="3178574006" sldId="399"/>
        </pc:sldMkLst>
        <pc:spChg chg="mod">
          <ac:chgData name="CC LAM" userId="7c7956ceca567846" providerId="LiveId" clId="{0D9A2B88-68A1-4EBE-8E3C-88721418D2F0}" dt="2023-02-24T13:57:01.430" v="326"/>
          <ac:spMkLst>
            <pc:docMk/>
            <pc:sldMk cId="3178574006" sldId="399"/>
            <ac:spMk id="2" creationId="{E99D89CE-1883-9DF1-E4F1-F5372B3724EC}"/>
          </ac:spMkLst>
        </pc:spChg>
        <pc:spChg chg="mod">
          <ac:chgData name="CC LAM" userId="7c7956ceca567846" providerId="LiveId" clId="{0D9A2B88-68A1-4EBE-8E3C-88721418D2F0}" dt="2023-02-24T14:12:10.175" v="458" actId="113"/>
          <ac:spMkLst>
            <pc:docMk/>
            <pc:sldMk cId="3178574006" sldId="399"/>
            <ac:spMk id="3" creationId="{DC5B5CD8-4940-702C-B60F-E4CC08C555B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D77093-5402-4225-90FD-A4C5A117B5CB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8ADA5B4-B28E-4411-AC99-7FD2DB0B4DF6}">
      <dgm:prSet phldrT="[Text]" custT="1"/>
      <dgm:spPr/>
      <dgm:t>
        <a:bodyPr/>
        <a:lstStyle/>
        <a:p>
          <a:r>
            <a:rPr lang="zh-CN" altLang="en-US" sz="3200" dirty="0"/>
            <a:t>撒瑪利亞婦人</a:t>
          </a:r>
          <a:endParaRPr lang="en-US" sz="3200" dirty="0"/>
        </a:p>
      </dgm:t>
    </dgm:pt>
    <dgm:pt modelId="{2487E51F-37F4-41A7-A32B-3F622C9B0A1A}" type="parTrans" cxnId="{0225F9E2-D9D8-4BA8-A3A0-82B2C9BF57F9}">
      <dgm:prSet/>
      <dgm:spPr/>
      <dgm:t>
        <a:bodyPr/>
        <a:lstStyle/>
        <a:p>
          <a:endParaRPr lang="en-US"/>
        </a:p>
      </dgm:t>
    </dgm:pt>
    <dgm:pt modelId="{2D4DACB7-DC18-4B0A-8DAF-713E42C87C59}" type="sibTrans" cxnId="{0225F9E2-D9D8-4BA8-A3A0-82B2C9BF57F9}">
      <dgm:prSet/>
      <dgm:spPr/>
      <dgm:t>
        <a:bodyPr/>
        <a:lstStyle/>
        <a:p>
          <a:endParaRPr lang="en-US"/>
        </a:p>
      </dgm:t>
    </dgm:pt>
    <dgm:pt modelId="{76FDEFC6-1390-45C3-B8AB-0F4976383A12}">
      <dgm:prSet phldrT="[Text]" custT="1"/>
      <dgm:spPr/>
      <dgm:t>
        <a:bodyPr/>
        <a:lstStyle/>
        <a:p>
          <a:r>
            <a:rPr lang="zh-CN" altLang="en-US" sz="2500" dirty="0">
              <a:latin typeface="DengXian" panose="02010600030101010101" pitchFamily="2" charset="-122"/>
              <a:ea typeface="DengXian" panose="02010600030101010101" pitchFamily="2" charset="-122"/>
            </a:rPr>
            <a:t>懷疑，著重肉身需要（</a:t>
          </a:r>
          <a:r>
            <a:rPr lang="en-HK" altLang="zh-CN" sz="2500" dirty="0">
              <a:latin typeface="DengXian" panose="02010600030101010101" pitchFamily="2" charset="-122"/>
              <a:ea typeface="DengXian" panose="02010600030101010101" pitchFamily="2" charset="-122"/>
            </a:rPr>
            <a:t>9-1</a:t>
          </a:r>
          <a:r>
            <a:rPr lang="en-US" altLang="zh-CN" sz="2500" dirty="0">
              <a:latin typeface="DengXian" panose="02010600030101010101" pitchFamily="2" charset="-122"/>
              <a:ea typeface="DengXian" panose="02010600030101010101" pitchFamily="2" charset="-122"/>
            </a:rPr>
            <a:t>5</a:t>
          </a:r>
          <a:r>
            <a:rPr lang="zh-CN" altLang="en-US" sz="2500" dirty="0">
              <a:latin typeface="DengXian" panose="02010600030101010101" pitchFamily="2" charset="-122"/>
              <a:ea typeface="DengXian" panose="02010600030101010101" pitchFamily="2" charset="-122"/>
            </a:rPr>
            <a:t>）</a:t>
          </a:r>
          <a:endParaRPr lang="en-US" sz="2500" dirty="0">
            <a:latin typeface="DengXian" panose="02010600030101010101" pitchFamily="2" charset="-122"/>
            <a:ea typeface="DengXian" panose="02010600030101010101" pitchFamily="2" charset="-122"/>
          </a:endParaRPr>
        </a:p>
      </dgm:t>
    </dgm:pt>
    <dgm:pt modelId="{B5337B74-BA87-4458-BE7D-F42188412920}" type="parTrans" cxnId="{C3825EEB-CDE3-4471-8DBD-348F95277DB2}">
      <dgm:prSet/>
      <dgm:spPr/>
      <dgm:t>
        <a:bodyPr/>
        <a:lstStyle/>
        <a:p>
          <a:endParaRPr lang="en-US"/>
        </a:p>
      </dgm:t>
    </dgm:pt>
    <dgm:pt modelId="{FBEB65BC-AA83-4D6A-AD1C-79F4DC032868}" type="sibTrans" cxnId="{C3825EEB-CDE3-4471-8DBD-348F95277DB2}">
      <dgm:prSet/>
      <dgm:spPr/>
      <dgm:t>
        <a:bodyPr/>
        <a:lstStyle/>
        <a:p>
          <a:endParaRPr lang="en-US"/>
        </a:p>
      </dgm:t>
    </dgm:pt>
    <dgm:pt modelId="{42A567A4-3613-4EFA-B136-C266344D3FA0}">
      <dgm:prSet phldrT="[Text]" custT="1"/>
      <dgm:spPr/>
      <dgm:t>
        <a:bodyPr/>
        <a:lstStyle/>
        <a:p>
          <a:r>
            <a:rPr lang="zh-CN" altLang="en-US" sz="3200" dirty="0"/>
            <a:t>門徒</a:t>
          </a:r>
          <a:endParaRPr lang="en-US" sz="3200" dirty="0"/>
        </a:p>
      </dgm:t>
    </dgm:pt>
    <dgm:pt modelId="{5EC98EDB-9FE1-4B04-B7C4-CB6BE5F9B683}" type="parTrans" cxnId="{B1B58DBC-CF75-414A-924D-465FAC22E08B}">
      <dgm:prSet/>
      <dgm:spPr/>
      <dgm:t>
        <a:bodyPr/>
        <a:lstStyle/>
        <a:p>
          <a:endParaRPr lang="en-US"/>
        </a:p>
      </dgm:t>
    </dgm:pt>
    <dgm:pt modelId="{C624EDD5-88FA-4BBC-A7F1-3E711F46D7E0}" type="sibTrans" cxnId="{B1B58DBC-CF75-414A-924D-465FAC22E08B}">
      <dgm:prSet/>
      <dgm:spPr/>
      <dgm:t>
        <a:bodyPr/>
        <a:lstStyle/>
        <a:p>
          <a:endParaRPr lang="en-US"/>
        </a:p>
      </dgm:t>
    </dgm:pt>
    <dgm:pt modelId="{2FF695F1-D9E3-44A2-A18F-D75E043E4B8F}">
      <dgm:prSet phldrT="[Text]" custT="1"/>
      <dgm:spPr/>
      <dgm:t>
        <a:bodyPr/>
        <a:lstStyle/>
        <a:p>
          <a:r>
            <a:rPr lang="zh-TW" altLang="en-US" sz="25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固有猶太人心態（</a:t>
          </a:r>
          <a:r>
            <a:rPr lang="en-US" altLang="en-US" sz="25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27</a:t>
          </a:r>
          <a:r>
            <a:rPr lang="zh-TW" altLang="en-US" sz="25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）</a:t>
          </a:r>
          <a:endParaRPr lang="en-US" sz="2500" dirty="0">
            <a:latin typeface="DengXian" panose="02010600030101010101" pitchFamily="2" charset="-122"/>
            <a:ea typeface="DengXian" panose="02010600030101010101" pitchFamily="2" charset="-122"/>
            <a:cs typeface="Microsoft Uighur" panose="020B0604020202020204" pitchFamily="2" charset="-78"/>
          </a:endParaRPr>
        </a:p>
      </dgm:t>
    </dgm:pt>
    <dgm:pt modelId="{9098A3C6-EC0F-44A9-84F5-A71D58951285}" type="parTrans" cxnId="{4121B593-07C8-4A4D-AB7E-6AB2B0A28AC1}">
      <dgm:prSet/>
      <dgm:spPr/>
      <dgm:t>
        <a:bodyPr/>
        <a:lstStyle/>
        <a:p>
          <a:endParaRPr lang="en-US"/>
        </a:p>
      </dgm:t>
    </dgm:pt>
    <dgm:pt modelId="{3E6458CF-F45E-4C9F-A8F2-DEFB6D255E97}" type="sibTrans" cxnId="{4121B593-07C8-4A4D-AB7E-6AB2B0A28AC1}">
      <dgm:prSet/>
      <dgm:spPr/>
      <dgm:t>
        <a:bodyPr/>
        <a:lstStyle/>
        <a:p>
          <a:endParaRPr lang="en-US"/>
        </a:p>
      </dgm:t>
    </dgm:pt>
    <dgm:pt modelId="{2D7339CF-0972-44ED-92F6-7BC9FB6948FE}">
      <dgm:prSet custT="1"/>
      <dgm:spPr/>
      <dgm:t>
        <a:bodyPr/>
        <a:lstStyle/>
        <a:p>
          <a:r>
            <a:rPr lang="zh-CN" altLang="en-US" sz="2500" dirty="0">
              <a:latin typeface="DengXian" panose="02010600030101010101" pitchFamily="2" charset="-122"/>
              <a:ea typeface="DengXian" panose="02010600030101010101" pitchFamily="2" charset="-122"/>
            </a:rPr>
            <a:t>逃避，左閃右避（</a:t>
          </a:r>
          <a:r>
            <a:rPr lang="en-HK" altLang="zh-CN" sz="2500" dirty="0">
              <a:latin typeface="DengXian" panose="02010600030101010101" pitchFamily="2" charset="-122"/>
              <a:ea typeface="DengXian" panose="02010600030101010101" pitchFamily="2" charset="-122"/>
            </a:rPr>
            <a:t>16-25</a:t>
          </a:r>
          <a:r>
            <a:rPr lang="zh-CN" altLang="en-US" sz="2500" dirty="0">
              <a:latin typeface="DengXian" panose="02010600030101010101" pitchFamily="2" charset="-122"/>
              <a:ea typeface="DengXian" panose="02010600030101010101" pitchFamily="2" charset="-122"/>
            </a:rPr>
            <a:t>）</a:t>
          </a:r>
          <a:endParaRPr lang="en-HK" sz="2500" dirty="0">
            <a:latin typeface="DengXian" panose="02010600030101010101" pitchFamily="2" charset="-122"/>
            <a:ea typeface="DengXian" panose="02010600030101010101" pitchFamily="2" charset="-122"/>
          </a:endParaRPr>
        </a:p>
      </dgm:t>
    </dgm:pt>
    <dgm:pt modelId="{3675AB21-8C0B-41AC-A980-EED7732F109B}" type="parTrans" cxnId="{89783233-9C1F-4E11-AEC0-2B57F7EB0FC7}">
      <dgm:prSet/>
      <dgm:spPr/>
      <dgm:t>
        <a:bodyPr/>
        <a:lstStyle/>
        <a:p>
          <a:endParaRPr lang="en-HK"/>
        </a:p>
      </dgm:t>
    </dgm:pt>
    <dgm:pt modelId="{556E693A-CE45-4609-8718-936822EE5636}" type="sibTrans" cxnId="{89783233-9C1F-4E11-AEC0-2B57F7EB0FC7}">
      <dgm:prSet/>
      <dgm:spPr/>
      <dgm:t>
        <a:bodyPr/>
        <a:lstStyle/>
        <a:p>
          <a:endParaRPr lang="en-HK"/>
        </a:p>
      </dgm:t>
    </dgm:pt>
    <dgm:pt modelId="{3BDD05B5-A421-4916-98E0-FD8AEA25CF89}">
      <dgm:prSet custT="1"/>
      <dgm:spPr/>
      <dgm:t>
        <a:bodyPr/>
        <a:lstStyle/>
        <a:p>
          <a:r>
            <a:rPr lang="zh-CN" altLang="en-US" sz="2500" dirty="0">
              <a:latin typeface="DengXian" panose="02010600030101010101" pitchFamily="2" charset="-122"/>
              <a:ea typeface="DengXian" panose="02010600030101010101" pitchFamily="2" charset="-122"/>
            </a:rPr>
            <a:t>縱仍懷疑，找人，尋求（</a:t>
          </a:r>
          <a:r>
            <a:rPr lang="en-HK" altLang="zh-CN" sz="2500" dirty="0">
              <a:latin typeface="DengXian" panose="02010600030101010101" pitchFamily="2" charset="-122"/>
              <a:ea typeface="DengXian" panose="02010600030101010101" pitchFamily="2" charset="-122"/>
            </a:rPr>
            <a:t>28-30</a:t>
          </a:r>
          <a:r>
            <a:rPr lang="zh-CN" altLang="en-US" sz="2500" dirty="0">
              <a:latin typeface="DengXian" panose="02010600030101010101" pitchFamily="2" charset="-122"/>
              <a:ea typeface="DengXian" panose="02010600030101010101" pitchFamily="2" charset="-122"/>
            </a:rPr>
            <a:t>）</a:t>
          </a:r>
          <a:endParaRPr lang="en-HK" sz="2500" dirty="0">
            <a:latin typeface="DengXian" panose="02010600030101010101" pitchFamily="2" charset="-122"/>
            <a:ea typeface="DengXian" panose="02010600030101010101" pitchFamily="2" charset="-122"/>
          </a:endParaRPr>
        </a:p>
      </dgm:t>
    </dgm:pt>
    <dgm:pt modelId="{0B81ABC4-F6EF-4936-B9DB-A804023F468F}" type="parTrans" cxnId="{070C8677-2A3D-4AD8-9440-E67946F8A01B}">
      <dgm:prSet/>
      <dgm:spPr/>
      <dgm:t>
        <a:bodyPr/>
        <a:lstStyle/>
        <a:p>
          <a:endParaRPr lang="en-HK"/>
        </a:p>
      </dgm:t>
    </dgm:pt>
    <dgm:pt modelId="{AEECC800-D797-4D18-875D-522F626581E9}" type="sibTrans" cxnId="{070C8677-2A3D-4AD8-9440-E67946F8A01B}">
      <dgm:prSet/>
      <dgm:spPr/>
      <dgm:t>
        <a:bodyPr/>
        <a:lstStyle/>
        <a:p>
          <a:endParaRPr lang="en-HK"/>
        </a:p>
      </dgm:t>
    </dgm:pt>
    <dgm:pt modelId="{C19F1D95-EACD-406A-8961-A31A59CC9325}">
      <dgm:prSet custT="1"/>
      <dgm:spPr/>
      <dgm:t>
        <a:bodyPr/>
        <a:lstStyle/>
        <a:p>
          <a:r>
            <a:rPr lang="zh-CN" altLang="en-US" sz="2500" dirty="0">
              <a:latin typeface="DengXian" panose="02010600030101010101" pitchFamily="2" charset="-122"/>
              <a:ea typeface="DengXian" panose="02010600030101010101" pitchFamily="2" charset="-122"/>
            </a:rPr>
            <a:t>作見證，引領人信主（</a:t>
          </a:r>
          <a:r>
            <a:rPr lang="en-US" altLang="zh-CN" sz="2500" dirty="0">
              <a:latin typeface="DengXian" panose="02010600030101010101" pitchFamily="2" charset="-122"/>
              <a:ea typeface="DengXian" panose="02010600030101010101" pitchFamily="2" charset="-122"/>
            </a:rPr>
            <a:t>39-42</a:t>
          </a:r>
          <a:r>
            <a:rPr lang="zh-CN" altLang="en-US" sz="2500" dirty="0">
              <a:latin typeface="DengXian" panose="02010600030101010101" pitchFamily="2" charset="-122"/>
              <a:ea typeface="DengXian" panose="02010600030101010101" pitchFamily="2" charset="-122"/>
            </a:rPr>
            <a:t>）</a:t>
          </a:r>
          <a:endParaRPr lang="en-HK" sz="2500" dirty="0">
            <a:latin typeface="DengXian" panose="02010600030101010101" pitchFamily="2" charset="-122"/>
            <a:ea typeface="DengXian" panose="02010600030101010101" pitchFamily="2" charset="-122"/>
          </a:endParaRPr>
        </a:p>
      </dgm:t>
    </dgm:pt>
    <dgm:pt modelId="{83E5E8D9-17BE-4B23-90A4-A6667D45403A}" type="parTrans" cxnId="{48E81219-6541-443A-9252-F3CC390E32F1}">
      <dgm:prSet/>
      <dgm:spPr/>
      <dgm:t>
        <a:bodyPr/>
        <a:lstStyle/>
        <a:p>
          <a:endParaRPr lang="en-HK"/>
        </a:p>
      </dgm:t>
    </dgm:pt>
    <dgm:pt modelId="{AF261F7E-A401-4DB8-B506-B9F0ABE83E11}" type="sibTrans" cxnId="{48E81219-6541-443A-9252-F3CC390E32F1}">
      <dgm:prSet/>
      <dgm:spPr/>
      <dgm:t>
        <a:bodyPr/>
        <a:lstStyle/>
        <a:p>
          <a:endParaRPr lang="en-HK"/>
        </a:p>
      </dgm:t>
    </dgm:pt>
    <dgm:pt modelId="{E1905690-8043-46A8-BF6D-63DD3CF52497}">
      <dgm:prSet custT="1"/>
      <dgm:spPr/>
      <dgm:t>
        <a:bodyPr/>
        <a:lstStyle/>
        <a:p>
          <a:r>
            <a:rPr lang="zh-CN" altLang="en-US" sz="2500" b="1" dirty="0">
              <a:latin typeface="DengXian" panose="02010600030101010101" pitchFamily="2" charset="-122"/>
              <a:ea typeface="DengXian" panose="02010600030101010101" pitchFamily="2" charset="-122"/>
            </a:rPr>
            <a:t>從</a:t>
          </a:r>
          <a:r>
            <a:rPr lang="en-US" altLang="zh-CN" sz="2500" b="1" dirty="0">
              <a:latin typeface="DengXian" panose="02010600030101010101" pitchFamily="2" charset="-122"/>
              <a:ea typeface="DengXian" panose="02010600030101010101" pitchFamily="2" charset="-122"/>
            </a:rPr>
            <a:t>『</a:t>
          </a:r>
          <a:r>
            <a:rPr lang="zh-CN" altLang="en-US" sz="2500" b="1" dirty="0">
              <a:latin typeface="DengXian" panose="02010600030101010101" pitchFamily="2" charset="-122"/>
              <a:ea typeface="DengXian" panose="02010600030101010101" pitchFamily="2" charset="-122"/>
            </a:rPr>
            <a:t>一個</a:t>
          </a:r>
          <a:r>
            <a:rPr lang="en-US" altLang="zh-CN" sz="2500" b="1" dirty="0">
              <a:latin typeface="DengXian" panose="02010600030101010101" pitchFamily="2" charset="-122"/>
              <a:ea typeface="DengXian" panose="02010600030101010101" pitchFamily="2" charset="-122"/>
            </a:rPr>
            <a:t>』</a:t>
          </a:r>
          <a:r>
            <a:rPr lang="zh-CN" altLang="en-US" sz="2500" b="1" dirty="0">
              <a:latin typeface="DengXian" panose="02010600030101010101" pitchFamily="2" charset="-122"/>
              <a:ea typeface="DengXian" panose="02010600030101010101" pitchFamily="2" charset="-122"/>
            </a:rPr>
            <a:t>外人</a:t>
          </a:r>
          <a:r>
            <a:rPr lang="en-HK" altLang="zh-CN" sz="2500" b="1" dirty="0">
              <a:latin typeface="DengXian" panose="02010600030101010101" pitchFamily="2" charset="-122"/>
              <a:ea typeface="DengXian" panose="02010600030101010101" pitchFamily="2" charset="-122"/>
            </a:rPr>
            <a:t>(outsider) </a:t>
          </a:r>
          <a:r>
            <a:rPr lang="zh-CN" altLang="en-US" sz="2500" b="1" dirty="0">
              <a:latin typeface="DengXian" panose="02010600030101010101" pitchFamily="2" charset="-122"/>
              <a:ea typeface="DengXian" panose="02010600030101010101" pitchFamily="2" charset="-122"/>
            </a:rPr>
            <a:t>到</a:t>
          </a:r>
          <a:r>
            <a:rPr lang="en-US" altLang="zh-CN" sz="2500" b="1" dirty="0">
              <a:latin typeface="DengXian" panose="02010600030101010101" pitchFamily="2" charset="-122"/>
              <a:ea typeface="DengXian" panose="02010600030101010101" pitchFamily="2" charset="-122"/>
            </a:rPr>
            <a:t>『</a:t>
          </a:r>
          <a:r>
            <a:rPr lang="zh-CN" altLang="en-US" sz="2500" b="1" dirty="0">
              <a:latin typeface="DengXian" panose="02010600030101010101" pitchFamily="2" charset="-122"/>
              <a:ea typeface="DengXian" panose="02010600030101010101" pitchFamily="2" charset="-122"/>
            </a:rPr>
            <a:t>多個</a:t>
          </a:r>
          <a:r>
            <a:rPr lang="en-US" altLang="zh-CN" sz="2500" b="1" dirty="0">
              <a:latin typeface="DengXian" panose="02010600030101010101" pitchFamily="2" charset="-122"/>
              <a:ea typeface="DengXian" panose="02010600030101010101" pitchFamily="2" charset="-122"/>
            </a:rPr>
            <a:t>』  </a:t>
          </a:r>
          <a:r>
            <a:rPr lang="zh-CN" altLang="en-US" sz="2500" b="1" dirty="0">
              <a:latin typeface="DengXian" panose="02010600030101010101" pitchFamily="2" charset="-122"/>
              <a:ea typeface="DengXian" panose="02010600030101010101" pitchFamily="2" charset="-122"/>
            </a:rPr>
            <a:t>圈內人</a:t>
          </a:r>
          <a:r>
            <a:rPr lang="en-HK" altLang="zh-CN" sz="2500" b="1" dirty="0">
              <a:latin typeface="DengXian" panose="02010600030101010101" pitchFamily="2" charset="-122"/>
              <a:ea typeface="DengXian" panose="02010600030101010101" pitchFamily="2" charset="-122"/>
            </a:rPr>
            <a:t>(insiders)  </a:t>
          </a:r>
          <a:endParaRPr lang="en-HK" sz="2500" b="1" dirty="0">
            <a:latin typeface="DengXian" panose="02010600030101010101" pitchFamily="2" charset="-122"/>
            <a:ea typeface="DengXian" panose="02010600030101010101" pitchFamily="2" charset="-122"/>
          </a:endParaRPr>
        </a:p>
      </dgm:t>
    </dgm:pt>
    <dgm:pt modelId="{57C7B974-B72A-409B-A440-A737A9B92482}" type="parTrans" cxnId="{1729F411-8917-4640-A3D3-2188DF0F0EBC}">
      <dgm:prSet/>
      <dgm:spPr/>
      <dgm:t>
        <a:bodyPr/>
        <a:lstStyle/>
        <a:p>
          <a:endParaRPr lang="en-HK"/>
        </a:p>
      </dgm:t>
    </dgm:pt>
    <dgm:pt modelId="{B795A68C-1670-4634-ABD9-45DEB258AB50}" type="sibTrans" cxnId="{1729F411-8917-4640-A3D3-2188DF0F0EBC}">
      <dgm:prSet/>
      <dgm:spPr/>
      <dgm:t>
        <a:bodyPr/>
        <a:lstStyle/>
        <a:p>
          <a:endParaRPr lang="en-HK"/>
        </a:p>
      </dgm:t>
    </dgm:pt>
    <dgm:pt modelId="{6AE607B4-3296-4DD9-AB45-AA4D50CAFFF6}">
      <dgm:prSet custT="1"/>
      <dgm:spPr/>
      <dgm:t>
        <a:bodyPr/>
        <a:lstStyle/>
        <a:p>
          <a:r>
            <a:rPr lang="zh-CN" altLang="en-US" sz="25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著重肉身需要（</a:t>
          </a:r>
          <a:r>
            <a:rPr lang="en-US" altLang="en-US" sz="25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31</a:t>
          </a:r>
          <a:r>
            <a:rPr lang="zh-CN" altLang="en-US" sz="25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）</a:t>
          </a:r>
          <a:endParaRPr lang="en-HK" altLang="en-US" sz="2500" dirty="0">
            <a:latin typeface="DengXian" panose="02010600030101010101" pitchFamily="2" charset="-122"/>
            <a:ea typeface="DengXian" panose="02010600030101010101" pitchFamily="2" charset="-122"/>
            <a:cs typeface="Microsoft Uighur" panose="020B0604020202020204" pitchFamily="2" charset="-78"/>
          </a:endParaRPr>
        </a:p>
      </dgm:t>
    </dgm:pt>
    <dgm:pt modelId="{A00C244C-ABF8-4E5C-BF09-400985D0D04F}" type="parTrans" cxnId="{0D670675-4A5F-4F36-A9C6-D2EFED3A4195}">
      <dgm:prSet/>
      <dgm:spPr/>
      <dgm:t>
        <a:bodyPr/>
        <a:lstStyle/>
        <a:p>
          <a:endParaRPr lang="en-HK"/>
        </a:p>
      </dgm:t>
    </dgm:pt>
    <dgm:pt modelId="{7D2ABEB7-4907-4495-8CBB-A0FE94032544}" type="sibTrans" cxnId="{0D670675-4A5F-4F36-A9C6-D2EFED3A4195}">
      <dgm:prSet/>
      <dgm:spPr/>
      <dgm:t>
        <a:bodyPr/>
        <a:lstStyle/>
        <a:p>
          <a:endParaRPr lang="en-HK"/>
        </a:p>
      </dgm:t>
    </dgm:pt>
    <dgm:pt modelId="{C9BFBA80-A7EF-4F1F-8DFE-B06F5F543A68}">
      <dgm:prSet custT="1"/>
      <dgm:spPr/>
      <dgm:t>
        <a:bodyPr/>
        <a:lstStyle/>
        <a:p>
          <a:r>
            <a:rPr lang="zh-CN" altLang="en-US" sz="2500" b="1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一直是圈內人</a:t>
          </a:r>
          <a:r>
            <a:rPr lang="en-US" altLang="en-US" sz="2500" b="1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(</a:t>
          </a:r>
          <a:r>
            <a:rPr lang="en-HK" altLang="en-US" sz="2500" b="1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insiders)，</a:t>
          </a:r>
          <a:r>
            <a:rPr lang="zh-CN" altLang="en-US" sz="2500" b="1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未多留意     </a:t>
          </a:r>
          <a:r>
            <a:rPr lang="en-US" altLang="en-US" sz="2500" b="1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『</a:t>
          </a:r>
          <a:r>
            <a:rPr lang="zh-CN" altLang="en-US" sz="2500" b="1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圈外人</a:t>
          </a:r>
          <a:r>
            <a:rPr lang="en-US" altLang="en-US" sz="2500" b="1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』</a:t>
          </a:r>
          <a:r>
            <a:rPr lang="zh-CN" altLang="en-US" sz="2500" b="1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（</a:t>
          </a:r>
          <a:r>
            <a:rPr lang="en-HK" altLang="en-US" sz="2500" b="1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outsiders)，</a:t>
          </a:r>
          <a:r>
            <a:rPr lang="zh-CN" altLang="en-US" sz="2500" b="1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也看不到   耶穌是誰</a:t>
          </a:r>
          <a:endParaRPr lang="en-HK" altLang="en-US" sz="2500" b="1" dirty="0">
            <a:latin typeface="DengXian" panose="02010600030101010101" pitchFamily="2" charset="-122"/>
            <a:ea typeface="DengXian" panose="02010600030101010101" pitchFamily="2" charset="-122"/>
            <a:cs typeface="Microsoft Uighur" panose="020B0604020202020204" pitchFamily="2" charset="-78"/>
          </a:endParaRPr>
        </a:p>
      </dgm:t>
    </dgm:pt>
    <dgm:pt modelId="{951E22EA-06A9-42F0-ACD6-620991C7B3B6}" type="parTrans" cxnId="{8F439BB0-EBFA-4453-8761-4799D1863F94}">
      <dgm:prSet/>
      <dgm:spPr/>
      <dgm:t>
        <a:bodyPr/>
        <a:lstStyle/>
        <a:p>
          <a:endParaRPr lang="en-HK"/>
        </a:p>
      </dgm:t>
    </dgm:pt>
    <dgm:pt modelId="{B5E7FAB7-6090-4265-85E6-58B264C9F7BA}" type="sibTrans" cxnId="{8F439BB0-EBFA-4453-8761-4799D1863F94}">
      <dgm:prSet/>
      <dgm:spPr/>
      <dgm:t>
        <a:bodyPr/>
        <a:lstStyle/>
        <a:p>
          <a:endParaRPr lang="en-HK"/>
        </a:p>
      </dgm:t>
    </dgm:pt>
    <dgm:pt modelId="{F7946575-6303-4B91-BD5A-80873081757C}" type="pres">
      <dgm:prSet presAssocID="{69D77093-5402-4225-90FD-A4C5A117B5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69D9409-ED68-4424-AA2F-3CEB678CBDF7}" type="pres">
      <dgm:prSet presAssocID="{58ADA5B4-B28E-4411-AC99-7FD2DB0B4DF6}" presName="linNode" presStyleCnt="0"/>
      <dgm:spPr/>
    </dgm:pt>
    <dgm:pt modelId="{C8C881ED-CA89-4E35-B952-DF685D881E3D}" type="pres">
      <dgm:prSet presAssocID="{58ADA5B4-B28E-4411-AC99-7FD2DB0B4DF6}" presName="parentText" presStyleLbl="node1" presStyleIdx="0" presStyleCnt="2" custScaleX="96133" custScaleY="82730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11ADB3-70A7-4E45-A306-50E4D11EC32E}" type="pres">
      <dgm:prSet presAssocID="{58ADA5B4-B28E-4411-AC99-7FD2DB0B4DF6}" presName="descendantText" presStyleLbl="alignAccFollowNode1" presStyleIdx="0" presStyleCnt="2" custLinFactNeighborX="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D84B792-C0C5-4D28-8431-C17D0C94B1C9}" type="pres">
      <dgm:prSet presAssocID="{2D4DACB7-DC18-4B0A-8DAF-713E42C87C59}" presName="sp" presStyleCnt="0"/>
      <dgm:spPr/>
    </dgm:pt>
    <dgm:pt modelId="{B2DF72E1-881A-4A47-AD83-8241D87EA573}" type="pres">
      <dgm:prSet presAssocID="{42A567A4-3613-4EFA-B136-C266344D3FA0}" presName="linNode" presStyleCnt="0"/>
      <dgm:spPr/>
    </dgm:pt>
    <dgm:pt modelId="{3CD1E2E9-C174-49BC-AD72-22B1C1D18C34}" type="pres">
      <dgm:prSet presAssocID="{42A567A4-3613-4EFA-B136-C266344D3FA0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C33F70E-BB43-4950-8CA0-0F796C29F52C}" type="pres">
      <dgm:prSet presAssocID="{42A567A4-3613-4EFA-B136-C266344D3FA0}" presName="descendantText" presStyleLbl="alignAccFollowNode1" presStyleIdx="1" presStyleCnt="2" custLinFactNeighborY="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B1947D8-030B-4C57-95CB-3CCB12E545E0}" type="presOf" srcId="{2FF695F1-D9E3-44A2-A18F-D75E043E4B8F}" destId="{1C33F70E-BB43-4950-8CA0-0F796C29F52C}" srcOrd="0" destOrd="0" presId="urn:microsoft.com/office/officeart/2005/8/layout/vList5"/>
    <dgm:cxn modelId="{E3F1CD3F-A5BD-4BA2-A7EE-7A577DC0B0A4}" type="presOf" srcId="{58ADA5B4-B28E-4411-AC99-7FD2DB0B4DF6}" destId="{C8C881ED-CA89-4E35-B952-DF685D881E3D}" srcOrd="0" destOrd="0" presId="urn:microsoft.com/office/officeart/2005/8/layout/vList5"/>
    <dgm:cxn modelId="{8400C4D0-656B-4F73-8CCD-EA55C35B9860}" type="presOf" srcId="{C9BFBA80-A7EF-4F1F-8DFE-B06F5F543A68}" destId="{1C33F70E-BB43-4950-8CA0-0F796C29F52C}" srcOrd="0" destOrd="2" presId="urn:microsoft.com/office/officeart/2005/8/layout/vList5"/>
    <dgm:cxn modelId="{97D2A569-A188-459C-9D10-F4E9CDFF6D08}" type="presOf" srcId="{42A567A4-3613-4EFA-B136-C266344D3FA0}" destId="{3CD1E2E9-C174-49BC-AD72-22B1C1D18C34}" srcOrd="0" destOrd="0" presId="urn:microsoft.com/office/officeart/2005/8/layout/vList5"/>
    <dgm:cxn modelId="{1E6B4227-0491-473E-AC43-19F3241AF6E1}" type="presOf" srcId="{C19F1D95-EACD-406A-8961-A31A59CC9325}" destId="{C511ADB3-70A7-4E45-A306-50E4D11EC32E}" srcOrd="0" destOrd="3" presId="urn:microsoft.com/office/officeart/2005/8/layout/vList5"/>
    <dgm:cxn modelId="{DD75DC1E-D972-4B2C-BE93-905557A49559}" type="presOf" srcId="{E1905690-8043-46A8-BF6D-63DD3CF52497}" destId="{C511ADB3-70A7-4E45-A306-50E4D11EC32E}" srcOrd="0" destOrd="4" presId="urn:microsoft.com/office/officeart/2005/8/layout/vList5"/>
    <dgm:cxn modelId="{93544988-5D64-4165-BAFF-E29010EB9D84}" type="presOf" srcId="{3BDD05B5-A421-4916-98E0-FD8AEA25CF89}" destId="{C511ADB3-70A7-4E45-A306-50E4D11EC32E}" srcOrd="0" destOrd="2" presId="urn:microsoft.com/office/officeart/2005/8/layout/vList5"/>
    <dgm:cxn modelId="{070C8677-2A3D-4AD8-9440-E67946F8A01B}" srcId="{58ADA5B4-B28E-4411-AC99-7FD2DB0B4DF6}" destId="{3BDD05B5-A421-4916-98E0-FD8AEA25CF89}" srcOrd="2" destOrd="0" parTransId="{0B81ABC4-F6EF-4936-B9DB-A804023F468F}" sibTransId="{AEECC800-D797-4D18-875D-522F626581E9}"/>
    <dgm:cxn modelId="{AB997F00-11A5-475D-839B-C88A10E93087}" type="presOf" srcId="{6AE607B4-3296-4DD9-AB45-AA4D50CAFFF6}" destId="{1C33F70E-BB43-4950-8CA0-0F796C29F52C}" srcOrd="0" destOrd="1" presId="urn:microsoft.com/office/officeart/2005/8/layout/vList5"/>
    <dgm:cxn modelId="{8F439BB0-EBFA-4453-8761-4799D1863F94}" srcId="{42A567A4-3613-4EFA-B136-C266344D3FA0}" destId="{C9BFBA80-A7EF-4F1F-8DFE-B06F5F543A68}" srcOrd="2" destOrd="0" parTransId="{951E22EA-06A9-42F0-ACD6-620991C7B3B6}" sibTransId="{B5E7FAB7-6090-4265-85E6-58B264C9F7BA}"/>
    <dgm:cxn modelId="{89783233-9C1F-4E11-AEC0-2B57F7EB0FC7}" srcId="{58ADA5B4-B28E-4411-AC99-7FD2DB0B4DF6}" destId="{2D7339CF-0972-44ED-92F6-7BC9FB6948FE}" srcOrd="1" destOrd="0" parTransId="{3675AB21-8C0B-41AC-A980-EED7732F109B}" sibTransId="{556E693A-CE45-4609-8718-936822EE5636}"/>
    <dgm:cxn modelId="{1729F411-8917-4640-A3D3-2188DF0F0EBC}" srcId="{58ADA5B4-B28E-4411-AC99-7FD2DB0B4DF6}" destId="{E1905690-8043-46A8-BF6D-63DD3CF52497}" srcOrd="4" destOrd="0" parTransId="{57C7B974-B72A-409B-A440-A737A9B92482}" sibTransId="{B795A68C-1670-4634-ABD9-45DEB258AB50}"/>
    <dgm:cxn modelId="{0D670675-4A5F-4F36-A9C6-D2EFED3A4195}" srcId="{42A567A4-3613-4EFA-B136-C266344D3FA0}" destId="{6AE607B4-3296-4DD9-AB45-AA4D50CAFFF6}" srcOrd="1" destOrd="0" parTransId="{A00C244C-ABF8-4E5C-BF09-400985D0D04F}" sibTransId="{7D2ABEB7-4907-4495-8CBB-A0FE94032544}"/>
    <dgm:cxn modelId="{E884AFF2-9379-4F96-A7EC-60182CA73F7A}" type="presOf" srcId="{69D77093-5402-4225-90FD-A4C5A117B5CB}" destId="{F7946575-6303-4B91-BD5A-80873081757C}" srcOrd="0" destOrd="0" presId="urn:microsoft.com/office/officeart/2005/8/layout/vList5"/>
    <dgm:cxn modelId="{B1B58DBC-CF75-414A-924D-465FAC22E08B}" srcId="{69D77093-5402-4225-90FD-A4C5A117B5CB}" destId="{42A567A4-3613-4EFA-B136-C266344D3FA0}" srcOrd="1" destOrd="0" parTransId="{5EC98EDB-9FE1-4B04-B7C4-CB6BE5F9B683}" sibTransId="{C624EDD5-88FA-4BBC-A7F1-3E711F46D7E0}"/>
    <dgm:cxn modelId="{B9AAFB01-4042-46E3-8A0A-C86B8A3FE8F2}" type="presOf" srcId="{76FDEFC6-1390-45C3-B8AB-0F4976383A12}" destId="{C511ADB3-70A7-4E45-A306-50E4D11EC32E}" srcOrd="0" destOrd="0" presId="urn:microsoft.com/office/officeart/2005/8/layout/vList5"/>
    <dgm:cxn modelId="{0225F9E2-D9D8-4BA8-A3A0-82B2C9BF57F9}" srcId="{69D77093-5402-4225-90FD-A4C5A117B5CB}" destId="{58ADA5B4-B28E-4411-AC99-7FD2DB0B4DF6}" srcOrd="0" destOrd="0" parTransId="{2487E51F-37F4-41A7-A32B-3F622C9B0A1A}" sibTransId="{2D4DACB7-DC18-4B0A-8DAF-713E42C87C59}"/>
    <dgm:cxn modelId="{2D6C0189-CCEA-484D-B7EA-CE740FEE9677}" type="presOf" srcId="{2D7339CF-0972-44ED-92F6-7BC9FB6948FE}" destId="{C511ADB3-70A7-4E45-A306-50E4D11EC32E}" srcOrd="0" destOrd="1" presId="urn:microsoft.com/office/officeart/2005/8/layout/vList5"/>
    <dgm:cxn modelId="{C3825EEB-CDE3-4471-8DBD-348F95277DB2}" srcId="{58ADA5B4-B28E-4411-AC99-7FD2DB0B4DF6}" destId="{76FDEFC6-1390-45C3-B8AB-0F4976383A12}" srcOrd="0" destOrd="0" parTransId="{B5337B74-BA87-4458-BE7D-F42188412920}" sibTransId="{FBEB65BC-AA83-4D6A-AD1C-79F4DC032868}"/>
    <dgm:cxn modelId="{48E81219-6541-443A-9252-F3CC390E32F1}" srcId="{58ADA5B4-B28E-4411-AC99-7FD2DB0B4DF6}" destId="{C19F1D95-EACD-406A-8961-A31A59CC9325}" srcOrd="3" destOrd="0" parTransId="{83E5E8D9-17BE-4B23-90A4-A6667D45403A}" sibTransId="{AF261F7E-A401-4DB8-B506-B9F0ABE83E11}"/>
    <dgm:cxn modelId="{4121B593-07C8-4A4D-AB7E-6AB2B0A28AC1}" srcId="{42A567A4-3613-4EFA-B136-C266344D3FA0}" destId="{2FF695F1-D9E3-44A2-A18F-D75E043E4B8F}" srcOrd="0" destOrd="0" parTransId="{9098A3C6-EC0F-44A9-84F5-A71D58951285}" sibTransId="{3E6458CF-F45E-4C9F-A8F2-DEFB6D255E97}"/>
    <dgm:cxn modelId="{4224D266-82EF-4773-9BD0-014D0A71D3B2}" type="presParOf" srcId="{F7946575-6303-4B91-BD5A-80873081757C}" destId="{B69D9409-ED68-4424-AA2F-3CEB678CBDF7}" srcOrd="0" destOrd="0" presId="urn:microsoft.com/office/officeart/2005/8/layout/vList5"/>
    <dgm:cxn modelId="{539AC3C2-21BF-4795-870A-AC23FDE1AC84}" type="presParOf" srcId="{B69D9409-ED68-4424-AA2F-3CEB678CBDF7}" destId="{C8C881ED-CA89-4E35-B952-DF685D881E3D}" srcOrd="0" destOrd="0" presId="urn:microsoft.com/office/officeart/2005/8/layout/vList5"/>
    <dgm:cxn modelId="{AD9D614C-9847-4619-8E41-FE66542CFC73}" type="presParOf" srcId="{B69D9409-ED68-4424-AA2F-3CEB678CBDF7}" destId="{C511ADB3-70A7-4E45-A306-50E4D11EC32E}" srcOrd="1" destOrd="0" presId="urn:microsoft.com/office/officeart/2005/8/layout/vList5"/>
    <dgm:cxn modelId="{DE5D003C-F8AE-4E31-BC5B-C0ECC949B7AA}" type="presParOf" srcId="{F7946575-6303-4B91-BD5A-80873081757C}" destId="{2D84B792-C0C5-4D28-8431-C17D0C94B1C9}" srcOrd="1" destOrd="0" presId="urn:microsoft.com/office/officeart/2005/8/layout/vList5"/>
    <dgm:cxn modelId="{D8440E71-62DA-4220-AA78-ECECD5871233}" type="presParOf" srcId="{F7946575-6303-4B91-BD5A-80873081757C}" destId="{B2DF72E1-881A-4A47-AD83-8241D87EA573}" srcOrd="2" destOrd="0" presId="urn:microsoft.com/office/officeart/2005/8/layout/vList5"/>
    <dgm:cxn modelId="{70A1975A-07DC-42FB-A464-1D0D63A20A9D}" type="presParOf" srcId="{B2DF72E1-881A-4A47-AD83-8241D87EA573}" destId="{3CD1E2E9-C174-49BC-AD72-22B1C1D18C34}" srcOrd="0" destOrd="0" presId="urn:microsoft.com/office/officeart/2005/8/layout/vList5"/>
    <dgm:cxn modelId="{C732C0DB-D152-4AE5-8211-0D7E86BF96BC}" type="presParOf" srcId="{B2DF72E1-881A-4A47-AD83-8241D87EA573}" destId="{1C33F70E-BB43-4950-8CA0-0F796C29F5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1ADB3-70A7-4E45-A306-50E4D11EC32E}">
      <dsp:nvSpPr>
        <dsp:cNvPr id="0" name=""/>
        <dsp:cNvSpPr/>
      </dsp:nvSpPr>
      <dsp:spPr>
        <a:xfrm rot="5400000">
          <a:off x="5291403" y="-1819970"/>
          <a:ext cx="2599044" cy="63328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500" kern="1200" dirty="0">
              <a:latin typeface="DengXian" panose="02010600030101010101" pitchFamily="2" charset="-122"/>
              <a:ea typeface="DengXian" panose="02010600030101010101" pitchFamily="2" charset="-122"/>
            </a:rPr>
            <a:t>懷疑，著重肉身需要（</a:t>
          </a:r>
          <a:r>
            <a:rPr lang="en-HK" altLang="zh-CN" sz="2500" kern="1200" dirty="0">
              <a:latin typeface="DengXian" panose="02010600030101010101" pitchFamily="2" charset="-122"/>
              <a:ea typeface="DengXian" panose="02010600030101010101" pitchFamily="2" charset="-122"/>
            </a:rPr>
            <a:t>9-1</a:t>
          </a:r>
          <a:r>
            <a:rPr lang="en-US" altLang="zh-CN" sz="2500" kern="1200" dirty="0">
              <a:latin typeface="DengXian" panose="02010600030101010101" pitchFamily="2" charset="-122"/>
              <a:ea typeface="DengXian" panose="02010600030101010101" pitchFamily="2" charset="-122"/>
            </a:rPr>
            <a:t>5</a:t>
          </a:r>
          <a:r>
            <a:rPr lang="zh-CN" altLang="en-US" sz="2500" kern="1200" dirty="0">
              <a:latin typeface="DengXian" panose="02010600030101010101" pitchFamily="2" charset="-122"/>
              <a:ea typeface="DengXian" panose="02010600030101010101" pitchFamily="2" charset="-122"/>
            </a:rPr>
            <a:t>）</a:t>
          </a:r>
          <a:endParaRPr lang="en-US" sz="2500" kern="1200" dirty="0">
            <a:latin typeface="DengXian" panose="02010600030101010101" pitchFamily="2" charset="-122"/>
            <a:ea typeface="DengXian" panose="02010600030101010101" pitchFamily="2" charset="-122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500" kern="1200" dirty="0">
              <a:latin typeface="DengXian" panose="02010600030101010101" pitchFamily="2" charset="-122"/>
              <a:ea typeface="DengXian" panose="02010600030101010101" pitchFamily="2" charset="-122"/>
            </a:rPr>
            <a:t>逃避，左閃右避（</a:t>
          </a:r>
          <a:r>
            <a:rPr lang="en-HK" altLang="zh-CN" sz="2500" kern="1200" dirty="0">
              <a:latin typeface="DengXian" panose="02010600030101010101" pitchFamily="2" charset="-122"/>
              <a:ea typeface="DengXian" panose="02010600030101010101" pitchFamily="2" charset="-122"/>
            </a:rPr>
            <a:t>16-25</a:t>
          </a:r>
          <a:r>
            <a:rPr lang="zh-CN" altLang="en-US" sz="2500" kern="1200" dirty="0">
              <a:latin typeface="DengXian" panose="02010600030101010101" pitchFamily="2" charset="-122"/>
              <a:ea typeface="DengXian" panose="02010600030101010101" pitchFamily="2" charset="-122"/>
            </a:rPr>
            <a:t>）</a:t>
          </a:r>
          <a:endParaRPr lang="en-HK" sz="2500" kern="1200" dirty="0">
            <a:latin typeface="DengXian" panose="02010600030101010101" pitchFamily="2" charset="-122"/>
            <a:ea typeface="DengXian" panose="02010600030101010101" pitchFamily="2" charset="-122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500" kern="1200" dirty="0">
              <a:latin typeface="DengXian" panose="02010600030101010101" pitchFamily="2" charset="-122"/>
              <a:ea typeface="DengXian" panose="02010600030101010101" pitchFamily="2" charset="-122"/>
            </a:rPr>
            <a:t>縱仍懷疑，找人，尋求（</a:t>
          </a:r>
          <a:r>
            <a:rPr lang="en-HK" altLang="zh-CN" sz="2500" kern="1200" dirty="0">
              <a:latin typeface="DengXian" panose="02010600030101010101" pitchFamily="2" charset="-122"/>
              <a:ea typeface="DengXian" panose="02010600030101010101" pitchFamily="2" charset="-122"/>
            </a:rPr>
            <a:t>28-30</a:t>
          </a:r>
          <a:r>
            <a:rPr lang="zh-CN" altLang="en-US" sz="2500" kern="1200" dirty="0">
              <a:latin typeface="DengXian" panose="02010600030101010101" pitchFamily="2" charset="-122"/>
              <a:ea typeface="DengXian" panose="02010600030101010101" pitchFamily="2" charset="-122"/>
            </a:rPr>
            <a:t>）</a:t>
          </a:r>
          <a:endParaRPr lang="en-HK" sz="2500" kern="1200" dirty="0">
            <a:latin typeface="DengXian" panose="02010600030101010101" pitchFamily="2" charset="-122"/>
            <a:ea typeface="DengXian" panose="02010600030101010101" pitchFamily="2" charset="-122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500" kern="1200" dirty="0">
              <a:latin typeface="DengXian" panose="02010600030101010101" pitchFamily="2" charset="-122"/>
              <a:ea typeface="DengXian" panose="02010600030101010101" pitchFamily="2" charset="-122"/>
            </a:rPr>
            <a:t>作見證，引領人信主（</a:t>
          </a:r>
          <a:r>
            <a:rPr lang="en-US" altLang="zh-CN" sz="2500" kern="1200" dirty="0">
              <a:latin typeface="DengXian" panose="02010600030101010101" pitchFamily="2" charset="-122"/>
              <a:ea typeface="DengXian" panose="02010600030101010101" pitchFamily="2" charset="-122"/>
            </a:rPr>
            <a:t>39-42</a:t>
          </a:r>
          <a:r>
            <a:rPr lang="zh-CN" altLang="en-US" sz="2500" kern="1200" dirty="0">
              <a:latin typeface="DengXian" panose="02010600030101010101" pitchFamily="2" charset="-122"/>
              <a:ea typeface="DengXian" panose="02010600030101010101" pitchFamily="2" charset="-122"/>
            </a:rPr>
            <a:t>）</a:t>
          </a:r>
          <a:endParaRPr lang="en-HK" sz="2500" kern="1200" dirty="0">
            <a:latin typeface="DengXian" panose="02010600030101010101" pitchFamily="2" charset="-122"/>
            <a:ea typeface="DengXian" panose="02010600030101010101" pitchFamily="2" charset="-122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500" b="1" kern="1200" dirty="0">
              <a:latin typeface="DengXian" panose="02010600030101010101" pitchFamily="2" charset="-122"/>
              <a:ea typeface="DengXian" panose="02010600030101010101" pitchFamily="2" charset="-122"/>
            </a:rPr>
            <a:t>從</a:t>
          </a:r>
          <a:r>
            <a:rPr lang="en-US" altLang="zh-CN" sz="2500" b="1" kern="1200" dirty="0">
              <a:latin typeface="DengXian" panose="02010600030101010101" pitchFamily="2" charset="-122"/>
              <a:ea typeface="DengXian" panose="02010600030101010101" pitchFamily="2" charset="-122"/>
            </a:rPr>
            <a:t>『</a:t>
          </a:r>
          <a:r>
            <a:rPr lang="zh-CN" altLang="en-US" sz="2500" b="1" kern="1200" dirty="0">
              <a:latin typeface="DengXian" panose="02010600030101010101" pitchFamily="2" charset="-122"/>
              <a:ea typeface="DengXian" panose="02010600030101010101" pitchFamily="2" charset="-122"/>
            </a:rPr>
            <a:t>一個</a:t>
          </a:r>
          <a:r>
            <a:rPr lang="en-US" altLang="zh-CN" sz="2500" b="1" kern="1200" dirty="0">
              <a:latin typeface="DengXian" panose="02010600030101010101" pitchFamily="2" charset="-122"/>
              <a:ea typeface="DengXian" panose="02010600030101010101" pitchFamily="2" charset="-122"/>
            </a:rPr>
            <a:t>』</a:t>
          </a:r>
          <a:r>
            <a:rPr lang="zh-CN" altLang="en-US" sz="2500" b="1" kern="1200" dirty="0">
              <a:latin typeface="DengXian" panose="02010600030101010101" pitchFamily="2" charset="-122"/>
              <a:ea typeface="DengXian" panose="02010600030101010101" pitchFamily="2" charset="-122"/>
            </a:rPr>
            <a:t>外人</a:t>
          </a:r>
          <a:r>
            <a:rPr lang="en-HK" altLang="zh-CN" sz="2500" b="1" kern="1200" dirty="0">
              <a:latin typeface="DengXian" panose="02010600030101010101" pitchFamily="2" charset="-122"/>
              <a:ea typeface="DengXian" panose="02010600030101010101" pitchFamily="2" charset="-122"/>
            </a:rPr>
            <a:t>(outsider) </a:t>
          </a:r>
          <a:r>
            <a:rPr lang="zh-CN" altLang="en-US" sz="2500" b="1" kern="1200" dirty="0">
              <a:latin typeface="DengXian" panose="02010600030101010101" pitchFamily="2" charset="-122"/>
              <a:ea typeface="DengXian" panose="02010600030101010101" pitchFamily="2" charset="-122"/>
            </a:rPr>
            <a:t>到</a:t>
          </a:r>
          <a:r>
            <a:rPr lang="en-US" altLang="zh-CN" sz="2500" b="1" kern="1200" dirty="0">
              <a:latin typeface="DengXian" panose="02010600030101010101" pitchFamily="2" charset="-122"/>
              <a:ea typeface="DengXian" panose="02010600030101010101" pitchFamily="2" charset="-122"/>
            </a:rPr>
            <a:t>『</a:t>
          </a:r>
          <a:r>
            <a:rPr lang="zh-CN" altLang="en-US" sz="2500" b="1" kern="1200" dirty="0">
              <a:latin typeface="DengXian" panose="02010600030101010101" pitchFamily="2" charset="-122"/>
              <a:ea typeface="DengXian" panose="02010600030101010101" pitchFamily="2" charset="-122"/>
            </a:rPr>
            <a:t>多個</a:t>
          </a:r>
          <a:r>
            <a:rPr lang="en-US" altLang="zh-CN" sz="2500" b="1" kern="1200" dirty="0">
              <a:latin typeface="DengXian" panose="02010600030101010101" pitchFamily="2" charset="-122"/>
              <a:ea typeface="DengXian" panose="02010600030101010101" pitchFamily="2" charset="-122"/>
            </a:rPr>
            <a:t>』  </a:t>
          </a:r>
          <a:r>
            <a:rPr lang="zh-CN" altLang="en-US" sz="2500" b="1" kern="1200" dirty="0">
              <a:latin typeface="DengXian" panose="02010600030101010101" pitchFamily="2" charset="-122"/>
              <a:ea typeface="DengXian" panose="02010600030101010101" pitchFamily="2" charset="-122"/>
            </a:rPr>
            <a:t>圈內人</a:t>
          </a:r>
          <a:r>
            <a:rPr lang="en-HK" altLang="zh-CN" sz="2500" b="1" kern="1200" dirty="0">
              <a:latin typeface="DengXian" panose="02010600030101010101" pitchFamily="2" charset="-122"/>
              <a:ea typeface="DengXian" panose="02010600030101010101" pitchFamily="2" charset="-122"/>
            </a:rPr>
            <a:t>(insiders)  </a:t>
          </a:r>
          <a:endParaRPr lang="en-HK" sz="2500" b="1" kern="1200" dirty="0">
            <a:latin typeface="DengXian" panose="02010600030101010101" pitchFamily="2" charset="-122"/>
            <a:ea typeface="DengXian" panose="02010600030101010101" pitchFamily="2" charset="-122"/>
          </a:endParaRPr>
        </a:p>
      </dsp:txBody>
      <dsp:txXfrm rot="-5400000">
        <a:off x="3424490" y="173818"/>
        <a:ext cx="6205997" cy="2345294"/>
      </dsp:txXfrm>
    </dsp:sp>
    <dsp:sp modelId="{C8C881ED-CA89-4E35-B952-DF685D881E3D}">
      <dsp:nvSpPr>
        <dsp:cNvPr id="0" name=""/>
        <dsp:cNvSpPr/>
      </dsp:nvSpPr>
      <dsp:spPr>
        <a:xfrm>
          <a:off x="0" y="2597"/>
          <a:ext cx="3424489" cy="26877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/>
            <a:t>撒瑪利亞婦人</a:t>
          </a:r>
          <a:endParaRPr lang="en-US" sz="3200" kern="1200" dirty="0"/>
        </a:p>
      </dsp:txBody>
      <dsp:txXfrm>
        <a:off x="131204" y="133801"/>
        <a:ext cx="3162081" cy="2425328"/>
      </dsp:txXfrm>
    </dsp:sp>
    <dsp:sp modelId="{1C33F70E-BB43-4950-8CA0-0F796C29F52C}">
      <dsp:nvSpPr>
        <dsp:cNvPr id="0" name=""/>
        <dsp:cNvSpPr/>
      </dsp:nvSpPr>
      <dsp:spPr>
        <a:xfrm rot="5400000">
          <a:off x="5429155" y="1310741"/>
          <a:ext cx="2599044" cy="63328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500" kern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固有猶太人心態（</a:t>
          </a:r>
          <a:r>
            <a:rPr lang="en-US" altLang="en-US" sz="2500" kern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27</a:t>
          </a:r>
          <a:r>
            <a:rPr lang="zh-TW" altLang="en-US" sz="2500" kern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）</a:t>
          </a:r>
          <a:endParaRPr lang="en-US" sz="2500" kern="1200" dirty="0">
            <a:latin typeface="DengXian" panose="02010600030101010101" pitchFamily="2" charset="-122"/>
            <a:ea typeface="DengXian" panose="02010600030101010101" pitchFamily="2" charset="-122"/>
            <a:cs typeface="Microsoft Uighur" panose="020B0604020202020204" pitchFamily="2" charset="-78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500" kern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著重肉身需要（</a:t>
          </a:r>
          <a:r>
            <a:rPr lang="en-US" altLang="en-US" sz="2500" kern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31</a:t>
          </a:r>
          <a:r>
            <a:rPr lang="zh-CN" altLang="en-US" sz="2500" kern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）</a:t>
          </a:r>
          <a:endParaRPr lang="en-HK" altLang="en-US" sz="2500" kern="1200" dirty="0">
            <a:latin typeface="DengXian" panose="02010600030101010101" pitchFamily="2" charset="-122"/>
            <a:ea typeface="DengXian" panose="02010600030101010101" pitchFamily="2" charset="-122"/>
            <a:cs typeface="Microsoft Uighur" panose="020B0604020202020204" pitchFamily="2" charset="-78"/>
          </a:endParaRP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2500" b="1" kern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一直是圈內人</a:t>
          </a:r>
          <a:r>
            <a:rPr lang="en-US" altLang="en-US" sz="2500" b="1" kern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(</a:t>
          </a:r>
          <a:r>
            <a:rPr lang="en-HK" altLang="en-US" sz="2500" b="1" kern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insiders)，</a:t>
          </a:r>
          <a:r>
            <a:rPr lang="zh-CN" altLang="en-US" sz="2500" b="1" kern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未多留意     </a:t>
          </a:r>
          <a:r>
            <a:rPr lang="en-US" altLang="en-US" sz="2500" b="1" kern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『</a:t>
          </a:r>
          <a:r>
            <a:rPr lang="zh-CN" altLang="en-US" sz="2500" b="1" kern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圈外人</a:t>
          </a:r>
          <a:r>
            <a:rPr lang="en-US" altLang="en-US" sz="2500" b="1" kern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』</a:t>
          </a:r>
          <a:r>
            <a:rPr lang="zh-CN" altLang="en-US" sz="2500" b="1" kern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（</a:t>
          </a:r>
          <a:r>
            <a:rPr lang="en-HK" altLang="en-US" sz="2500" b="1" kern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outsiders)，</a:t>
          </a:r>
          <a:r>
            <a:rPr lang="zh-CN" altLang="en-US" sz="2500" b="1" kern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rPr>
            <a:t>也看不到   耶穌是誰</a:t>
          </a:r>
          <a:endParaRPr lang="en-HK" altLang="en-US" sz="2500" b="1" kern="1200" dirty="0">
            <a:latin typeface="DengXian" panose="02010600030101010101" pitchFamily="2" charset="-122"/>
            <a:ea typeface="DengXian" panose="02010600030101010101" pitchFamily="2" charset="-122"/>
            <a:cs typeface="Microsoft Uighur" panose="020B0604020202020204" pitchFamily="2" charset="-78"/>
          </a:endParaRPr>
        </a:p>
      </dsp:txBody>
      <dsp:txXfrm rot="-5400000">
        <a:off x="3562242" y="3304530"/>
        <a:ext cx="6205997" cy="2345294"/>
      </dsp:txXfrm>
    </dsp:sp>
    <dsp:sp modelId="{3CD1E2E9-C174-49BC-AD72-22B1C1D18C34}">
      <dsp:nvSpPr>
        <dsp:cNvPr id="0" name=""/>
        <dsp:cNvSpPr/>
      </dsp:nvSpPr>
      <dsp:spPr>
        <a:xfrm>
          <a:off x="0" y="2852774"/>
          <a:ext cx="3562241" cy="3248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/>
            <a:t>門徒</a:t>
          </a:r>
          <a:endParaRPr lang="en-US" sz="3200" kern="1200" dirty="0"/>
        </a:p>
      </dsp:txBody>
      <dsp:txXfrm>
        <a:off x="158594" y="3011368"/>
        <a:ext cx="3245053" cy="29316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8427" cy="513509"/>
          </a:xfrm>
          <a:prstGeom prst="rect">
            <a:avLst/>
          </a:prstGeom>
        </p:spPr>
        <p:txBody>
          <a:bodyPr vert="horz" lIns="93151" tIns="46577" rIns="93151" bIns="465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6" y="0"/>
            <a:ext cx="3078427" cy="513509"/>
          </a:xfrm>
          <a:prstGeom prst="rect">
            <a:avLst/>
          </a:prstGeom>
        </p:spPr>
        <p:txBody>
          <a:bodyPr vert="horz" lIns="93151" tIns="46577" rIns="93151" bIns="46577" rtlCol="0"/>
          <a:lstStyle>
            <a:lvl1pPr algn="r">
              <a:defRPr sz="1200"/>
            </a:lvl1pPr>
          </a:lstStyle>
          <a:p>
            <a:fld id="{8044167D-BF23-4A90-BA8D-5E2285AA2077}" type="datetimeFigureOut">
              <a:rPr lang="en-US" smtClean="0"/>
              <a:t>9/8/2023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468313"/>
            <a:ext cx="6137275" cy="3452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1" tIns="46577" rIns="93151" bIns="465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59715" y="4140370"/>
            <a:ext cx="5973873" cy="6011552"/>
          </a:xfrm>
          <a:prstGeom prst="rect">
            <a:avLst/>
          </a:prstGeom>
        </p:spPr>
        <p:txBody>
          <a:bodyPr vert="horz" lIns="93151" tIns="46577" rIns="93151" bIns="46577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721109"/>
            <a:ext cx="3078427" cy="513509"/>
          </a:xfrm>
          <a:prstGeom prst="rect">
            <a:avLst/>
          </a:prstGeom>
        </p:spPr>
        <p:txBody>
          <a:bodyPr vert="horz" lIns="93151" tIns="46577" rIns="93151" bIns="465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6" y="9721109"/>
            <a:ext cx="3078427" cy="513509"/>
          </a:xfrm>
          <a:prstGeom prst="rect">
            <a:avLst/>
          </a:prstGeom>
        </p:spPr>
        <p:txBody>
          <a:bodyPr vert="horz" lIns="93151" tIns="46577" rIns="93151" bIns="46577" rtlCol="0" anchor="b"/>
          <a:lstStyle>
            <a:lvl1pPr algn="r">
              <a:defRPr sz="1200"/>
            </a:lvl1pPr>
          </a:lstStyle>
          <a:p>
            <a:fld id="{DAB84938-CBA5-4933-A27D-8CFCF64ECF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8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600" indent="-228600" algn="l" defTabSz="914400" rtl="0" eaLnBrk="1" latinLnBrk="0" hangingPunct="1">
      <a:spcAft>
        <a:spcPts val="600"/>
      </a:spcAft>
      <a:buFont typeface="+mj-lt"/>
      <a:buAutoNum type="arabicParenR"/>
      <a:defRPr sz="1400" kern="1200">
        <a:solidFill>
          <a:schemeClr val="tx1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1pPr>
    <a:lvl2pPr marL="685800" indent="-228600" algn="l" defTabSz="914400" rtl="0" eaLnBrk="1" latinLnBrk="0" hangingPunct="1">
      <a:spcAft>
        <a:spcPts val="600"/>
      </a:spcAft>
      <a:buFont typeface="+mj-lt"/>
      <a:buAutoNum type="alphaLcParenR"/>
      <a:defRPr sz="1300" kern="1200">
        <a:solidFill>
          <a:schemeClr val="tx1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2pPr>
    <a:lvl3pPr marL="1143000" indent="-228600" algn="l" defTabSz="914400" rtl="0" eaLnBrk="1" latinLnBrk="0" hangingPunct="1">
      <a:spcAft>
        <a:spcPts val="300"/>
      </a:spcAft>
      <a:buFont typeface="+mj-lt"/>
      <a:buAutoNum type="romanLcPeriod"/>
      <a:defRPr sz="1200" kern="1200">
        <a:solidFill>
          <a:schemeClr val="tx1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3pPr>
    <a:lvl4pPr marL="1600200" indent="-2286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4pPr>
    <a:lvl5pPr marL="2057400" indent="-228600" algn="l" defTabSz="914400" rtl="0" eaLnBrk="1" latinLnBrk="0" hangingPunct="1">
      <a:buFont typeface="Courier New" panose="02070309020205020404" pitchFamily="49" charset="0"/>
      <a:buChar char="o"/>
      <a:defRPr sz="1200" kern="1200">
        <a:solidFill>
          <a:schemeClr val="tx1"/>
        </a:solidFill>
        <a:latin typeface="DengXian" panose="02010600030101010101" pitchFamily="2" charset="-122"/>
        <a:ea typeface="DengXian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79425" y="925513"/>
            <a:ext cx="6146800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33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0588" y="630238"/>
            <a:ext cx="5248275" cy="2952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arenR"/>
              <a:tabLst/>
              <a:defRPr/>
            </a:pPr>
            <a:endParaRPr lang="zh-CN" altLang="en-US" sz="1200" dirty="0">
              <a:latin typeface="DengXian" panose="02010600030101010101" pitchFamily="2" charset="-122"/>
              <a:ea typeface="DengXian" panose="02010600030101010101" pitchFamily="2" charset="-122"/>
              <a:cs typeface="Microsoft Uighur" panose="020B0604020202020204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B84938-CBA5-4933-A27D-8CFCF64ECFF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0988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AutoNum type="arabicParenR"/>
            </a:pPr>
            <a:endParaRPr lang="en-H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84938-CBA5-4933-A27D-8CFCF64ECF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262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rgbClr val="8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4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22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27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>
                <a:ln w="3175" cmpd="sng">
                  <a:noFill/>
                </a:ln>
                <a:solidFill>
                  <a:srgbClr val="E78712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0280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91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1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0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122" y="422030"/>
            <a:ext cx="10338226" cy="865577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8122" y="1456841"/>
            <a:ext cx="9999054" cy="4979128"/>
          </a:xfrm>
        </p:spPr>
        <p:txBody>
          <a:bodyPr/>
          <a:lstStyle>
            <a:lvl1pPr>
              <a:defRPr sz="4400"/>
            </a:lvl1pPr>
            <a:lvl2pPr>
              <a:defRPr sz="4000"/>
            </a:lvl2pPr>
            <a:lvl3pPr>
              <a:defRPr sz="36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58329" y="63194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3729" y="6339251"/>
            <a:ext cx="8088872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555351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8560" y="626436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9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63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24564" y="649438"/>
            <a:ext cx="9384272" cy="1280890"/>
          </a:xfrm>
        </p:spPr>
        <p:txBody>
          <a:bodyPr>
            <a:normAutofit/>
          </a:bodyPr>
          <a:lstStyle>
            <a:lvl1pPr>
              <a:defRPr sz="4800" b="1" baseline="0">
                <a:solidFill>
                  <a:srgbClr val="800000"/>
                </a:solidFill>
                <a:ea typeface="微軟正黑體" panose="020B0604030504040204" pitchFamily="34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4564" y="2133600"/>
            <a:ext cx="4496360" cy="4013200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5725" y="2152851"/>
            <a:ext cx="4583111" cy="4020578"/>
          </a:xfrm>
        </p:spPr>
        <p:txBody>
          <a:bodyPr>
            <a:normAutofit/>
          </a:bodyPr>
          <a:lstStyle>
            <a:lvl1pPr>
              <a:defRPr baseline="0">
                <a:ea typeface="微軟正黑體" panose="020B0604030504040204" pitchFamily="34" charset="-120"/>
              </a:defRPr>
            </a:lvl1pPr>
            <a:lvl2pPr>
              <a:defRPr baseline="0">
                <a:ea typeface="微軟正黑體" panose="020B0604030504040204" pitchFamily="34" charset="-120"/>
              </a:defRPr>
            </a:lvl2pPr>
            <a:lvl3pPr>
              <a:defRPr baseline="0">
                <a:ea typeface="微軟正黑體" panose="020B0604030504040204" pitchFamily="34" charset="-120"/>
              </a:defRPr>
            </a:lvl3pPr>
            <a:lvl4pPr>
              <a:defRPr baseline="0">
                <a:ea typeface="微軟正黑體" panose="020B0604030504040204" pitchFamily="34" charset="-120"/>
              </a:defRPr>
            </a:lvl4pPr>
            <a:lvl5pPr>
              <a:defRPr baseline="0"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58328" y="6344801"/>
            <a:ext cx="1146283" cy="370396"/>
          </a:xfrm>
        </p:spPr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20340" y="6350072"/>
            <a:ext cx="8088871" cy="365125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9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3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4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A224D6-4715-499C-8BD1-57CC6A980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4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04E2E829-01EF-438D-9C94-CB3FABE61A3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9/8/2023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1BA224D6-4715-499C-8BD1-57CC6A98055C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微軟正黑體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F81819F9-8CAC-4A6C-8F06-0482027F9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DE32025C-4CD3-40D8-BAE8-067B9A085B7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subTitle" idx="1"/>
          </p:nvPr>
        </p:nvSpPr>
        <p:spPr>
          <a:xfrm>
            <a:off x="3373062" y="4256116"/>
            <a:ext cx="8131550" cy="1994757"/>
          </a:xfrm>
        </p:spPr>
        <p:txBody>
          <a:bodyPr>
            <a:noAutofit/>
          </a:bodyPr>
          <a:lstStyle/>
          <a:p>
            <a:r>
              <a:rPr lang="zh-CN" altLang="en-US" sz="4800" b="1" dirty="0"/>
              <a:t>撒種收割，同得喜樂</a:t>
            </a:r>
            <a:endParaRPr lang="en-US" altLang="zh-CN" sz="4800" b="1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26D50-69FD-4D17-B3BC-FD2358C42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746881"/>
            <a:ext cx="8131550" cy="2262781"/>
          </a:xfrm>
        </p:spPr>
        <p:txBody>
          <a:bodyPr>
            <a:normAutofit/>
          </a:bodyPr>
          <a:lstStyle/>
          <a:p>
            <a:pPr fontAlgn="ctr"/>
            <a:r>
              <a:rPr lang="zh-CN" altLang="en-US" dirty="0"/>
              <a:t>約翰福音 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en-US" altLang="zh-CN" dirty="0"/>
              <a:t>1-42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A98CC08-AEC2-4E8F-8F52-0F5C6372D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5D1545E6-EB3C-4478-A661-A2CA963F12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0" y="234737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B2E5B960-0C5D-4F77-8E9F-9F3D883D83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258E44FC-92AD-43A0-BB05-DB268C82D8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C63D3083-A56C-4199-8DE0-63C8BE9EDF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C7CD3581-635D-438F-A64F-68404E7AE0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AD6904C0-211C-41A2-BDB8-3B07C90BBB4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B0837DA6-CAF9-4E78-A39E-6358EDE2B10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0A99DD7D-3AB3-471E-842F-8AFEA09D07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9C70B0D4-92FE-478F-86BD-93BA2C4DFC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C9156BE6-11D4-4696-9E3F-C325BFAC81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4E667226-1D20-4A9D-BBE3-AC17EA436F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2F87E3B6-5202-4434-9B26-42B46774F3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AEA5E85F-F1F4-40E4-A62C-95324F6749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en-HK"/>
            </a:p>
          </p:txBody>
        </p:sp>
      </p:grpSp>
      <p:sp>
        <p:nvSpPr>
          <p:cNvPr id="28" name="Freeform 11">
            <a:extLst>
              <a:ext uri="{FF2B5EF4-FFF2-40B4-BE49-F238E27FC236}">
                <a16:creationId xmlns:a16="http://schemas.microsoft.com/office/drawing/2014/main" xmlns="" id="{1310EFE2-B91D-47E7-B117-C2A802800A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518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2DA3E7-926B-4AE8-B50E-0BFAFC2E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1847" y="376911"/>
            <a:ext cx="9412766" cy="1000951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19076404-3B7E-4855-89B3-B2500415D5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255268"/>
              </p:ext>
            </p:extLst>
          </p:nvPr>
        </p:nvGraphicFramePr>
        <p:xfrm>
          <a:off x="1850673" y="416365"/>
          <a:ext cx="9895114" cy="6104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37065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C881ED-CA89-4E35-B952-DF685D881E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C8C881ED-CA89-4E35-B952-DF685D881E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D1E2E9-C174-49BC-AD72-22B1C1D18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3CD1E2E9-C174-49BC-AD72-22B1C1D18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11ADB3-70A7-4E45-A306-50E4D11EC3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C511ADB3-70A7-4E45-A306-50E4D11EC3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33F70E-BB43-4950-8CA0-0F796C29F5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C33F70E-BB43-4950-8CA0-0F796C29F5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8926DB-8672-42A9-4848-A069D26E5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教導、用在今天</a:t>
            </a:r>
            <a:endParaRPr lang="en-H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E3F441-9D4C-AEF2-2E84-40A560E01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我們是誰？</a:t>
            </a:r>
            <a:endParaRPr lang="en-HK" altLang="zh-CN" dirty="0"/>
          </a:p>
          <a:p>
            <a:pPr lvl="1"/>
            <a:r>
              <a:rPr lang="en-US" altLang="zh-TW" dirty="0"/>
              <a:t>『</a:t>
            </a:r>
            <a:r>
              <a:rPr lang="zh-TW" altLang="en-US" dirty="0"/>
              <a:t>遺世獨立</a:t>
            </a:r>
            <a:r>
              <a:rPr lang="en-US" altLang="zh-TW" dirty="0"/>
              <a:t>』vs. 『</a:t>
            </a:r>
            <a:r>
              <a:rPr lang="zh-TW" altLang="en-US" dirty="0"/>
              <a:t>走進人群</a:t>
            </a:r>
            <a:r>
              <a:rPr lang="en-US" altLang="zh-TW" dirty="0"/>
              <a:t>』</a:t>
            </a:r>
            <a:r>
              <a:rPr lang="zh-CN" altLang="en-US" dirty="0"/>
              <a:t>？</a:t>
            </a:r>
            <a:endParaRPr lang="en-HK" altLang="zh-CN" dirty="0"/>
          </a:p>
          <a:p>
            <a:r>
              <a:rPr lang="en-US" altLang="zh-CN" dirty="0"/>
              <a:t>『</a:t>
            </a:r>
            <a:r>
              <a:rPr lang="zh-CN" altLang="en-US" dirty="0"/>
              <a:t>時不與我</a:t>
            </a:r>
            <a:r>
              <a:rPr lang="en-US" altLang="zh-CN" dirty="0"/>
              <a:t>』</a:t>
            </a:r>
            <a:r>
              <a:rPr lang="en-HK" altLang="zh-CN" dirty="0"/>
              <a:t>vs.</a:t>
            </a:r>
            <a:r>
              <a:rPr lang="en-US" altLang="zh-CN" dirty="0"/>
              <a:t>『</a:t>
            </a:r>
            <a:r>
              <a:rPr lang="zh-CN" altLang="en-US" dirty="0"/>
              <a:t>我不與時</a:t>
            </a:r>
            <a:r>
              <a:rPr lang="en-US" altLang="zh-CN" dirty="0"/>
              <a:t>』</a:t>
            </a:r>
            <a:r>
              <a:rPr lang="zh-CN" altLang="en-US" dirty="0"/>
              <a:t>？</a:t>
            </a:r>
            <a:endParaRPr lang="en-US" altLang="zh-CN" dirty="0"/>
          </a:p>
          <a:p>
            <a:r>
              <a:rPr lang="zh-CN" altLang="en-US" dirty="0"/>
              <a:t>撒種，收割，同得喜樂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96429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ermon Template" id="{A0C63D70-7353-4ACB-9E98-1F9E0238824B}" vid="{0000ECE8-6DCE-4BB9-869A-793B45FF97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Template</Template>
  <TotalTime>5092</TotalTime>
  <Words>154</Words>
  <Application>Microsoft Office PowerPoint</Application>
  <PresentationFormat>自訂</PresentationFormat>
  <Paragraphs>20</Paragraphs>
  <Slides>3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1_Wisp</vt:lpstr>
      <vt:lpstr>約翰福音 4：1-42</vt:lpstr>
      <vt:lpstr>PowerPoint 簡報</vt:lpstr>
      <vt:lpstr>教導、用在今天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回應召命，開放神家</dc:title>
  <dc:creator>CC LAM</dc:creator>
  <cp:lastModifiedBy>Andrew</cp:lastModifiedBy>
  <cp:revision>2</cp:revision>
  <cp:lastPrinted>2023-08-12T07:30:05Z</cp:lastPrinted>
  <dcterms:created xsi:type="dcterms:W3CDTF">2022-01-05T15:58:49Z</dcterms:created>
  <dcterms:modified xsi:type="dcterms:W3CDTF">2023-09-08T03:14:10Z</dcterms:modified>
</cp:coreProperties>
</file>