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  <p:sldMasterId id="2147483684" r:id="rId3"/>
    <p:sldMasterId id="2147483697" r:id="rId4"/>
  </p:sldMasterIdLst>
  <p:notesMasterIdLst>
    <p:notesMasterId r:id="rId31"/>
  </p:notesMasterIdLst>
  <p:sldIdLst>
    <p:sldId id="256" r:id="rId5"/>
    <p:sldId id="360" r:id="rId6"/>
    <p:sldId id="7295" r:id="rId7"/>
    <p:sldId id="367" r:id="rId8"/>
    <p:sldId id="7270" r:id="rId9"/>
    <p:sldId id="7271" r:id="rId10"/>
    <p:sldId id="7298" r:id="rId11"/>
    <p:sldId id="7299" r:id="rId12"/>
    <p:sldId id="362" r:id="rId13"/>
    <p:sldId id="7274" r:id="rId14"/>
    <p:sldId id="7296" r:id="rId15"/>
    <p:sldId id="7302" r:id="rId16"/>
    <p:sldId id="7304" r:id="rId17"/>
    <p:sldId id="7305" r:id="rId18"/>
    <p:sldId id="7301" r:id="rId19"/>
    <p:sldId id="7306" r:id="rId20"/>
    <p:sldId id="7307" r:id="rId21"/>
    <p:sldId id="7276" r:id="rId22"/>
    <p:sldId id="7254" r:id="rId23"/>
    <p:sldId id="424" r:id="rId24"/>
    <p:sldId id="7251" r:id="rId25"/>
    <p:sldId id="7267" r:id="rId26"/>
    <p:sldId id="7269" r:id="rId27"/>
    <p:sldId id="7294" r:id="rId28"/>
    <p:sldId id="7282" r:id="rId29"/>
    <p:sldId id="7293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60606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  <a:srgbClr val="D3920F"/>
    <a:srgbClr val="EEA512"/>
    <a:srgbClr val="FFC000"/>
    <a:srgbClr val="29292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/>
      <a:tcStyle>
        <a:tcBdr/>
        <a:fill>
          <a:solidFill>
            <a:srgbClr val="F6F2E5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/>
      <a:tcStyle>
        <a:tcBdr/>
        <a:fill>
          <a:solidFill>
            <a:srgbClr val="F9F5E8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/>
      <a:tcStyle>
        <a:tcBdr/>
        <a:fill>
          <a:solidFill>
            <a:srgbClr val="FFFBF1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/>
      <a:tcStyle>
        <a:tcBdr/>
        <a:fill>
          <a:solidFill>
            <a:srgbClr val="E9E7DC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606060"/>
        </a:fontRef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834" y="-12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0345442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09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6264034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60875" cy="334645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C31913-052D-409C-BE7C-4F667DC1BDD2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380565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60875" cy="334645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C31913-052D-409C-BE7C-4F667DC1BDD2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201237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60875" cy="334645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C31913-052D-409C-BE7C-4F667DC1BDD2}" type="slidenum">
              <a:rPr kumimoji="0" lang="zh-HK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HK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438778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596772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428206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653468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79819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39957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490520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923978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43170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677372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54AA9-D1C5-4A71-8BC1-393246244D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Gill San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66665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0384" y="2991104"/>
            <a:ext cx="5201920" cy="5592064"/>
          </a:xfrm>
        </p:spPr>
        <p:txBody>
          <a:bodyPr/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2496" y="2991104"/>
            <a:ext cx="5201920" cy="5592064"/>
          </a:xfrm>
        </p:spPr>
        <p:txBody>
          <a:bodyPr/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47128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384" y="2950164"/>
            <a:ext cx="5201920" cy="910336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702" b="0">
                <a:solidFill>
                  <a:schemeClr val="tx2"/>
                </a:solidFill>
                <a:latin typeface="+mn-lt"/>
              </a:defRPr>
            </a:lvl1pPr>
            <a:lvl2pPr marL="650230" indent="0">
              <a:buNone/>
              <a:defRPr sz="2702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0384" y="3919499"/>
            <a:ext cx="5201920" cy="4551680"/>
          </a:xfrm>
        </p:spPr>
        <p:txBody>
          <a:bodyPr/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62496" y="2950164"/>
            <a:ext cx="5201920" cy="910336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2702" b="0">
                <a:solidFill>
                  <a:schemeClr val="tx2"/>
                </a:solidFill>
              </a:defRPr>
            </a:lvl1pPr>
            <a:lvl2pPr marL="650230" indent="0">
              <a:buNone/>
              <a:defRPr sz="2702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62496" y="3920471"/>
            <a:ext cx="5201920" cy="4551680"/>
          </a:xfrm>
        </p:spPr>
        <p:txBody>
          <a:bodyPr/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0561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86921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4362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621746" y="247091"/>
            <a:ext cx="3121152" cy="92594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6161" y="863846"/>
            <a:ext cx="2592832" cy="2340864"/>
          </a:xfrm>
        </p:spPr>
        <p:txBody>
          <a:bodyPr anchor="b">
            <a:normAutofit/>
          </a:bodyPr>
          <a:lstStyle>
            <a:lvl1pPr algn="l" defTabSz="13004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413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1432" y="1290159"/>
            <a:ext cx="7721040" cy="7173282"/>
          </a:xfrm>
        </p:spPr>
        <p:txBody>
          <a:bodyPr/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6161" y="3251200"/>
            <a:ext cx="2592832" cy="498517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138"/>
              </a:spcBef>
              <a:buNone/>
              <a:defRPr sz="1849">
                <a:solidFill>
                  <a:schemeClr val="tx1"/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768050" y="390144"/>
            <a:ext cx="2828544" cy="897331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16545" y="8963308"/>
            <a:ext cx="1560576" cy="39014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0542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621746" y="247091"/>
            <a:ext cx="3121152" cy="925941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9768050" y="390144"/>
            <a:ext cx="2828544" cy="897331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6160" y="858317"/>
            <a:ext cx="2594458" cy="2340864"/>
          </a:xfrm>
        </p:spPr>
        <p:txBody>
          <a:bodyPr anchor="b">
            <a:noAutofit/>
          </a:bodyPr>
          <a:lstStyle>
            <a:lvl1pPr algn="l">
              <a:defRPr sz="3413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3838" y="247091"/>
            <a:ext cx="9100109" cy="9259418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6160" y="3251200"/>
            <a:ext cx="2594458" cy="498083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1138"/>
              </a:spcBef>
              <a:buNone/>
              <a:defRPr sz="1849">
                <a:solidFill>
                  <a:schemeClr val="tx1"/>
                </a:solidFill>
              </a:defRPr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1300460" rtl="0" eaLnBrk="1" latinLnBrk="0" hangingPunct="1">
              <a:defRPr lang="en-US" sz="128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89843" y="8973312"/>
            <a:ext cx="1560576" cy="39014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37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94363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1040" y="1083733"/>
            <a:ext cx="2519680" cy="747776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0" y="1083733"/>
            <a:ext cx="8615680" cy="747776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517783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3004800" cy="97536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95062" y="1802994"/>
            <a:ext cx="10214679" cy="612686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544321" y="2007630"/>
            <a:ext cx="9916160" cy="573834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478272" y="1802994"/>
            <a:ext cx="2048256" cy="1040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600192" y="1802994"/>
            <a:ext cx="1804416" cy="917753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5822" y="2974241"/>
            <a:ext cx="9673158" cy="3684693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680" b="0" kern="1200" cap="all" spc="-107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6240" y="6658934"/>
            <a:ext cx="9675571" cy="65024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707" spc="85" baseline="0">
                <a:solidFill>
                  <a:schemeClr val="tx2">
                    <a:lumMod val="75000"/>
                  </a:schemeClr>
                </a:solidFill>
              </a:defRPr>
            </a:lvl1pPr>
            <a:lvl2pPr marL="487695" indent="0" algn="ctr">
              <a:buNone/>
              <a:defRPr sz="1707"/>
            </a:lvl2pPr>
            <a:lvl3pPr marL="975390" indent="0" algn="ctr">
              <a:buNone/>
              <a:defRPr sz="1707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673344" y="1907563"/>
            <a:ext cx="1658112" cy="749814"/>
          </a:xfrm>
        </p:spPr>
        <p:txBody>
          <a:bodyPr/>
          <a:lstStyle>
            <a:lvl1pPr algn="ctr">
              <a:defRPr sz="1387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550822" y="7412736"/>
            <a:ext cx="6299200" cy="32512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9180714" y="7412736"/>
            <a:ext cx="2252673" cy="3251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49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233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>
            <a:off x="508000" y="25781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3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2570" y="0"/>
            <a:ext cx="13004800" cy="97536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95062" y="1802994"/>
            <a:ext cx="10214679" cy="612686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544321" y="2007630"/>
            <a:ext cx="9916160" cy="573834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478272" y="1802994"/>
            <a:ext cx="2048256" cy="10403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600192" y="1802994"/>
            <a:ext cx="1804416" cy="917753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7865" y="2978573"/>
            <a:ext cx="9675571" cy="3680358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680" kern="1200" cap="all" spc="-107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866" y="6658933"/>
            <a:ext cx="9675571" cy="65024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809328" algn="l"/>
              </a:tabLst>
              <a:defRPr sz="1707">
                <a:solidFill>
                  <a:schemeClr val="tx2"/>
                </a:solidFill>
                <a:effectLst/>
              </a:defRPr>
            </a:lvl1pPr>
            <a:lvl2pPr marL="487695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6595" y="1912181"/>
            <a:ext cx="1658112" cy="754278"/>
          </a:xfrm>
        </p:spPr>
        <p:txBody>
          <a:bodyPr/>
          <a:lstStyle>
            <a:lvl1pPr algn="ctr">
              <a:defRPr lang="en-US" sz="1387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50822" y="7412736"/>
            <a:ext cx="6300826" cy="32512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8137" y="7412736"/>
            <a:ext cx="2253082" cy="32512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1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7920" y="2991104"/>
            <a:ext cx="5071872" cy="5331968"/>
          </a:xfrm>
        </p:spPr>
        <p:txBody>
          <a:bodyPr/>
          <a:lstStyle>
            <a:lvl1pPr>
              <a:defRPr sz="1920"/>
            </a:lvl1pPr>
            <a:lvl2pPr>
              <a:defRPr sz="1707"/>
            </a:lvl2pPr>
            <a:lvl3pPr>
              <a:defRPr sz="1493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5008" y="2991104"/>
            <a:ext cx="5071872" cy="5331968"/>
          </a:xfrm>
        </p:spPr>
        <p:txBody>
          <a:bodyPr/>
          <a:lstStyle>
            <a:lvl1pPr>
              <a:defRPr sz="1920"/>
            </a:lvl1pPr>
            <a:lvl2pPr>
              <a:defRPr sz="1707"/>
            </a:lvl2pPr>
            <a:lvl3pPr>
              <a:defRPr sz="1493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8523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71" y="2950164"/>
            <a:ext cx="5071872" cy="910336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20" b="0">
                <a:solidFill>
                  <a:schemeClr val="tx2"/>
                </a:solidFill>
                <a:latin typeface="+mn-lt"/>
              </a:defRPr>
            </a:lvl1pPr>
            <a:lvl2pPr marL="487695" indent="0">
              <a:buNone/>
              <a:defRPr sz="1920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171" y="3919499"/>
            <a:ext cx="5071872" cy="4551680"/>
          </a:xfrm>
        </p:spPr>
        <p:txBody>
          <a:bodyPr/>
          <a:lstStyle>
            <a:lvl1pPr>
              <a:defRPr sz="1920"/>
            </a:lvl1pPr>
            <a:lvl2pPr>
              <a:defRPr sz="1707"/>
            </a:lvl2pPr>
            <a:lvl3pPr>
              <a:defRPr sz="1493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8259" y="2950164"/>
            <a:ext cx="5071872" cy="910336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20" b="0">
                <a:solidFill>
                  <a:schemeClr val="tx2"/>
                </a:solidFill>
              </a:defRPr>
            </a:lvl1pPr>
            <a:lvl2pPr marL="487695" indent="0">
              <a:buNone/>
              <a:defRPr sz="1920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8259" y="3920471"/>
            <a:ext cx="5071872" cy="4551680"/>
          </a:xfrm>
        </p:spPr>
        <p:txBody>
          <a:bodyPr/>
          <a:lstStyle>
            <a:lvl1pPr>
              <a:defRPr sz="1920"/>
            </a:lvl1pPr>
            <a:lvl2pPr>
              <a:defRPr sz="1707"/>
            </a:lvl2pPr>
            <a:lvl3pPr>
              <a:defRPr sz="1493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20776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024014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41714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621745" y="338125"/>
            <a:ext cx="3121152" cy="90773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6160" y="863846"/>
            <a:ext cx="2592832" cy="2340864"/>
          </a:xfrm>
        </p:spPr>
        <p:txBody>
          <a:bodyPr anchor="b">
            <a:normAutofit/>
          </a:bodyPr>
          <a:lstStyle>
            <a:lvl1pPr algn="l" defTabSz="9753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987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866987"/>
            <a:ext cx="8290560" cy="7586133"/>
          </a:xfrm>
        </p:spPr>
        <p:txBody>
          <a:bodyPr/>
          <a:lstStyle>
            <a:lvl1pPr>
              <a:defRPr sz="2027"/>
            </a:lvl1pPr>
            <a:lvl2pPr>
              <a:defRPr sz="1707"/>
            </a:lvl2pPr>
            <a:lvl3pPr>
              <a:defRPr sz="1493"/>
            </a:lvl3pPr>
            <a:lvl4pPr>
              <a:defRPr sz="1493"/>
            </a:lvl4pPr>
            <a:lvl5pPr>
              <a:defRPr sz="1493"/>
            </a:lvl5pPr>
            <a:lvl6pPr>
              <a:defRPr sz="1493"/>
            </a:lvl6pPr>
            <a:lvl7pPr>
              <a:defRPr sz="1493"/>
            </a:lvl7pPr>
            <a:lvl8pPr>
              <a:defRPr sz="1493"/>
            </a:lvl8pPr>
            <a:lvl9pPr>
              <a:defRPr sz="149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6160" y="3251200"/>
            <a:ext cx="2592832" cy="498517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53"/>
              </a:spcBef>
              <a:buNone/>
              <a:defRPr sz="1493">
                <a:solidFill>
                  <a:schemeClr val="tx1"/>
                </a:solidFill>
              </a:defRPr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1089843" y="8856269"/>
            <a:ext cx="1560576" cy="36413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768049" y="533197"/>
            <a:ext cx="2828544" cy="8687206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0886535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621745" y="338125"/>
            <a:ext cx="3121152" cy="90773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6160" y="858317"/>
            <a:ext cx="2594458" cy="2340864"/>
          </a:xfrm>
        </p:spPr>
        <p:txBody>
          <a:bodyPr anchor="b">
            <a:noAutofit/>
          </a:bodyPr>
          <a:lstStyle>
            <a:lvl1pPr algn="l">
              <a:defRPr sz="2987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3839" y="338125"/>
            <a:ext cx="9100109" cy="9077350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6160" y="3251200"/>
            <a:ext cx="2594458" cy="4980838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53"/>
              </a:spcBef>
              <a:buNone/>
              <a:defRPr sz="1493">
                <a:solidFill>
                  <a:schemeClr val="tx1"/>
                </a:solidFill>
              </a:defRPr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75390" rtl="0" eaLnBrk="1" latinLnBrk="0" hangingPunct="1">
              <a:defRPr lang="en-US" sz="1067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89843" y="8856269"/>
            <a:ext cx="1560576" cy="364134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768049" y="533197"/>
            <a:ext cx="2828544" cy="8687206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3380068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349255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1040" y="1083733"/>
            <a:ext cx="2519680" cy="747776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4080" y="1083733"/>
            <a:ext cx="8615680" cy="747776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191436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25120" y="325120"/>
            <a:ext cx="12367565" cy="8583168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301035" y="7614534"/>
            <a:ext cx="12406579" cy="189380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2275849"/>
            <a:ext cx="11054080" cy="2531709"/>
          </a:xfrm>
        </p:spPr>
        <p:txBody>
          <a:bodyPr anchor="b">
            <a:normAutofit/>
          </a:bodyPr>
          <a:lstStyle>
            <a:lvl1pPr>
              <a:defRPr sz="352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057424"/>
            <a:ext cx="9103360" cy="209521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rgbClr val="FFFFFF"/>
                </a:solidFill>
              </a:defRPr>
            </a:lvl1pPr>
            <a:lvl2pPr marL="36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97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63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28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94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60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26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5DA85122-EC89-44CA-AB3D-9940B58783D3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01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Line"/>
          <p:cNvSpPr/>
          <p:nvPr/>
        </p:nvSpPr>
        <p:spPr>
          <a:xfrm>
            <a:off x="508000" y="2578100"/>
            <a:ext cx="11988800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3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4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6" name="Body Level One…"/>
          <p:cNvSpPr txBox="1">
            <a:spLocks noGrp="1"/>
          </p:cNvSpPr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3990F6FF-91E7-44D3-81E4-41F4DB405C34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819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5120" y="325120"/>
            <a:ext cx="12367565" cy="673648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600806" y="5978444"/>
            <a:ext cx="4090922" cy="101550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73152" tIns="36576" rIns="73152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725256" y="5795969"/>
            <a:ext cx="7885533" cy="120908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73152" tIns="36576" rIns="73152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4023083" y="5813423"/>
            <a:ext cx="7776683" cy="1101187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73152" tIns="36576" rIns="73152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977941" y="5794385"/>
            <a:ext cx="4704711" cy="926647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73152" tIns="36576" rIns="73152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301035" y="5772169"/>
            <a:ext cx="12406579" cy="1891378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73152" tIns="36576" rIns="73152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379" y="3503730"/>
            <a:ext cx="11054080" cy="2167467"/>
          </a:xfrm>
        </p:spPr>
        <p:txBody>
          <a:bodyPr anchor="t">
            <a:normAutofit/>
          </a:bodyPr>
          <a:lstStyle>
            <a:lvl1pPr algn="ctr">
              <a:defRPr sz="352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4702" y="2044380"/>
            <a:ext cx="9127445" cy="1336606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>
                <a:solidFill>
                  <a:srgbClr val="FFFFFF"/>
                </a:solidFill>
              </a:defRPr>
            </a:lvl1pPr>
            <a:lvl2pPr marL="365763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2pPr>
            <a:lvl3pPr marL="731525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3pPr>
            <a:lvl4pPr marL="1097288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4pPr>
            <a:lvl5pPr marL="1463049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5pPr>
            <a:lvl6pPr marL="1828811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6pPr>
            <a:lvl7pPr marL="2194573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7pPr>
            <a:lvl8pPr marL="2560336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8pPr>
            <a:lvl9pPr marL="2926099" indent="0">
              <a:buNone/>
              <a:defRPr sz="1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1B969F26-55F4-4A81-9272-8CE3ABB1712F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72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00A11712-38A4-4F5B-912D-7C4ECB076D1D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62354" y="3810406"/>
            <a:ext cx="5436006" cy="490281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606439" y="3810406"/>
            <a:ext cx="5436006" cy="490281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848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355" y="3808874"/>
            <a:ext cx="5436006" cy="909885"/>
          </a:xfrm>
        </p:spPr>
        <p:txBody>
          <a:bodyPr anchor="ctr"/>
          <a:lstStyle>
            <a:lvl1pPr marL="0" indent="0" algn="ctr">
              <a:buNone/>
              <a:defRPr sz="1920" b="0">
                <a:solidFill>
                  <a:schemeClr val="tx2"/>
                </a:solidFill>
                <a:latin typeface="+mj-lt"/>
              </a:defRPr>
            </a:lvl1pPr>
            <a:lvl2pPr marL="365763" indent="0">
              <a:buNone/>
              <a:defRPr sz="1600" b="1"/>
            </a:lvl2pPr>
            <a:lvl3pPr marL="731525" indent="0">
              <a:buNone/>
              <a:defRPr sz="1440" b="1"/>
            </a:lvl3pPr>
            <a:lvl4pPr marL="1097288" indent="0">
              <a:buNone/>
              <a:defRPr sz="1280" b="1"/>
            </a:lvl4pPr>
            <a:lvl5pPr marL="1463049" indent="0">
              <a:buNone/>
              <a:defRPr sz="1280" b="1"/>
            </a:lvl5pPr>
            <a:lvl6pPr marL="1828811" indent="0">
              <a:buNone/>
              <a:defRPr sz="1280" b="1"/>
            </a:lvl6pPr>
            <a:lvl7pPr marL="2194573" indent="0">
              <a:buNone/>
              <a:defRPr sz="1280" b="1"/>
            </a:lvl7pPr>
            <a:lvl8pPr marL="2560336" indent="0">
              <a:buNone/>
              <a:defRPr sz="1280" b="1"/>
            </a:lvl8pPr>
            <a:lvl9pPr marL="2926099" indent="0">
              <a:buNone/>
              <a:defRPr sz="128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3323" y="4876804"/>
            <a:ext cx="5432967" cy="3835965"/>
          </a:xfrm>
        </p:spPr>
        <p:txBody>
          <a:bodyPr/>
          <a:lstStyle>
            <a:lvl1pPr>
              <a:defRPr sz="1600"/>
            </a:lvl1pPr>
            <a:lvl2pPr>
              <a:defRPr sz="1440"/>
            </a:lvl2pPr>
            <a:lvl3pPr>
              <a:defRPr sz="1280"/>
            </a:lvl3pPr>
            <a:lvl4pPr>
              <a:defRPr sz="1120"/>
            </a:lvl4pPr>
            <a:lvl5pPr>
              <a:defRPr sz="112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0774" y="3808874"/>
            <a:ext cx="5436006" cy="909885"/>
          </a:xfrm>
        </p:spPr>
        <p:txBody>
          <a:bodyPr anchor="ctr"/>
          <a:lstStyle>
            <a:lvl1pPr marL="0" indent="0" algn="ctr">
              <a:buNone/>
              <a:defRPr sz="1920" b="0" i="0">
                <a:solidFill>
                  <a:schemeClr val="tx2"/>
                </a:solidFill>
                <a:latin typeface="+mj-lt"/>
              </a:defRPr>
            </a:lvl1pPr>
            <a:lvl2pPr marL="365763" indent="0">
              <a:buNone/>
              <a:defRPr sz="1600" b="1"/>
            </a:lvl2pPr>
            <a:lvl3pPr marL="731525" indent="0">
              <a:buNone/>
              <a:defRPr sz="1440" b="1"/>
            </a:lvl3pPr>
            <a:lvl4pPr marL="1097288" indent="0">
              <a:buNone/>
              <a:defRPr sz="1280" b="1"/>
            </a:lvl4pPr>
            <a:lvl5pPr marL="1463049" indent="0">
              <a:buNone/>
              <a:defRPr sz="1280" b="1"/>
            </a:lvl5pPr>
            <a:lvl6pPr marL="1828811" indent="0">
              <a:buNone/>
              <a:defRPr sz="1280" b="1"/>
            </a:lvl6pPr>
            <a:lvl7pPr marL="2194573" indent="0">
              <a:buNone/>
              <a:defRPr sz="1280" b="1"/>
            </a:lvl7pPr>
            <a:lvl8pPr marL="2560336" indent="0">
              <a:buNone/>
              <a:defRPr sz="1280" b="1"/>
            </a:lvl8pPr>
            <a:lvl9pPr marL="2926099" indent="0">
              <a:buNone/>
              <a:defRPr sz="128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8" y="4876804"/>
            <a:ext cx="5436006" cy="3835965"/>
          </a:xfrm>
        </p:spPr>
        <p:txBody>
          <a:bodyPr/>
          <a:lstStyle>
            <a:lvl1pPr>
              <a:defRPr sz="1600"/>
            </a:lvl1pPr>
            <a:lvl2pPr>
              <a:defRPr sz="1440"/>
            </a:lvl2pPr>
            <a:lvl3pPr>
              <a:defRPr sz="1280"/>
            </a:lvl3pPr>
            <a:lvl4pPr>
              <a:defRPr sz="1120"/>
            </a:lvl4pPr>
            <a:lvl5pPr>
              <a:defRPr sz="112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2C55482A-54BE-4F28-BF22-3CA08E90128C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28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F616188E-ECEC-4893-9880-B124020D23B8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9906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301035" y="1015740"/>
            <a:ext cx="12406579" cy="1891378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ADDB9A0E-2871-4686-AA62-344AD3E8630A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568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CB90BF88-2F00-436E-8FC2-0F50C9CF144C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0480" y="5093557"/>
            <a:ext cx="4768427" cy="270933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480"/>
              </a:spcAft>
              <a:buNone/>
              <a:defRPr sz="1440">
                <a:solidFill>
                  <a:schemeClr val="tx2"/>
                </a:solidFill>
              </a:defRPr>
            </a:lvl1pPr>
            <a:lvl2pPr marL="365763" indent="0">
              <a:buNone/>
              <a:defRPr sz="960"/>
            </a:lvl2pPr>
            <a:lvl3pPr marL="731525" indent="0">
              <a:buNone/>
              <a:defRPr sz="800"/>
            </a:lvl3pPr>
            <a:lvl4pPr marL="1097288" indent="0">
              <a:buNone/>
              <a:defRPr sz="720"/>
            </a:lvl4pPr>
            <a:lvl5pPr marL="1463049" indent="0">
              <a:buNone/>
              <a:defRPr sz="720"/>
            </a:lvl5pPr>
            <a:lvl6pPr marL="1828811" indent="0">
              <a:buNone/>
              <a:defRPr sz="720"/>
            </a:lvl6pPr>
            <a:lvl7pPr marL="2194573" indent="0">
              <a:buNone/>
              <a:defRPr sz="720"/>
            </a:lvl7pPr>
            <a:lvl8pPr marL="2560336" indent="0">
              <a:buNone/>
              <a:defRPr sz="720"/>
            </a:lvl8pPr>
            <a:lvl9pPr marL="2926099" indent="0">
              <a:buNone/>
              <a:defRPr sz="72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301035" y="1015747"/>
            <a:ext cx="12406579" cy="189380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300480" y="3251200"/>
            <a:ext cx="4768427" cy="1781658"/>
          </a:xfrm>
        </p:spPr>
        <p:txBody>
          <a:bodyPr anchor="b">
            <a:noAutofit/>
          </a:bodyPr>
          <a:lstStyle>
            <a:lvl1pPr algn="l">
              <a:defRPr sz="256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6125" y="2600960"/>
            <a:ext cx="5552464" cy="5418667"/>
          </a:xfrm>
        </p:spPr>
        <p:txBody>
          <a:bodyPr anchor="ctr"/>
          <a:lstStyle>
            <a:lvl1pPr>
              <a:buClr>
                <a:schemeClr val="bg1"/>
              </a:buClr>
              <a:defRPr sz="176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44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28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28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724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25120" y="325120"/>
            <a:ext cx="12367565" cy="8583168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301035" y="7614534"/>
            <a:ext cx="12406579" cy="189380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136" y="481670"/>
            <a:ext cx="5422429" cy="3455908"/>
          </a:xfrm>
        </p:spPr>
        <p:txBody>
          <a:bodyPr anchor="b">
            <a:normAutofit/>
          </a:bodyPr>
          <a:lstStyle>
            <a:lvl1pPr algn="l">
              <a:defRPr sz="224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3859" y="3961648"/>
            <a:ext cx="5430708" cy="3443864"/>
          </a:xfrm>
        </p:spPr>
        <p:txBody>
          <a:bodyPr>
            <a:normAutofit/>
          </a:bodyPr>
          <a:lstStyle>
            <a:lvl1pPr marL="0" indent="0">
              <a:buNone/>
              <a:defRPr sz="1440">
                <a:solidFill>
                  <a:srgbClr val="FFFFFF"/>
                </a:solidFill>
              </a:defRPr>
            </a:lvl1pPr>
            <a:lvl2pPr marL="365763" indent="0">
              <a:buNone/>
              <a:defRPr sz="960"/>
            </a:lvl2pPr>
            <a:lvl3pPr marL="731525" indent="0">
              <a:buNone/>
              <a:defRPr sz="800"/>
            </a:lvl3pPr>
            <a:lvl4pPr marL="1097288" indent="0">
              <a:buNone/>
              <a:defRPr sz="720"/>
            </a:lvl4pPr>
            <a:lvl5pPr marL="1463049" indent="0">
              <a:buNone/>
              <a:defRPr sz="720"/>
            </a:lvl5pPr>
            <a:lvl6pPr marL="1828811" indent="0">
              <a:buNone/>
              <a:defRPr sz="720"/>
            </a:lvl6pPr>
            <a:lvl7pPr marL="2194573" indent="0">
              <a:buNone/>
              <a:defRPr sz="720"/>
            </a:lvl7pPr>
            <a:lvl8pPr marL="2560336" indent="0">
              <a:buNone/>
              <a:defRPr sz="720"/>
            </a:lvl8pPr>
            <a:lvl9pPr marL="2926099" indent="0">
              <a:buNone/>
              <a:defRPr sz="72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3D40A679-637B-4E7A-8849-2B35CD1F0566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2107" y="1950720"/>
            <a:ext cx="5071872" cy="4161536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560">
                <a:solidFill>
                  <a:schemeClr val="bg1"/>
                </a:solidFill>
              </a:defRPr>
            </a:lvl1pPr>
            <a:lvl2pPr marL="365763" indent="0">
              <a:buNone/>
              <a:defRPr sz="2240"/>
            </a:lvl2pPr>
            <a:lvl3pPr marL="731525" indent="0">
              <a:buNone/>
              <a:defRPr sz="1920"/>
            </a:lvl3pPr>
            <a:lvl4pPr marL="1097288" indent="0">
              <a:buNone/>
              <a:defRPr sz="1600"/>
            </a:lvl4pPr>
            <a:lvl5pPr marL="1463049" indent="0">
              <a:buNone/>
              <a:defRPr sz="1600"/>
            </a:lvl5pPr>
            <a:lvl6pPr marL="1828811" indent="0">
              <a:buNone/>
              <a:defRPr sz="1600"/>
            </a:lvl6pPr>
            <a:lvl7pPr marL="2194573" indent="0">
              <a:buNone/>
              <a:defRPr sz="1600"/>
            </a:lvl7pPr>
            <a:lvl8pPr marL="2560336" indent="0">
              <a:buNone/>
              <a:defRPr sz="1600"/>
            </a:lvl8pPr>
            <a:lvl9pPr marL="2926099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853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37B363B8-5927-48F5-81A1-128B173D809E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1726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25120" y="325120"/>
            <a:ext cx="12367565" cy="2028749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75390"/>
            <a:fld id="{8F3D87A3-C8BE-424C-8A41-9BD410BA47C9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301035" y="1015747"/>
            <a:ext cx="12406579" cy="189380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2059095"/>
            <a:ext cx="2926080" cy="6381985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2059104"/>
            <a:ext cx="8561493" cy="6381988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21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age"/>
          <p:cNvSpPr>
            <a:spLocks noGrp="1"/>
          </p:cNvSpPr>
          <p:nvPr>
            <p:ph type="pic" sz="quarter" idx="21"/>
          </p:nvPr>
        </p:nvSpPr>
        <p:spPr>
          <a:xfrm>
            <a:off x="6642100" y="914400"/>
            <a:ext cx="5727700" cy="382045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Image"/>
          <p:cNvSpPr>
            <a:spLocks noGrp="1"/>
          </p:cNvSpPr>
          <p:nvPr>
            <p:ph type="pic" sz="quarter" idx="22"/>
          </p:nvPr>
        </p:nvSpPr>
        <p:spPr>
          <a:xfrm>
            <a:off x="6654800" y="4851400"/>
            <a:ext cx="5753100" cy="38354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7" name="Image"/>
          <p:cNvSpPr>
            <a:spLocks noGrp="1"/>
          </p:cNvSpPr>
          <p:nvPr>
            <p:ph type="pic" sz="half" idx="23"/>
          </p:nvPr>
        </p:nvSpPr>
        <p:spPr>
          <a:xfrm>
            <a:off x="622300" y="584200"/>
            <a:ext cx="5575300" cy="8325606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142761833_2880x1921.jpeg"/>
          <p:cNvSpPr>
            <a:spLocks noGrp="1"/>
          </p:cNvSpPr>
          <p:nvPr>
            <p:ph type="pic" idx="21"/>
          </p:nvPr>
        </p:nvSpPr>
        <p:spPr>
          <a:xfrm>
            <a:off x="-114300" y="0"/>
            <a:ext cx="14622784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95061" y="1813369"/>
            <a:ext cx="10214680" cy="612686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547571" y="1970227"/>
            <a:ext cx="9909658" cy="581314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396992" y="1802994"/>
            <a:ext cx="2210816" cy="9103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527040" y="1802995"/>
            <a:ext cx="1950720" cy="780288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5822" y="2974241"/>
            <a:ext cx="9673159" cy="3684693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8818" b="0" kern="1200" cap="all" spc="-142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6240" y="6658933"/>
            <a:ext cx="9675571" cy="715264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991" spc="114" baseline="0">
                <a:solidFill>
                  <a:schemeClr val="tx2">
                    <a:lumMod val="75000"/>
                  </a:schemeClr>
                </a:solidFill>
              </a:defRPr>
            </a:lvl1pPr>
            <a:lvl2pPr marL="650230" indent="0" algn="ctr">
              <a:buNone/>
              <a:defRPr sz="1991"/>
            </a:lvl2pPr>
            <a:lvl3pPr marL="1300460" indent="0" algn="ctr">
              <a:buNone/>
              <a:defRPr sz="1991"/>
            </a:lvl3pPr>
            <a:lvl4pPr marL="1950690" indent="0" algn="ctr">
              <a:buNone/>
              <a:defRPr sz="1991"/>
            </a:lvl4pPr>
            <a:lvl5pPr marL="2600919" indent="0" algn="ctr">
              <a:buNone/>
              <a:defRPr sz="1991"/>
            </a:lvl5pPr>
            <a:lvl6pPr marL="3251149" indent="0" algn="ctr">
              <a:buNone/>
              <a:defRPr sz="1991"/>
            </a:lvl6pPr>
            <a:lvl7pPr marL="3901379" indent="0" algn="ctr">
              <a:buNone/>
              <a:defRPr sz="1991"/>
            </a:lvl7pPr>
            <a:lvl8pPr marL="4551609" indent="0" algn="ctr">
              <a:buNone/>
              <a:defRPr sz="1991"/>
            </a:lvl8pPr>
            <a:lvl9pPr marL="5201839" indent="0" algn="ctr">
              <a:buNone/>
              <a:defRPr sz="1991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592064" y="1887556"/>
            <a:ext cx="1820672" cy="650240"/>
          </a:xfrm>
        </p:spPr>
        <p:txBody>
          <a:bodyPr/>
          <a:lstStyle>
            <a:lvl1pPr algn="ctr">
              <a:defRPr sz="1564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571465" y="7411285"/>
            <a:ext cx="6299200" cy="325120"/>
          </a:xfrm>
        </p:spPr>
        <p:txBody>
          <a:bodyPr/>
          <a:lstStyle>
            <a:lvl1pPr algn="l">
              <a:defRPr sz="12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9180716" y="7412736"/>
            <a:ext cx="2252673" cy="3251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013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8004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3004800" cy="97536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95061" y="1813369"/>
            <a:ext cx="10214680" cy="612686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547571" y="1970227"/>
            <a:ext cx="9909658" cy="581314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396992" y="1802994"/>
            <a:ext cx="2210816" cy="9103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527040" y="1802995"/>
            <a:ext cx="1950720" cy="780288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7864" y="2978573"/>
            <a:ext cx="9675571" cy="3680358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8818" kern="1200" cap="all" spc="-142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7866" y="6658933"/>
            <a:ext cx="9675571" cy="715264"/>
          </a:xfrm>
        </p:spPr>
        <p:txBody>
          <a:bodyPr anchor="t">
            <a:normAutofit/>
          </a:bodyPr>
          <a:lstStyle>
            <a:lvl1pPr marL="0" indent="0" algn="ctr">
              <a:buNone/>
              <a:defRPr sz="1991">
                <a:solidFill>
                  <a:schemeClr val="tx1"/>
                </a:solidFill>
                <a:effectLst/>
              </a:defRPr>
            </a:lvl1pPr>
            <a:lvl2pPr marL="65023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064" y="1885696"/>
            <a:ext cx="1820672" cy="650240"/>
          </a:xfrm>
        </p:spPr>
        <p:txBody>
          <a:bodyPr/>
          <a:lstStyle>
            <a:lvl1pPr algn="ctr">
              <a:defRPr lang="en-US" sz="1564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71099" y="7411285"/>
            <a:ext cx="6300826" cy="32512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78137" y="7411285"/>
            <a:ext cx="2253082" cy="32512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71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508000" y="9245597"/>
            <a:ext cx="11988800" cy="3"/>
          </a:xfrm>
          <a:prstGeom prst="line">
            <a:avLst/>
          </a:pr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Line"/>
          <p:cNvSpPr/>
          <p:nvPr/>
        </p:nvSpPr>
        <p:spPr>
          <a:xfrm flipV="1">
            <a:off x="508000" y="508000"/>
            <a:ext cx="11988800" cy="1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9"/>
              </a:buBlip>
            </a:lvl1pPr>
            <a:lvl2pPr>
              <a:buBlip>
                <a:blip r:embed="rId9"/>
              </a:buBlip>
            </a:lvl2pPr>
            <a:lvl3pPr>
              <a:buBlip>
                <a:blip r:embed="rId9"/>
              </a:buBlip>
            </a:lvl3pPr>
            <a:lvl4pPr>
              <a:buBlip>
                <a:blip r:embed="rId9"/>
              </a:buBlip>
            </a:lvl4pPr>
            <a:lvl5pPr>
              <a:buBlip>
                <a:blip r:embed="rId9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66701" y="8763000"/>
            <a:ext cx="342901" cy="3683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6" r:id="rId4"/>
    <p:sldLayoutId id="2147483657" r:id="rId5"/>
    <p:sldLayoutId id="2147483659" r:id="rId6"/>
  </p:sldLayoutIdLst>
  <p:transition spd="med"/>
  <p:txStyles>
    <p:titleStyle>
      <a:lvl1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1pPr>
      <a:lvl2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2pPr>
      <a:lvl3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3pPr>
      <a:lvl4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4pPr>
      <a:lvl5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5pPr>
      <a:lvl6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6pPr>
      <a:lvl7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7pPr>
      <a:lvl8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8pPr>
      <a:lvl9pPr marL="0" marR="0" indent="0" algn="l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all" spc="0" baseline="0">
          <a:solidFill>
            <a:srgbClr val="606060"/>
          </a:solidFill>
          <a:uFillTx/>
          <a:latin typeface="+mj-lt"/>
          <a:ea typeface="+mj-ea"/>
          <a:cs typeface="+mj-cs"/>
          <a:sym typeface="Gill Sans Light"/>
        </a:defRPr>
      </a:lvl9pPr>
    </p:titleStyle>
    <p:bodyStyle>
      <a:lvl1pPr marL="4191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1pPr>
      <a:lvl2pPr marL="8382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2pPr>
      <a:lvl3pPr marL="12573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3pPr>
      <a:lvl4pPr marL="16764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4pPr>
      <a:lvl5pPr marL="20955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5pPr>
      <a:lvl6pPr marL="25146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6pPr>
      <a:lvl7pPr marL="29337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7pPr>
      <a:lvl8pPr marL="33528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8pPr>
      <a:lvl9pPr marL="3771900" marR="0" indent="-4191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30000"/>
        <a:buFontTx/>
        <a:buBlip>
          <a:blip r:embed="rId9"/>
        </a:buBlip>
        <a:tabLst/>
        <a:defRPr sz="3400" b="0" i="0" u="none" strike="noStrike" cap="none" spc="0" baseline="0">
          <a:solidFill>
            <a:srgbClr val="60606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0343" y="247091"/>
            <a:ext cx="12504115" cy="925941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416154" y="416154"/>
            <a:ext cx="12172493" cy="8921293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0384" y="913911"/>
            <a:ext cx="10924032" cy="1950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384" y="2991104"/>
            <a:ext cx="10924032" cy="5592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3935" y="8963308"/>
            <a:ext cx="2926080" cy="3901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3363" y="8963308"/>
            <a:ext cx="5618074" cy="3901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26549" y="8963308"/>
            <a:ext cx="1560576" cy="3901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8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lang="en-US" sz="5689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260092" indent="-260092" algn="l" defTabSz="1300460" rtl="0" eaLnBrk="1" latinLnBrk="0" hangingPunct="1">
        <a:lnSpc>
          <a:spcPct val="100000"/>
        </a:lnSpc>
        <a:spcBef>
          <a:spcPts val="128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indent="-260092" algn="l" defTabSz="1300460" rtl="0" eaLnBrk="1" latinLnBrk="0" hangingPunct="1">
        <a:lnSpc>
          <a:spcPct val="100000"/>
        </a:lnSpc>
        <a:spcBef>
          <a:spcPts val="711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2276" kern="1200">
          <a:solidFill>
            <a:schemeClr val="tx1"/>
          </a:solidFill>
          <a:latin typeface="+mn-lt"/>
          <a:ea typeface="+mn-ea"/>
          <a:cs typeface="+mn-cs"/>
        </a:defRPr>
      </a:lvl2pPr>
      <a:lvl3pPr marL="1040368" indent="-260092" algn="l" defTabSz="1300460" rtl="0" eaLnBrk="1" latinLnBrk="0" hangingPunct="1">
        <a:lnSpc>
          <a:spcPct val="100000"/>
        </a:lnSpc>
        <a:spcBef>
          <a:spcPts val="711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91" kern="1200">
          <a:solidFill>
            <a:schemeClr val="tx1"/>
          </a:solidFill>
          <a:latin typeface="+mn-lt"/>
          <a:ea typeface="+mn-ea"/>
          <a:cs typeface="+mn-cs"/>
        </a:defRPr>
      </a:lvl3pPr>
      <a:lvl4pPr marL="1430506" indent="-260092" algn="l" defTabSz="1300460" rtl="0" eaLnBrk="1" latinLnBrk="0" hangingPunct="1">
        <a:lnSpc>
          <a:spcPct val="100000"/>
        </a:lnSpc>
        <a:spcBef>
          <a:spcPts val="711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91" kern="1200">
          <a:solidFill>
            <a:schemeClr val="tx1"/>
          </a:solidFill>
          <a:latin typeface="+mn-lt"/>
          <a:ea typeface="+mn-ea"/>
          <a:cs typeface="+mn-cs"/>
        </a:defRPr>
      </a:lvl4pPr>
      <a:lvl5pPr marL="1820644" indent="-260092" algn="l" defTabSz="1300460" rtl="0" eaLnBrk="1" latinLnBrk="0" hangingPunct="1">
        <a:lnSpc>
          <a:spcPct val="100000"/>
        </a:lnSpc>
        <a:spcBef>
          <a:spcPts val="711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91" kern="1200">
          <a:solidFill>
            <a:schemeClr val="tx1"/>
          </a:solidFill>
          <a:latin typeface="+mn-lt"/>
          <a:ea typeface="+mn-ea"/>
          <a:cs typeface="+mn-cs"/>
        </a:defRPr>
      </a:lvl5pPr>
      <a:lvl6pPr marL="2275520" indent="-325115" algn="l" defTabSz="1300460" rtl="0" eaLnBrk="1" latinLnBrk="0" hangingPunct="1">
        <a:lnSpc>
          <a:spcPct val="100000"/>
        </a:lnSpc>
        <a:spcBef>
          <a:spcPts val="711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91" kern="1200">
          <a:solidFill>
            <a:schemeClr val="tx1"/>
          </a:solidFill>
          <a:latin typeface="+mn-lt"/>
          <a:ea typeface="+mn-ea"/>
          <a:cs typeface="+mn-cs"/>
        </a:defRPr>
      </a:lvl6pPr>
      <a:lvl7pPr marL="2702180" indent="-325115" algn="l" defTabSz="1300460" rtl="0" eaLnBrk="1" latinLnBrk="0" hangingPunct="1">
        <a:lnSpc>
          <a:spcPct val="100000"/>
        </a:lnSpc>
        <a:spcBef>
          <a:spcPts val="711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91" kern="1200">
          <a:solidFill>
            <a:schemeClr val="tx1"/>
          </a:solidFill>
          <a:latin typeface="+mn-lt"/>
          <a:ea typeface="+mn-ea"/>
          <a:cs typeface="+mn-cs"/>
        </a:defRPr>
      </a:lvl7pPr>
      <a:lvl8pPr marL="3128840" indent="-325115" algn="l" defTabSz="1300460" rtl="0" eaLnBrk="1" latinLnBrk="0" hangingPunct="1">
        <a:lnSpc>
          <a:spcPct val="100000"/>
        </a:lnSpc>
        <a:spcBef>
          <a:spcPts val="711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91" kern="1200">
          <a:solidFill>
            <a:schemeClr val="tx1"/>
          </a:solidFill>
          <a:latin typeface="+mn-lt"/>
          <a:ea typeface="+mn-ea"/>
          <a:cs typeface="+mn-cs"/>
        </a:defRPr>
      </a:lvl8pPr>
      <a:lvl9pPr marL="3555500" indent="-325115" algn="l" defTabSz="1300460" rtl="0" eaLnBrk="1" latinLnBrk="0" hangingPunct="1">
        <a:lnSpc>
          <a:spcPct val="100000"/>
        </a:lnSpc>
        <a:spcBef>
          <a:spcPts val="711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0343" y="338125"/>
            <a:ext cx="12504115" cy="9077350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7920" y="913911"/>
            <a:ext cx="10728960" cy="1950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7920" y="2991104"/>
            <a:ext cx="10728960" cy="5592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5428" y="8838450"/>
            <a:ext cx="2926080" cy="364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7205CAA-4E5A-4223-BD55-C5D2841AC9EF}" type="datetimeFigureOut">
              <a:rPr lang="en-US" smtClean="0"/>
              <a:t>8/18/2023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2624" y="8838450"/>
            <a:ext cx="5559552" cy="364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8437" y="8838450"/>
            <a:ext cx="1560576" cy="364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6647" y="533197"/>
            <a:ext cx="12211507" cy="868720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123378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lang="en-US" sz="512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95078" indent="-195078" algn="l" defTabSz="975390" rtl="0" eaLnBrk="1" latinLnBrk="0" hangingPunct="1">
        <a:lnSpc>
          <a:spcPct val="100000"/>
        </a:lnSpc>
        <a:spcBef>
          <a:spcPts val="96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indent="-195078" algn="l" defTabSz="975390" rtl="0" eaLnBrk="1" latinLnBrk="0" hangingPunct="1">
        <a:lnSpc>
          <a:spcPct val="100000"/>
        </a:lnSpc>
        <a:spcBef>
          <a:spcPts val="53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707" kern="1200">
          <a:solidFill>
            <a:schemeClr val="tx1"/>
          </a:solidFill>
          <a:latin typeface="+mn-lt"/>
          <a:ea typeface="+mn-ea"/>
          <a:cs typeface="+mn-cs"/>
        </a:defRPr>
      </a:lvl2pPr>
      <a:lvl3pPr marL="780312" indent="-195078" algn="l" defTabSz="975390" rtl="0" eaLnBrk="1" latinLnBrk="0" hangingPunct="1">
        <a:lnSpc>
          <a:spcPct val="100000"/>
        </a:lnSpc>
        <a:spcBef>
          <a:spcPts val="53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93" kern="1200">
          <a:solidFill>
            <a:schemeClr val="tx1"/>
          </a:solidFill>
          <a:latin typeface="+mn-lt"/>
          <a:ea typeface="+mn-ea"/>
          <a:cs typeface="+mn-cs"/>
        </a:defRPr>
      </a:lvl3pPr>
      <a:lvl4pPr marL="1072930" indent="-195078" algn="l" defTabSz="975390" rtl="0" eaLnBrk="1" latinLnBrk="0" hangingPunct="1">
        <a:lnSpc>
          <a:spcPct val="100000"/>
        </a:lnSpc>
        <a:spcBef>
          <a:spcPts val="53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93" kern="1200">
          <a:solidFill>
            <a:schemeClr val="tx1"/>
          </a:solidFill>
          <a:latin typeface="+mn-lt"/>
          <a:ea typeface="+mn-ea"/>
          <a:cs typeface="+mn-cs"/>
        </a:defRPr>
      </a:lvl4pPr>
      <a:lvl5pPr marL="1365547" indent="-195078" algn="l" defTabSz="975390" rtl="0" eaLnBrk="1" latinLnBrk="0" hangingPunct="1">
        <a:lnSpc>
          <a:spcPct val="100000"/>
        </a:lnSpc>
        <a:spcBef>
          <a:spcPts val="53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93" kern="1200">
          <a:solidFill>
            <a:schemeClr val="tx1"/>
          </a:solidFill>
          <a:latin typeface="+mn-lt"/>
          <a:ea typeface="+mn-ea"/>
          <a:cs typeface="+mn-cs"/>
        </a:defRPr>
      </a:lvl5pPr>
      <a:lvl6pPr marL="1706720" indent="-243848" algn="l" defTabSz="975390" rtl="0" eaLnBrk="1" latinLnBrk="0" hangingPunct="1">
        <a:lnSpc>
          <a:spcPct val="100000"/>
        </a:lnSpc>
        <a:spcBef>
          <a:spcPts val="53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93" kern="1200">
          <a:solidFill>
            <a:schemeClr val="tx1"/>
          </a:solidFill>
          <a:latin typeface="+mn-lt"/>
          <a:ea typeface="+mn-ea"/>
          <a:cs typeface="+mn-cs"/>
        </a:defRPr>
      </a:lvl6pPr>
      <a:lvl7pPr marL="2026730" indent="-243848" algn="l" defTabSz="975390" rtl="0" eaLnBrk="1" latinLnBrk="0" hangingPunct="1">
        <a:lnSpc>
          <a:spcPct val="100000"/>
        </a:lnSpc>
        <a:spcBef>
          <a:spcPts val="53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93" kern="1200">
          <a:solidFill>
            <a:schemeClr val="tx1"/>
          </a:solidFill>
          <a:latin typeface="+mn-lt"/>
          <a:ea typeface="+mn-ea"/>
          <a:cs typeface="+mn-cs"/>
        </a:defRPr>
      </a:lvl7pPr>
      <a:lvl8pPr marL="2346740" indent="-243848" algn="l" defTabSz="975390" rtl="0" eaLnBrk="1" latinLnBrk="0" hangingPunct="1">
        <a:lnSpc>
          <a:spcPct val="100000"/>
        </a:lnSpc>
        <a:spcBef>
          <a:spcPts val="53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93" kern="1200">
          <a:solidFill>
            <a:schemeClr val="tx1"/>
          </a:solidFill>
          <a:latin typeface="+mn-lt"/>
          <a:ea typeface="+mn-ea"/>
          <a:cs typeface="+mn-cs"/>
        </a:defRPr>
      </a:lvl8pPr>
      <a:lvl9pPr marL="2666750" indent="-243848" algn="l" defTabSz="975390" rtl="0" eaLnBrk="1" latinLnBrk="0" hangingPunct="1">
        <a:lnSpc>
          <a:spcPct val="100000"/>
        </a:lnSpc>
        <a:spcBef>
          <a:spcPts val="533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5120" y="325120"/>
            <a:ext cx="12367565" cy="3511296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753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4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301035" y="2388523"/>
            <a:ext cx="12406579" cy="1891378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7539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4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481177"/>
            <a:ext cx="11704320" cy="1781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43894" y="8889124"/>
            <a:ext cx="538551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pPr defTabSz="975390"/>
            <a:fld id="{1AD3F92F-28E7-4860-A195-C93CD472380D}" type="datetime1">
              <a:rPr lang="zh-HK" altLang="en-US" smtClean="0">
                <a:solidFill>
                  <a:srgbClr val="073E87"/>
                </a:solidFill>
              </a:rPr>
              <a:pPr defTabSz="975390"/>
              <a:t>18/8/2023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403" y="8889124"/>
            <a:ext cx="538551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pPr defTabSz="975390"/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76218" y="8889124"/>
            <a:ext cx="165237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defTabSz="975390"/>
            <a:fld id="{90505607-F86A-42CF-B7E0-480A960A9DE5}" type="slidenum">
              <a:rPr lang="zh-HK" altLang="en-US" smtClean="0">
                <a:solidFill>
                  <a:srgbClr val="073E87"/>
                </a:solidFill>
              </a:rPr>
              <a:pPr defTabSz="975390"/>
              <a:t>‹#›</a:t>
            </a:fld>
            <a:endParaRPr lang="zh-HK" alt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278" y="3805108"/>
            <a:ext cx="10536295" cy="4907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0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731525" rtl="0" eaLnBrk="1" latinLnBrk="0" hangingPunct="1">
        <a:spcBef>
          <a:spcPct val="0"/>
        </a:spcBef>
        <a:buNone/>
        <a:defRPr sz="352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9458" indent="-219458" algn="l" defTabSz="7315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920" kern="1200">
          <a:solidFill>
            <a:schemeClr val="tx2"/>
          </a:solidFill>
          <a:latin typeface="+mn-lt"/>
          <a:ea typeface="+mn-ea"/>
          <a:cs typeface="+mn-cs"/>
        </a:defRPr>
      </a:lvl1pPr>
      <a:lvl2pPr marL="461013" indent="-219458" algn="l" defTabSz="7315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760" kern="1200">
          <a:solidFill>
            <a:schemeClr val="tx2"/>
          </a:solidFill>
          <a:latin typeface="+mn-lt"/>
          <a:ea typeface="+mn-ea"/>
          <a:cs typeface="+mn-cs"/>
        </a:defRPr>
      </a:lvl2pPr>
      <a:lvl3pPr marL="684534" indent="-182881" algn="l" defTabSz="7315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5" indent="-182881" algn="l" defTabSz="7315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440" kern="1200">
          <a:solidFill>
            <a:schemeClr val="tx2"/>
          </a:solidFill>
          <a:latin typeface="+mn-lt"/>
          <a:ea typeface="+mn-ea"/>
          <a:cs typeface="+mn-cs"/>
        </a:defRPr>
      </a:lvl4pPr>
      <a:lvl5pPr marL="1170439" indent="-182881" algn="l" defTabSz="731525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280" kern="1200">
          <a:solidFill>
            <a:schemeClr val="tx2"/>
          </a:solidFill>
          <a:latin typeface="+mn-lt"/>
          <a:ea typeface="+mn-ea"/>
          <a:cs typeface="+mn-cs"/>
        </a:defRPr>
      </a:lvl5pPr>
      <a:lvl6pPr marL="1426472" indent="-182881" algn="l" defTabSz="731525" rtl="0" eaLnBrk="1" latinLnBrk="0" hangingPunct="1">
        <a:spcBef>
          <a:spcPts val="307"/>
        </a:spcBef>
        <a:buClr>
          <a:schemeClr val="accent1"/>
        </a:buClr>
        <a:buFont typeface="Symbol" pitchFamily="18" charset="2"/>
        <a:buChar char="*"/>
        <a:defRPr sz="1120" kern="1200">
          <a:solidFill>
            <a:schemeClr val="tx2"/>
          </a:solidFill>
          <a:latin typeface="+mn-lt"/>
          <a:ea typeface="+mn-ea"/>
          <a:cs typeface="+mn-cs"/>
        </a:defRPr>
      </a:lvl6pPr>
      <a:lvl7pPr marL="1682506" indent="-182881" algn="l" defTabSz="731525" rtl="0" eaLnBrk="1" latinLnBrk="0" hangingPunct="1">
        <a:spcBef>
          <a:spcPts val="307"/>
        </a:spcBef>
        <a:buClr>
          <a:schemeClr val="accent1"/>
        </a:buClr>
        <a:buFont typeface="Symbol" pitchFamily="18" charset="2"/>
        <a:buChar char="*"/>
        <a:defRPr sz="1120" kern="1200">
          <a:solidFill>
            <a:schemeClr val="tx2"/>
          </a:solidFill>
          <a:latin typeface="+mn-lt"/>
          <a:ea typeface="+mn-ea"/>
          <a:cs typeface="+mn-cs"/>
        </a:defRPr>
      </a:lvl7pPr>
      <a:lvl8pPr marL="1938540" indent="-182881" algn="l" defTabSz="731525" rtl="0" eaLnBrk="1" latinLnBrk="0" hangingPunct="1">
        <a:spcBef>
          <a:spcPts val="307"/>
        </a:spcBef>
        <a:buClr>
          <a:schemeClr val="accent1"/>
        </a:buClr>
        <a:buFont typeface="Symbol" pitchFamily="18" charset="2"/>
        <a:buChar char="*"/>
        <a:defRPr sz="1120" kern="1200">
          <a:solidFill>
            <a:schemeClr val="tx2"/>
          </a:solidFill>
          <a:latin typeface="+mn-lt"/>
          <a:ea typeface="+mn-ea"/>
          <a:cs typeface="+mn-cs"/>
        </a:defRPr>
      </a:lvl8pPr>
      <a:lvl9pPr marL="2194573" indent="-182881" algn="l" defTabSz="731525" rtl="0" eaLnBrk="1" latinLnBrk="0" hangingPunct="1">
        <a:spcBef>
          <a:spcPts val="307"/>
        </a:spcBef>
        <a:buClr>
          <a:schemeClr val="accent1"/>
        </a:buClr>
        <a:buFont typeface="Symbol" pitchFamily="18" charset="2"/>
        <a:buChar char="*"/>
        <a:defRPr sz="112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3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5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8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9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11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73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36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99" algn="l" defTabSz="731525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9334" y="3061515"/>
            <a:ext cx="7586133" cy="3675695"/>
          </a:xfrm>
        </p:spPr>
        <p:txBody>
          <a:bodyPr>
            <a:normAutofit/>
          </a:bodyPr>
          <a:lstStyle/>
          <a:p>
            <a:pPr>
              <a:lnSpc>
                <a:spcPts val="6400"/>
              </a:lnSpc>
            </a:pPr>
            <a:r>
              <a:rPr lang="zh-TW" altLang="en-US" sz="6000" b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豐盛</a:t>
            </a:r>
            <a:r>
              <a:rPr lang="zh-TW" altLang="en-US" sz="60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的生命</a:t>
            </a:r>
            <a:r>
              <a:rPr lang="zh-TW" altLang="en-US" sz="512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zh-TW" altLang="en-US" sz="512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512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		   	      </a:t>
            </a:r>
            <a:r>
              <a:rPr lang="en-US" altLang="zh-TW" sz="512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512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512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以弗所</a:t>
            </a:r>
            <a:r>
              <a:rPr kumimoji="0" lang="zh-TW" altLang="en-US" sz="5000" b="1" i="0" u="none" strike="noStrike" kern="1200" cap="all" spc="-142" normalizeH="0" baseline="0" noProof="0" dirty="0">
                <a:ln>
                  <a:noFill/>
                </a:ln>
                <a:solidFill>
                  <a:srgbClr val="E37C3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書 </a:t>
            </a:r>
            <a:r>
              <a:rPr kumimoji="0" lang="en-US" altLang="zh-TW" sz="5000" b="1" i="0" u="none" strike="noStrike" kern="1200" cap="all" spc="-142" normalizeH="0" baseline="0" noProof="0" dirty="0">
                <a:ln>
                  <a:noFill/>
                </a:ln>
                <a:solidFill>
                  <a:srgbClr val="E37C3D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</a:t>
            </a:r>
            <a:r>
              <a:rPr kumimoji="0" lang="en-US" altLang="zh-TW" sz="5000" b="1" i="0" u="none" strike="noStrike" kern="1200" cap="all" spc="-142" normalizeH="0" baseline="0" noProof="0" dirty="0">
                <a:ln>
                  <a:noFill/>
                </a:ln>
                <a:solidFill>
                  <a:srgbClr val="E37C3D">
                    <a:lumMod val="50000"/>
                  </a:srgbClr>
                </a:solidFill>
                <a:effectLst/>
                <a:uLnTx/>
                <a:uFillTx/>
                <a:latin typeface="Candara" panose="020E050203030302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1</a:t>
            </a:r>
            <a:r>
              <a:rPr kumimoji="0" lang="zh-TW" altLang="en-US" sz="5000" b="1" i="0" u="none" strike="noStrike" kern="1200" cap="all" spc="-142" normalizeH="0" baseline="0" noProof="0" dirty="0">
                <a:ln>
                  <a:noFill/>
                </a:ln>
                <a:solidFill>
                  <a:srgbClr val="E37C3D">
                    <a:lumMod val="50000"/>
                  </a:srgbClr>
                </a:solidFill>
                <a:effectLst/>
                <a:uLnTx/>
                <a:uFillTx/>
                <a:latin typeface="Candara" panose="020E050203030302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：</a:t>
            </a:r>
            <a:r>
              <a:rPr kumimoji="0" lang="en-US" altLang="zh-TW" sz="5000" b="1" i="0" u="none" strike="noStrike" kern="1200" cap="all" spc="-142" normalizeH="0" baseline="0" noProof="0" dirty="0">
                <a:ln>
                  <a:noFill/>
                </a:ln>
                <a:solidFill>
                  <a:srgbClr val="E37C3D">
                    <a:lumMod val="50000"/>
                  </a:srgbClr>
                </a:solidFill>
                <a:effectLst/>
                <a:uLnTx/>
                <a:uFillTx/>
                <a:latin typeface="Candara" panose="020E050203030302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15 -- 23</a:t>
            </a:r>
            <a:endParaRPr lang="en-US" sz="5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69779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3740" y="3061515"/>
            <a:ext cx="9420446" cy="2923649"/>
          </a:xfrm>
        </p:spPr>
        <p:txBody>
          <a:bodyPr>
            <a:normAutofit/>
          </a:bodyPr>
          <a:lstStyle/>
          <a:p>
            <a:pPr>
              <a:lnSpc>
                <a:spcPts val="9000"/>
              </a:lnSpc>
            </a:pPr>
            <a:r>
              <a:rPr lang="zh-TW" altLang="en-US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榮耀和豐盛的神充滿我們（具體而言）：</a:t>
            </a:r>
            <a:r>
              <a:rPr lang="en-US" altLang="zh-TW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6000" b="1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 </a:t>
            </a:r>
            <a:r>
              <a:rPr lang="zh-TW" altLang="en-US" sz="6000" b="1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神的能力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充滿我們</a:t>
            </a:r>
            <a:endParaRPr lang="en-US" sz="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811146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做管家的榮耀"/>
          <p:cNvSpPr/>
          <p:nvPr/>
        </p:nvSpPr>
        <p:spPr>
          <a:xfrm>
            <a:off x="0" y="-4804"/>
            <a:ext cx="13007188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榮耀、豐盛的</a:t>
            </a:r>
            <a:r>
              <a:rPr kumimoji="0" lang="zh-TW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6060">
                    <a:lumMod val="50000"/>
                    <a:lumOff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教會</a:t>
            </a: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(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弗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19-20)《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和修本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》</a:t>
            </a:r>
            <a:endParaRPr kumimoji="0" lang="zh-TW" altLang="en-US" sz="4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220" name="1 人應當以我們為基督的執事，為神奧秘事的管家。 2 所求於管家的，是要他有忠心。"/>
          <p:cNvSpPr txBox="1"/>
          <p:nvPr/>
        </p:nvSpPr>
        <p:spPr>
          <a:xfrm>
            <a:off x="1625600" y="2610731"/>
            <a:ext cx="9753600" cy="4532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0" marR="0" lvl="0" indent="0" algn="l" defTabSz="685791" rtl="0" eaLnBrk="1" fontAlgn="auto" latinLnBrk="0" hangingPunct="1">
              <a:lnSpc>
                <a:spcPts val="7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6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19</a:t>
            </a:r>
            <a:r>
              <a:rPr kumimoji="0" lang="zh-TW" alt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並知道他向我們這些信的人所顯的</a:t>
            </a:r>
            <a:r>
              <a:rPr kumimoji="0" lang="zh-TW" altLang="en-US" sz="5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能力</a:t>
            </a:r>
            <a:r>
              <a:rPr kumimoji="0" lang="zh-TW" alt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是何等浩大，這是照他的</a:t>
            </a:r>
            <a:r>
              <a:rPr kumimoji="0" lang="zh-TW" altLang="en-US" sz="5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大能大力</a:t>
            </a:r>
            <a:r>
              <a:rPr kumimoji="0" lang="zh-TW" alt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運行的。</a:t>
            </a:r>
            <a:r>
              <a:rPr kumimoji="0" lang="en-US" altLang="zh-TW" sz="46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20</a:t>
            </a:r>
            <a:r>
              <a:rPr kumimoji="0" lang="zh-TW" alt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這</a:t>
            </a:r>
            <a:r>
              <a:rPr kumimoji="0" lang="zh-TW" altLang="en-US" sz="5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大能</a:t>
            </a:r>
            <a:r>
              <a:rPr kumimoji="0" lang="zh-TW" alt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曾運行在</a:t>
            </a:r>
            <a:r>
              <a:rPr kumimoji="0" lang="en-US" altLang="zh-TW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/>
            </a:r>
            <a:br>
              <a:rPr kumimoji="0" lang="en-US" altLang="zh-TW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</a:br>
            <a:r>
              <a:rPr kumimoji="0" lang="zh-TW" alt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基督身上，</a:t>
            </a: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使他從死人中復活</a:t>
            </a:r>
            <a:r>
              <a:rPr kumimoji="0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，</a:t>
            </a:r>
            <a:r>
              <a:rPr kumimoji="0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/>
            </a:r>
            <a:br>
              <a:rPr kumimoji="0" lang="en-US" altLang="zh-TW" sz="5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</a:br>
            <a:r>
              <a:rPr kumimoji="0" lang="zh-TW" altLang="en-US" sz="5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又</a:t>
            </a:r>
            <a:r>
              <a:rPr kumimoji="0" lang="zh-TW" alt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使他在天上坐在自己的右邊</a:t>
            </a:r>
            <a:r>
              <a:rPr kumimoji="0" lang="zh-TW" altLang="en-US" sz="4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，</a:t>
            </a:r>
            <a:r>
              <a:rPr kumimoji="0" lang="en-US" altLang="zh-TW" sz="46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 </a:t>
            </a:r>
            <a:endParaRPr kumimoji="0" lang="zh-TW" altLang="en-US" sz="4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22555820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2669627"/>
            <a:ext cx="9613900" cy="1812221"/>
          </a:xfrm>
        </p:spPr>
        <p:txBody>
          <a:bodyPr>
            <a:normAutofit/>
          </a:bodyPr>
          <a:lstStyle/>
          <a:p>
            <a:pPr algn="l">
              <a:lnSpc>
                <a:spcPts val="5500"/>
              </a:lnSpc>
            </a:pPr>
            <a:r>
              <a:rPr lang="zh-TW" altLang="en-US" sz="4200" b="1" u="sng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神的能力（</a:t>
            </a:r>
            <a:r>
              <a:rPr kumimoji="0" lang="zh-TW" altLang="en-US" sz="4200" b="1" i="0" u="sng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聖靈的大能</a:t>
            </a:r>
            <a:r>
              <a:rPr lang="zh-TW" altLang="en-US" sz="4200" b="1" u="sng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）</a:t>
            </a:r>
            <a:r>
              <a:rPr kumimoji="0" lang="zh-TW" altLang="en-US" sz="4200" b="1" i="0" u="sng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充滿我們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4200" b="1" dirty="0">
                <a:solidFill>
                  <a:srgbClr val="00206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—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</a:t>
            </a:r>
            <a:r>
              <a:rPr kumimoji="0" lang="zh-TW" altLang="en-US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事奉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/</a:t>
            </a:r>
            <a:r>
              <a:rPr kumimoji="0" lang="zh-TW" altLang="en-US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工作的恩賜和能力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838451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2669627"/>
            <a:ext cx="9613900" cy="5242473"/>
          </a:xfrm>
        </p:spPr>
        <p:txBody>
          <a:bodyPr>
            <a:normAutofit/>
          </a:bodyPr>
          <a:lstStyle/>
          <a:p>
            <a:pPr algn="l">
              <a:lnSpc>
                <a:spcPts val="5500"/>
              </a:lnSpc>
            </a:pPr>
            <a:r>
              <a:rPr lang="zh-TW" altLang="en-US" sz="4200" b="1" u="sng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神的能力（</a:t>
            </a:r>
            <a:r>
              <a:rPr kumimoji="0" lang="zh-TW" altLang="en-US" sz="4200" b="1" i="0" u="sng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聖靈的大能</a:t>
            </a:r>
            <a:r>
              <a:rPr lang="zh-TW" altLang="en-US" sz="4200" b="1" u="sng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）</a:t>
            </a:r>
            <a:r>
              <a:rPr kumimoji="0" lang="zh-TW" altLang="en-US" sz="4200" b="1" i="0" u="sng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充滿我們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4200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—</a:t>
            </a:r>
            <a:r>
              <a:rPr kumimoji="0" lang="en-US" altLang="zh-TW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</a:t>
            </a:r>
            <a:r>
              <a:rPr kumimoji="0" lang="zh-TW" altLang="en-US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事奉</a:t>
            </a:r>
            <a:r>
              <a:rPr kumimoji="0" lang="en-US" altLang="zh-TW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/</a:t>
            </a:r>
            <a:r>
              <a:rPr kumimoji="0" lang="zh-TW" altLang="en-US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工作的恩賜和能力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4200" b="1" dirty="0">
                <a:solidFill>
                  <a:srgbClr val="00206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—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</a:t>
            </a:r>
            <a:r>
              <a:rPr kumimoji="0" lang="zh-TW" altLang="en-US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屬靈生命的能力：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kumimoji="0" lang="en-US" altLang="zh-TW" sz="4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  </a:t>
            </a:r>
            <a:r>
              <a:rPr kumimoji="0" lang="en-US" altLang="zh-TW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 </a:t>
            </a:r>
            <a:r>
              <a:rPr kumimoji="0" lang="zh-TW" altLang="en-US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放膽見證傳揚</a:t>
            </a:r>
            <a:r>
              <a:rPr kumimoji="0" lang="zh-TW" altLang="en-US" sz="36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（徒 </a:t>
            </a:r>
            <a:r>
              <a:rPr kumimoji="0" lang="en-US" altLang="zh-TW" sz="36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6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kumimoji="0" lang="zh-TW" altLang="en-US" sz="36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kumimoji="0" lang="en-US" altLang="zh-TW" sz="44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44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4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2. </a:t>
            </a:r>
            <a:r>
              <a:rPr kumimoji="0" lang="zh-TW" altLang="en-US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滿有神的性情，活出天國的價值：</a:t>
            </a: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TW" altLang="en-US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恩惠和能力 </a:t>
            </a: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– </a:t>
            </a:r>
            <a:r>
              <a:rPr kumimoji="0" lang="zh-TW" altLang="en-US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司提反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（徒 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zh-TW" alt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59-60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lang="en-US" altLang="zh-TW" sz="3600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</a:t>
            </a:r>
            <a:br>
              <a:rPr lang="en-US" altLang="zh-TW" sz="3600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3600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     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383444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2669627"/>
            <a:ext cx="9613900" cy="5242473"/>
          </a:xfrm>
        </p:spPr>
        <p:txBody>
          <a:bodyPr>
            <a:normAutofit/>
          </a:bodyPr>
          <a:lstStyle/>
          <a:p>
            <a:pPr algn="l">
              <a:lnSpc>
                <a:spcPts val="5500"/>
              </a:lnSpc>
            </a:pPr>
            <a:r>
              <a:rPr lang="zh-TW" altLang="en-US" sz="4200" b="1" u="sng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神的能力（</a:t>
            </a:r>
            <a:r>
              <a:rPr kumimoji="0" lang="zh-TW" altLang="en-US" sz="4200" b="1" i="0" u="sng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聖靈的大能</a:t>
            </a:r>
            <a:r>
              <a:rPr lang="zh-TW" altLang="en-US" sz="4200" b="1" u="sng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）</a:t>
            </a:r>
            <a:r>
              <a:rPr kumimoji="0" lang="zh-TW" altLang="en-US" sz="4200" b="1" i="0" u="sng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充滿我們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4200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—</a:t>
            </a:r>
            <a:r>
              <a:rPr kumimoji="0" lang="en-US" altLang="zh-TW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</a:t>
            </a:r>
            <a:r>
              <a:rPr kumimoji="0" lang="zh-TW" altLang="en-US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事奉</a:t>
            </a:r>
            <a:r>
              <a:rPr kumimoji="0" lang="en-US" altLang="zh-TW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/</a:t>
            </a:r>
            <a:r>
              <a:rPr kumimoji="0" lang="zh-TW" altLang="en-US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工作的恩賜和能力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4200" b="1" dirty="0">
                <a:solidFill>
                  <a:srgbClr val="00206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—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</a:t>
            </a:r>
            <a:r>
              <a:rPr kumimoji="0" lang="zh-TW" altLang="en-US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屬靈生命的能力：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kumimoji="0" lang="en-US" altLang="zh-TW" sz="4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  </a:t>
            </a: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 </a:t>
            </a:r>
            <a:r>
              <a:rPr kumimoji="0" lang="zh-TW" altLang="en-US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放膽見證傳揚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（徒 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kumimoji="0" lang="en-US" altLang="zh-TW" sz="44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44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4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2. </a:t>
            </a:r>
            <a:r>
              <a:rPr kumimoji="0" lang="zh-TW" altLang="en-US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滿有神的性情，活出天國的價值：</a:t>
            </a:r>
            <a:r>
              <a:rPr kumimoji="0" lang="en-US" altLang="zh-TW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HK" altLang="en-US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恩惠和能力 </a:t>
            </a:r>
            <a:r>
              <a:rPr kumimoji="0" lang="en-US" altLang="zh-TW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– </a:t>
            </a:r>
            <a:r>
              <a:rPr kumimoji="0" lang="zh-TW" altLang="en-US" sz="40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司提反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（徒 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zh-TW" alt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59-60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lang="en-US" altLang="zh-TW" sz="3600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en-US" altLang="zh-TW" sz="3600" b="1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lang="en-US" altLang="zh-TW" sz="3600" b="1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3600" b="1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     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190584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362635" y="1377925"/>
            <a:ext cx="10094259" cy="699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73152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i="0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  《</a:t>
            </a:r>
            <a:r>
              <a:rPr kumimoji="0" lang="zh-TW" altLang="en-US" sz="4000" i="0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和修本</a:t>
            </a:r>
            <a:r>
              <a:rPr kumimoji="0" lang="en-US" altLang="zh-TW" sz="4000" i="0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》</a:t>
            </a:r>
          </a:p>
          <a:p>
            <a:pPr marL="0" marR="0" lvl="0" indent="0" algn="l" defTabSz="731525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  <a:p>
            <a:pPr marL="487695" marR="0" lvl="0" indent="-487695" algn="l" defTabSz="73152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司提反滿有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恩惠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和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能力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，在民間行了大奇事和神蹟。（徒 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6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8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）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  <a:p>
            <a:pPr marR="0" lvl="0" algn="l" defTabSz="73152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  <a:p>
            <a:pPr marL="487695" marR="0" lvl="0" indent="-487695" algn="l" defTabSz="73152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他們正用石頭打司提反的時候，他呼求說：「主耶穌啊，求你接納我的靈魂！」然後他跪下來，大聲喊著：「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主啊，不要將這罪歸於他們！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」</a:t>
            </a: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/>
            </a:r>
            <a:b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</a:b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說了這話，就長眠了。（徒 </a:t>
            </a:r>
            <a:r>
              <a:rPr lang="en-US" altLang="zh-TW" sz="4400" b="1" kern="12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：</a:t>
            </a:r>
            <a:r>
              <a:rPr lang="en-US" altLang="zh-TW" sz="4400" b="1" kern="1200" dirty="0">
                <a:solidFill>
                  <a:prstClr val="black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59-60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）</a:t>
            </a: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17620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2669627"/>
            <a:ext cx="9613900" cy="5242473"/>
          </a:xfrm>
        </p:spPr>
        <p:txBody>
          <a:bodyPr>
            <a:normAutofit/>
          </a:bodyPr>
          <a:lstStyle/>
          <a:p>
            <a:pPr algn="l">
              <a:lnSpc>
                <a:spcPts val="5500"/>
              </a:lnSpc>
            </a:pPr>
            <a:r>
              <a:rPr lang="zh-TW" altLang="en-US" sz="4200" b="1" u="sng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神的能力（</a:t>
            </a:r>
            <a:r>
              <a:rPr kumimoji="0" lang="zh-TW" altLang="en-US" sz="4200" b="1" i="0" u="sng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聖靈的大能</a:t>
            </a:r>
            <a:r>
              <a:rPr lang="zh-TW" altLang="en-US" sz="4200" b="1" u="sng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）</a:t>
            </a:r>
            <a:r>
              <a:rPr kumimoji="0" lang="zh-TW" altLang="en-US" sz="4200" b="1" i="0" u="sng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充滿我們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4200" dirty="0">
                <a:solidFill>
                  <a:srgbClr val="0070C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—</a:t>
            </a:r>
            <a:r>
              <a:rPr kumimoji="0" lang="en-US" altLang="zh-TW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</a:t>
            </a:r>
            <a:r>
              <a:rPr kumimoji="0" lang="zh-TW" altLang="en-US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事奉</a:t>
            </a:r>
            <a:r>
              <a:rPr kumimoji="0" lang="en-US" altLang="zh-TW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/</a:t>
            </a:r>
            <a:r>
              <a:rPr kumimoji="0" lang="zh-TW" altLang="en-US" sz="42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工作的恩賜和能力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4200" b="1" dirty="0">
                <a:solidFill>
                  <a:srgbClr val="00206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—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</a:t>
            </a:r>
            <a:r>
              <a:rPr kumimoji="0" lang="zh-TW" altLang="en-US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屬靈生命的能力：</a:t>
            </a:r>
            <a: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kumimoji="0" lang="en-US" altLang="zh-TW" sz="4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   </a:t>
            </a: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 </a:t>
            </a:r>
            <a:r>
              <a:rPr kumimoji="0" lang="zh-TW" altLang="en-US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放膽見證傳揚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（徒 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kumimoji="0" lang="en-US" altLang="zh-TW" sz="44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44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4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2. </a:t>
            </a:r>
            <a:r>
              <a:rPr kumimoji="0" lang="zh-TW" altLang="en-US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滿有神的性情，活出天國的價值：</a:t>
            </a: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kumimoji="0" lang="zh-HK" altLang="en-US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恩惠和能力 </a:t>
            </a:r>
            <a:r>
              <a:rPr kumimoji="0" lang="en-US" altLang="zh-TW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– </a:t>
            </a:r>
            <a:r>
              <a:rPr kumimoji="0" lang="zh-TW" altLang="en-US" sz="40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司提反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（徒 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zh-TW" altLang="en-US" sz="3600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；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59-60</a:t>
            </a:r>
            <a:r>
              <a:rPr kumimoji="0" lang="zh-TW" altLang="en-US" sz="3600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）</a:t>
            </a:r>
            <a:r>
              <a:rPr lang="en-US" altLang="zh-TW" sz="3600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  </a:t>
            </a:r>
            <a:r>
              <a:rPr kumimoji="0" lang="zh-TW" altLang="en-US" sz="4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神的能力在人的軟弱上顯得完全</a:t>
            </a:r>
            <a:r>
              <a:rPr lang="zh-TW" alt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3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林後 </a:t>
            </a:r>
            <a:r>
              <a:rPr kumimoji="0" lang="en-US" altLang="zh-TW" sz="3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kumimoji="0" lang="zh-TW" altLang="en-US" sz="3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3200" b="1" i="0" u="none" strike="noStrike" kern="1200" cap="all" spc="-142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en-US" altLang="zh-TW" sz="3200" b="1" dirty="0">
                <a:solidFill>
                  <a:srgbClr val="00206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)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111862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997612" y="1447471"/>
            <a:ext cx="9140092" cy="5379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731525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哥林多後書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12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9</a:t>
            </a:r>
          </a:p>
          <a:p>
            <a:pPr marL="0" marR="0" lvl="0" indent="0" algn="l" defTabSz="731525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  <a:p>
            <a:pPr marR="0" lvl="0" algn="l" defTabSz="73152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他對我說：「我的恩典夠你用的，因為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我的能力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是在人的軟弱上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/>
            </a:r>
            <a:b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</a:b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顯得完全。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」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/>
            </a:r>
            <a:b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</a:b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所以，我更喜歡誇自己的軟弱，好叫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基督的能力覆庇我。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265014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177" y="2741231"/>
            <a:ext cx="9420446" cy="3874722"/>
          </a:xfrm>
        </p:spPr>
        <p:txBody>
          <a:bodyPr>
            <a:normAutofit/>
          </a:bodyPr>
          <a:lstStyle/>
          <a:p>
            <a:pPr>
              <a:lnSpc>
                <a:spcPts val="9000"/>
              </a:lnSpc>
            </a:pPr>
            <a:r>
              <a:rPr lang="zh-TW" altLang="en-US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榮耀和豐盛的神充滿我們（具體而言）：</a:t>
            </a:r>
            <a:r>
              <a:rPr lang="en-US" altLang="zh-TW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5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 </a:t>
            </a:r>
            <a:r>
              <a:rPr lang="zh-TW" altLang="en-US" sz="5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神的能力</a:t>
            </a:r>
            <a:r>
              <a:rPr kumimoji="0" lang="zh-TW" altLang="en-US" sz="5400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充滿我們</a:t>
            </a:r>
            <a:r>
              <a:rPr kumimoji="0" lang="en-US" altLang="zh-TW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lang="en-US" altLang="zh-TW" sz="6000" b="1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kumimoji="0" lang="en-US" altLang="zh-TW" sz="60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. 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神的恩慈和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憐憫充滿我們</a:t>
            </a:r>
            <a:endParaRPr lang="en-US" sz="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20687"/>
      </p:ext>
    </p:extLst>
  </p:cSld>
  <p:clrMapOvr>
    <a:masterClrMapping/>
  </p:clrMapOvr>
  <p:transition spd="slow"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3194" y="3263822"/>
            <a:ext cx="8168934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9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9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新細明體" panose="02020500000000000000" pitchFamily="18" charset="-120"/>
              <a:cs typeface="+mn-cs"/>
              <a:sym typeface="Gill San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03194" y="999334"/>
            <a:ext cx="8772843" cy="6396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334" b="1" i="0" u="none" strike="noStrike" kern="1200" cap="none" spc="0" normalizeH="0" baseline="0" noProof="0" dirty="0">
                <a:ln>
                  <a:noFill/>
                </a:ln>
                <a:solidFill>
                  <a:srgbClr val="E37C3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神美善的恩惠</a:t>
            </a:r>
            <a:endParaRPr kumimoji="0" lang="en-US" altLang="zh-TW" sz="5334" b="1" i="0" u="none" strike="noStrike" kern="1200" cap="none" spc="0" normalizeH="0" baseline="0" noProof="0" dirty="0">
              <a:ln>
                <a:noFill/>
              </a:ln>
              <a:solidFill>
                <a:srgbClr val="E37C3D">
                  <a:lumMod val="50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HK" sz="5334" b="0" i="0" u="none" strike="noStrike" kern="1200" cap="none" spc="0" normalizeH="0" baseline="0" noProof="0" dirty="0">
              <a:ln>
                <a:noFill/>
              </a:ln>
              <a:solidFill>
                <a:srgbClr val="7BA79D">
                  <a:lumMod val="50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4693" b="0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詩篇</a:t>
            </a:r>
            <a:r>
              <a:rPr kumimoji="0" lang="zh-HK" altLang="en-US" sz="4693" b="0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新細明體" panose="02020500000000000000" pitchFamily="18" charset="-120"/>
                <a:cs typeface="+mn-cs"/>
                <a:sym typeface="Gill Sans"/>
              </a:rPr>
              <a:t> </a:t>
            </a:r>
            <a:r>
              <a:rPr kumimoji="0" lang="en-US" altLang="zh-HK" sz="4693" b="0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新細明體" panose="02020500000000000000" pitchFamily="18" charset="-120"/>
                <a:cs typeface="+mn-cs"/>
                <a:sym typeface="Gill Sans"/>
              </a:rPr>
              <a:t>65</a:t>
            </a:r>
            <a:r>
              <a:rPr kumimoji="0" lang="zh-TW" altLang="en-US" sz="4693" b="0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新細明體" panose="02020500000000000000" pitchFamily="18" charset="-120"/>
                <a:cs typeface="+mn-cs"/>
                <a:sym typeface="Gill Sans"/>
              </a:rPr>
              <a:t>：</a:t>
            </a:r>
            <a:r>
              <a:rPr kumimoji="0" lang="en-US" altLang="zh-TW" sz="4693" b="0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新細明體" panose="02020500000000000000" pitchFamily="18" charset="-120"/>
                <a:cs typeface="+mn-cs"/>
                <a:sym typeface="Gill Sans"/>
              </a:rPr>
              <a:t>9</a:t>
            </a:r>
            <a:r>
              <a:rPr kumimoji="0" lang="en-US" altLang="zh-HK" sz="4693" b="0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新細明體" panose="02020500000000000000" pitchFamily="18" charset="-120"/>
                <a:cs typeface="+mn-cs"/>
                <a:sym typeface="Gill Sans"/>
              </a:rPr>
              <a:t>-13 </a:t>
            </a:r>
            <a:endParaRPr kumimoji="0" lang="en-US" altLang="zh-TW" sz="4693" b="0" i="0" u="none" strike="noStrike" kern="1200" cap="none" spc="0" normalizeH="0" baseline="0" noProof="0" dirty="0">
              <a:ln>
                <a:noFill/>
              </a:ln>
              <a:solidFill>
                <a:srgbClr val="7BA79D">
                  <a:lumMod val="50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5334" b="0" i="0" u="none" strike="noStrike" kern="1200" cap="none" spc="0" normalizeH="0" baseline="0" noProof="0" dirty="0">
              <a:ln>
                <a:noFill/>
              </a:ln>
              <a:solidFill>
                <a:srgbClr val="7BA79D">
                  <a:lumMod val="50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334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眷顧大地，降下透雨；</a:t>
            </a:r>
          </a:p>
          <a:p>
            <a:pPr marL="0" marR="0" lvl="0" indent="0" algn="l" defTabSz="48769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334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澆透犂溝，潤澤犂脊； </a:t>
            </a:r>
          </a:p>
          <a:p>
            <a:pPr marL="0" marR="0" lvl="0" indent="0" algn="l" defTabSz="48769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334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降甘霖使地鬆軟；</a:t>
            </a:r>
          </a:p>
          <a:p>
            <a:pPr marL="0" marR="0" lvl="0" indent="0" algn="l" defTabSz="487695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334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賜福其中生長的。</a:t>
            </a:r>
          </a:p>
        </p:txBody>
      </p:sp>
    </p:spTree>
    <p:extLst>
      <p:ext uri="{BB962C8B-B14F-4D97-AF65-F5344CB8AC3E}">
        <p14:creationId xmlns:p14="http://schemas.microsoft.com/office/powerpoint/2010/main" val="206333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做管家的榮耀"/>
          <p:cNvSpPr/>
          <p:nvPr/>
        </p:nvSpPr>
        <p:spPr>
          <a:xfrm>
            <a:off x="0" y="-4804"/>
            <a:ext cx="13007188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榮耀、豐盛的</a:t>
            </a:r>
            <a:r>
              <a:rPr kumimoji="0" lang="zh-TW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基業</a:t>
            </a: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(</a:t>
            </a:r>
            <a:r>
              <a:rPr lang="zh-TW" alt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弗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：</a:t>
            </a:r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-18)《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和修本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》</a:t>
            </a:r>
            <a:endParaRPr kumimoji="0" lang="zh-TW" altLang="en-US" sz="4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220" name="1 人應當以我們為基督的執事，為神奧秘事的管家。 2 所求於管家的，是要他有忠心。"/>
          <p:cNvSpPr txBox="1"/>
          <p:nvPr/>
        </p:nvSpPr>
        <p:spPr>
          <a:xfrm>
            <a:off x="1597025" y="2631682"/>
            <a:ext cx="9810750" cy="3368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0" marR="0" lvl="0" indent="0" algn="l" defTabSz="685791" rtl="0" eaLnBrk="1" fontAlgn="auto" latinLnBrk="0" hangingPunct="1">
              <a:lnSpc>
                <a:spcPts val="65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4600" kern="1200" baseline="300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15</a:t>
            </a:r>
            <a:r>
              <a:rPr kumimoji="0" lang="zh-TW" altLang="en-US" sz="4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因此，我既然聽見你們對主耶穌有</a:t>
            </a:r>
            <a:r>
              <a:rPr kumimoji="0" lang="zh-TW" altLang="en-US" sz="460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信心</a:t>
            </a:r>
            <a:r>
              <a:rPr kumimoji="0" lang="zh-TW" altLang="en-US" sz="4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，對眾聖徒有</a:t>
            </a:r>
            <a:r>
              <a:rPr kumimoji="0" lang="zh-TW" altLang="en-US" sz="4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愛心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，</a:t>
            </a:r>
            <a:r>
              <a:rPr lang="en-US" altLang="zh-TW" sz="4600" kern="1200" baseline="30000" dirty="0">
                <a:solidFill>
                  <a:srgbClr val="002060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16</a:t>
            </a:r>
            <a:r>
              <a:rPr kumimoji="0" lang="zh-TW" altLang="en-US" sz="4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就不住地</a:t>
            </a:r>
            <a:r>
              <a:rPr kumimoji="0" lang="zh-TW" altLang="en-US" sz="460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為你們</a:t>
            </a:r>
            <a:r>
              <a:rPr kumimoji="0" lang="zh-TW" altLang="en-US" sz="4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感謝神</a:t>
            </a:r>
            <a:r>
              <a:rPr kumimoji="0" lang="zh-TW" altLang="en-US" sz="46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，禱告的時候常常提到你們，</a:t>
            </a:r>
            <a:endParaRPr kumimoji="0" lang="zh-TW" altLang="en-US" sz="4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36835353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669143" y="728092"/>
            <a:ext cx="3884246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267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詩篇 </a:t>
            </a:r>
            <a:r>
              <a:rPr kumimoji="0" lang="en-US" altLang="zh-TW" sz="4267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65</a:t>
            </a:r>
            <a:r>
              <a:rPr kumimoji="0" lang="zh-TW" altLang="en-US" sz="4267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267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9-13</a:t>
            </a:r>
            <a:r>
              <a:rPr kumimoji="0" lang="zh-TW" altLang="en-US" sz="4267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 </a:t>
            </a:r>
            <a:endParaRPr kumimoji="0" lang="en-US" sz="4267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69143" y="1595759"/>
            <a:ext cx="9797143" cy="6189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9 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你眷顧地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，降雨使地大大肥沃。神的河滿了水；你這樣澆灌了地，好為人預備五穀。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10 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你澆透地的犂溝，潤澤犂脊，降甘霖，使地鬆軟；其中生長的，</a:t>
            </a:r>
            <a:r>
              <a:rPr kumimoji="0" lang="zh-TW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蒙你賜福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。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11 </a:t>
            </a:r>
            <a:r>
              <a:rPr kumimoji="0" lang="zh-TW" alt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你以</a:t>
            </a:r>
            <a:r>
              <a:rPr kumimoji="0" lang="zh-TW" altLang="en-US" sz="4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恩惠</a:t>
            </a:r>
            <a:r>
              <a:rPr kumimoji="0" lang="zh-TW" alt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為年歲的冠冕；你的路徑都滴下油脂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，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12 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滴在曠野的草場上。小山以歡樂束腰；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13 </a:t>
            </a:r>
            <a:r>
              <a:rPr kumimoji="0" lang="zh-TW" altLang="en-US" sz="4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草場以羊群為衣；谷中也長滿了五穀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sym typeface="Gill Sans"/>
              </a:rPr>
              <a:t>。這一切都歡呼歌唱。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5178689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3194" y="3263822"/>
            <a:ext cx="8168934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9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9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新細明體" panose="02020500000000000000" pitchFamily="18" charset="-120"/>
              <a:cs typeface="+mn-cs"/>
              <a:sym typeface="Gill San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19273" y="962679"/>
            <a:ext cx="10166253" cy="596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12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你以恩惠為年歲的冠冕</a:t>
            </a:r>
            <a:r>
              <a:rPr kumimoji="0" lang="en-US" altLang="zh-TW" sz="512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/>
            </a:r>
            <a:br>
              <a:rPr kumimoji="0" lang="en-US" altLang="zh-TW" sz="512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</a:br>
            <a:r>
              <a:rPr kumimoji="0" lang="zh-TW" altLang="en-US" sz="512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你的路徑都滴下油脂</a:t>
            </a:r>
            <a:endParaRPr kumimoji="0" lang="en-US" altLang="zh-TW" sz="512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974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/>
            </a:r>
            <a:br>
              <a:rPr kumimoji="0" lang="zh-TW" altLang="en-US" sz="5974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</a:br>
            <a:r>
              <a:rPr kumimoji="0" lang="zh-TW" altLang="en-US" sz="4693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詩篇 </a:t>
            </a:r>
            <a:r>
              <a:rPr kumimoji="0" lang="en-US" altLang="zh-TW" sz="4693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65</a:t>
            </a:r>
            <a:r>
              <a:rPr kumimoji="0" lang="zh-TW" altLang="en-US" sz="4693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693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11 </a:t>
            </a:r>
            <a:r>
              <a:rPr kumimoji="0" lang="zh-TW" altLang="en-US" sz="4693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直譯</a:t>
            </a:r>
            <a:endParaRPr kumimoji="0" lang="en-US" altLang="zh-HK" sz="4693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5974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你以</a:t>
            </a:r>
            <a:r>
              <a:rPr kumimoji="0" lang="zh-HK" altLang="en-US" sz="576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美</a:t>
            </a:r>
            <a:r>
              <a:rPr kumimoji="0" lang="zh-TW" altLang="en-US" sz="576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善的恩惠</a:t>
            </a:r>
            <a:r>
              <a:rPr kumimoji="0" lang="zh-TW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為這一年加冕</a:t>
            </a:r>
            <a:endParaRPr kumimoji="0" lang="en-US" altLang="zh-TW" sz="576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576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HK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你的</a:t>
            </a:r>
            <a:r>
              <a:rPr kumimoji="0" lang="en-US" altLang="zh-TW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(</a:t>
            </a:r>
            <a:r>
              <a:rPr kumimoji="0" lang="zh-HK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車軌</a:t>
            </a:r>
            <a:r>
              <a:rPr kumimoji="0" lang="en-US" altLang="zh-TW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)</a:t>
            </a:r>
            <a:r>
              <a:rPr kumimoji="0" lang="zh-HK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上滴落</a:t>
            </a:r>
            <a:r>
              <a:rPr kumimoji="0" lang="en-US" altLang="zh-HK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/>
            </a:r>
            <a:br>
              <a:rPr kumimoji="0" lang="en-US" altLang="zh-HK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</a:br>
            <a:r>
              <a:rPr kumimoji="0" lang="zh-HK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豐滿的肥油</a:t>
            </a:r>
            <a:endParaRPr kumimoji="0" lang="en-US" sz="576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47829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3194" y="3263822"/>
            <a:ext cx="8168934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9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9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新細明體" panose="02020500000000000000" pitchFamily="18" charset="-120"/>
              <a:cs typeface="+mn-cs"/>
              <a:sym typeface="Gill San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37920" y="1461277"/>
            <a:ext cx="10728960" cy="360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ts val="21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4267" b="0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新細明體" panose="02020500000000000000" pitchFamily="18" charset="-120"/>
                <a:cs typeface="+mn-cs"/>
                <a:sym typeface="Gill Sans"/>
              </a:rPr>
              <a:t> </a:t>
            </a:r>
            <a:endParaRPr kumimoji="0" lang="en-US" altLang="zh-TW" sz="4267" b="0" i="0" u="none" strike="noStrike" kern="1200" cap="none" spc="0" normalizeH="0" baseline="0" noProof="0" dirty="0">
              <a:ln>
                <a:noFill/>
              </a:ln>
              <a:solidFill>
                <a:srgbClr val="7BA79D">
                  <a:lumMod val="50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693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一位同工分享 詩篇 </a:t>
            </a:r>
            <a:r>
              <a:rPr kumimoji="0" lang="en-US" altLang="zh-TW" sz="4693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103</a:t>
            </a:r>
            <a:r>
              <a:rPr kumimoji="0" lang="zh-TW" altLang="en-US" sz="4693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，當中第 </a:t>
            </a:r>
            <a:r>
              <a:rPr kumimoji="0" lang="en-US" altLang="zh-TW" sz="4693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8 </a:t>
            </a:r>
            <a:r>
              <a:rPr kumimoji="0" lang="zh-TW" altLang="en-US" sz="4693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節</a:t>
            </a:r>
            <a:r>
              <a:rPr kumimoji="0" lang="en-US" altLang="zh-TW" sz="4693" b="1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—</a:t>
            </a:r>
            <a:r>
              <a:rPr kumimoji="0" lang="zh-TW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「耶和華有憐憫，有恩惠，</a:t>
            </a:r>
            <a:r>
              <a:rPr kumimoji="0" lang="en-US" altLang="zh-TW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/>
            </a:r>
            <a:br>
              <a:rPr kumimoji="0" lang="en-US" altLang="zh-TW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</a:br>
            <a:r>
              <a:rPr kumimoji="0" lang="zh-TW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不輕易發怒，且有</a:t>
            </a:r>
            <a:r>
              <a:rPr kumimoji="0" lang="zh-TW" altLang="en-US" sz="576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豐盛</a:t>
            </a:r>
            <a:r>
              <a:rPr kumimoji="0" lang="zh-TW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的慈愛。」</a:t>
            </a:r>
            <a:endParaRPr kumimoji="0" lang="en-US" sz="576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255616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3194" y="3263822"/>
            <a:ext cx="8168934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9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92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新細明體" panose="02020500000000000000" pitchFamily="18" charset="-120"/>
              <a:cs typeface="+mn-cs"/>
              <a:sym typeface="Gill San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37920" y="1461277"/>
            <a:ext cx="10728960" cy="360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87695" rtl="0" eaLnBrk="1" fontAlgn="auto" latinLnBrk="0" hangingPunct="1">
              <a:lnSpc>
                <a:spcPts val="213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HK" sz="4267" b="0" i="0" u="none" strike="noStrike" kern="1200" cap="none" spc="0" normalizeH="0" baseline="0" noProof="0" dirty="0">
                <a:ln>
                  <a:noFill/>
                </a:ln>
                <a:solidFill>
                  <a:srgbClr val="7BA79D">
                    <a:lumMod val="50000"/>
                  </a:srgbClr>
                </a:solidFill>
                <a:effectLst/>
                <a:uLnTx/>
                <a:uFillTx/>
                <a:latin typeface="微軟正黑體" panose="020B0604030504040204" pitchFamily="34" charset="-120"/>
                <a:ea typeface="新細明體" panose="02020500000000000000" pitchFamily="18" charset="-120"/>
                <a:cs typeface="+mn-cs"/>
                <a:sym typeface="Gill Sans"/>
              </a:rPr>
              <a:t> </a:t>
            </a:r>
            <a:endParaRPr kumimoji="0" lang="en-US" altLang="zh-TW" sz="4267" b="0" i="0" u="none" strike="noStrike" kern="1200" cap="none" spc="0" normalizeH="0" baseline="0" noProof="0" dirty="0">
              <a:ln>
                <a:noFill/>
              </a:ln>
              <a:solidFill>
                <a:srgbClr val="7BA79D">
                  <a:lumMod val="50000"/>
                </a:srgbClr>
              </a:solidFill>
              <a:effectLst/>
              <a:uLnTx/>
              <a:uFillTx/>
              <a:latin typeface="微軟正黑體" panose="020B0604030504040204" pitchFamily="34" charset="-120"/>
              <a:ea typeface="新細明體" panose="02020500000000000000" pitchFamily="18" charset="-120"/>
              <a:cs typeface="+mn-cs"/>
              <a:sym typeface="Gill Sans"/>
            </a:endParaRPr>
          </a:p>
          <a:p>
            <a:pPr marL="0" marR="0" lvl="0" indent="0" algn="l" defTabSz="48769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「耶和華有憐憫，有恩惠，</a:t>
            </a:r>
            <a:r>
              <a:rPr kumimoji="0" lang="en-US" altLang="zh-TW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/>
            </a:r>
            <a:br>
              <a:rPr kumimoji="0" lang="en-US" altLang="zh-TW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</a:br>
            <a:r>
              <a:rPr kumimoji="0" lang="zh-TW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不輕易發怒，且有</a:t>
            </a:r>
            <a:r>
              <a:rPr kumimoji="0" lang="zh-TW" altLang="en-US" sz="576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豐盛</a:t>
            </a:r>
            <a:r>
              <a:rPr kumimoji="0" lang="zh-TW" altLang="en-US" sz="576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的慈愛。」</a:t>
            </a:r>
            <a:endParaRPr kumimoji="0" lang="en-US" altLang="zh-TW" sz="576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Gill Sans"/>
            </a:endParaRPr>
          </a:p>
          <a:p>
            <a:pPr marL="0" marR="0" lvl="0" indent="0" algn="r" defTabSz="48769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693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（詩 </a:t>
            </a:r>
            <a:r>
              <a:rPr kumimoji="0" lang="en-US" altLang="zh-TW" sz="4693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103</a:t>
            </a:r>
            <a:r>
              <a:rPr kumimoji="0" lang="zh-TW" altLang="en-US" sz="4693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：</a:t>
            </a:r>
            <a:r>
              <a:rPr kumimoji="0" lang="en-US" altLang="zh-TW" sz="4693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8</a:t>
            </a:r>
            <a:r>
              <a:rPr kumimoji="0" lang="zh-TW" altLang="en-US" sz="4693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Gill Sans"/>
              </a:rPr>
              <a:t>）</a:t>
            </a:r>
            <a:endParaRPr kumimoji="0" lang="en-US" sz="4693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645276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177" y="2452915"/>
            <a:ext cx="9420446" cy="5515427"/>
          </a:xfrm>
        </p:spPr>
        <p:txBody>
          <a:bodyPr>
            <a:normAutofit/>
          </a:bodyPr>
          <a:lstStyle/>
          <a:p>
            <a:pPr>
              <a:lnSpc>
                <a:spcPts val="8000"/>
              </a:lnSpc>
            </a:pPr>
            <a:r>
              <a:rPr lang="zh-TW" altLang="en-US" sz="5600" b="1" dirty="0">
                <a:solidFill>
                  <a:srgbClr val="E37C3D">
                    <a:lumMod val="50000"/>
                  </a:srgb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基督裡豐盛的生命</a:t>
            </a:r>
            <a:r>
              <a:rPr lang="en-US" altLang="zh-TW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榮耀和豐盛的神充滿我們（具體而言）：</a:t>
            </a:r>
            <a:r>
              <a:rPr lang="en-US" altLang="zh-TW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4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en-US" altLang="zh-TW" sz="5400" b="1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1. </a:t>
            </a:r>
            <a:r>
              <a:rPr lang="zh-TW" altLang="en-US" sz="5400" b="1" dirty="0">
                <a:solidFill>
                  <a:srgbClr val="0070C0"/>
                </a:solidFill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神的能力</a:t>
            </a:r>
            <a:r>
              <a:rPr kumimoji="0" lang="zh-TW" altLang="en-US" sz="5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充滿我們</a:t>
            </a:r>
            <a:r>
              <a:rPr kumimoji="0" lang="en-US" altLang="zh-TW" sz="5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/>
            </a:r>
            <a:br>
              <a:rPr kumimoji="0" lang="en-US" altLang="zh-TW" sz="5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</a:br>
            <a:r>
              <a:rPr kumimoji="0" lang="en-US" altLang="zh-TW" sz="5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2. </a:t>
            </a:r>
            <a:r>
              <a:rPr kumimoji="0" lang="zh-TW" altLang="en-US" sz="5400" b="1" i="0" u="none" strike="noStrike" kern="1200" cap="all" spc="-142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icrosoft JhengHei" panose="020B0604030504040204" pitchFamily="34" charset="-120"/>
                <a:cs typeface="Times New Roman" panose="02020603050405020304" pitchFamily="18" charset="0"/>
              </a:rPr>
              <a:t>神的恩慈和憐憫充滿我們</a:t>
            </a:r>
            <a:endParaRPr lang="en-US" sz="5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23315"/>
      </p:ext>
    </p:extLst>
  </p:cSld>
  <p:clrMapOvr>
    <a:masterClrMapping/>
  </p:clrMapOvr>
  <p:transition spd="slow"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3740" y="3061515"/>
            <a:ext cx="9420446" cy="3675695"/>
          </a:xfrm>
        </p:spPr>
        <p:txBody>
          <a:bodyPr>
            <a:normAutofit/>
          </a:bodyPr>
          <a:lstStyle/>
          <a:p>
            <a:pPr>
              <a:lnSpc>
                <a:spcPts val="9000"/>
              </a:lnSpc>
            </a:pPr>
            <a:r>
              <a:rPr lang="zh-TW" altLang="en-US" sz="6000" b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生命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和</a:t>
            </a:r>
            <a:r>
              <a:rPr kumimoji="0" lang="zh-TW" altLang="en-US" sz="6000" b="1" i="0" u="sng" strike="noStrike" kern="1200" cap="all" spc="-142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教會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得以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D3920F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豐盛</a:t>
            </a: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，</a:t>
            </a:r>
            <a: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完全是因為</a:t>
            </a:r>
            <a: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榮耀和豐盛的神充滿我們！</a:t>
            </a:r>
            <a:endParaRPr lang="en-US" sz="5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487954"/>
      </p:ext>
    </p:extLst>
  </p:cSld>
  <p:clrMapOvr>
    <a:masterClrMapping/>
  </p:clrMapOvr>
  <p:transition spd="slow"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做管家的榮耀"/>
          <p:cNvSpPr/>
          <p:nvPr/>
        </p:nvSpPr>
        <p:spPr>
          <a:xfrm>
            <a:off x="0" y="-4804"/>
            <a:ext cx="13007188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榮耀、豐盛的</a:t>
            </a:r>
            <a:r>
              <a:rPr kumimoji="0" lang="zh-TW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6060">
                    <a:lumMod val="50000"/>
                    <a:lumOff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教會</a:t>
            </a:r>
            <a:endParaRPr kumimoji="0" lang="zh-TW" altLang="en-US" sz="4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220" name="1 人應當以我們為基督的執事，為神奧秘事的管家。 2 所求於管家的，是要他有忠心。"/>
          <p:cNvSpPr txBox="1"/>
          <p:nvPr/>
        </p:nvSpPr>
        <p:spPr>
          <a:xfrm>
            <a:off x="2060620" y="2750901"/>
            <a:ext cx="9307132" cy="347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0" marR="0" lvl="0" indent="0" algn="l" defTabSz="685791" rtl="0" eaLnBrk="1" fontAlgn="auto" latinLnBrk="0" hangingPunct="1">
              <a:lnSpc>
                <a:spcPts val="9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6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Gill Sans"/>
              </a:rPr>
              <a:t>教會是他的身體，</a:t>
            </a:r>
            <a:r>
              <a:rPr kumimoji="0" lang="en-US" altLang="zh-TW" sz="6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Gill Sans"/>
              </a:rPr>
              <a:t/>
            </a:r>
            <a:br>
              <a:rPr kumimoji="0" lang="en-US" altLang="zh-TW" sz="6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Gill Sans"/>
              </a:rPr>
            </a:br>
            <a:r>
              <a:rPr kumimoji="0" lang="zh-TW" altLang="en-US" sz="60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Gill Sans"/>
              </a:rPr>
              <a:t>是那充滿萬有者所充滿的。</a:t>
            </a:r>
            <a:r>
              <a:rPr lang="en-US" altLang="zh-TW" sz="6600" kern="12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									</a:t>
            </a:r>
            <a:r>
              <a:rPr kumimoji="0" lang="en-US" altLang="zh-TW" sz="4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(</a:t>
            </a:r>
            <a:r>
              <a:rPr kumimoji="0" lang="zh-TW" altLang="en-US" sz="4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弗 </a:t>
            </a:r>
            <a:r>
              <a:rPr kumimoji="0" lang="en-US" altLang="zh-TW" sz="4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1</a:t>
            </a:r>
            <a:r>
              <a:rPr kumimoji="0" lang="zh-TW" altLang="en-US" sz="4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Gill Sans"/>
              </a:rPr>
              <a:t>23)</a:t>
            </a:r>
            <a:endParaRPr kumimoji="0" lang="zh-TW" altLang="en-US" sz="48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444355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做管家的榮耀"/>
          <p:cNvSpPr/>
          <p:nvPr/>
        </p:nvSpPr>
        <p:spPr>
          <a:xfrm>
            <a:off x="0" y="-4804"/>
            <a:ext cx="13007188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榮耀、豐盛的</a:t>
            </a:r>
            <a:r>
              <a:rPr kumimoji="0" lang="zh-TW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基業</a:t>
            </a: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(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弗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15-18)《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和修本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》</a:t>
            </a:r>
            <a:endParaRPr kumimoji="0" lang="zh-TW" altLang="en-US" sz="4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220" name="1 人應當以我們為基督的執事，為神奧秘事的管家。 2 所求於管家的，是要他有忠心。"/>
          <p:cNvSpPr txBox="1"/>
          <p:nvPr/>
        </p:nvSpPr>
        <p:spPr>
          <a:xfrm>
            <a:off x="1597025" y="2657082"/>
            <a:ext cx="9810750" cy="5035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0" marR="0" lvl="0" indent="0" algn="l" defTabSz="685791" rtl="0" eaLnBrk="1" fontAlgn="auto" latinLnBrk="0" hangingPunct="1">
              <a:lnSpc>
                <a:spcPts val="65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600" b="0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17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求我們主耶穌基督的神，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榮耀的父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，把那賜人智慧和啟示的靈賜給你們，使你們真正認識他，</a:t>
            </a:r>
            <a:r>
              <a:rPr kumimoji="0" lang="en-US" altLang="zh-TW" sz="4600" b="0" i="0" u="none" strike="noStrike" kern="1200" cap="none" spc="0" normalizeH="0" baseline="30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18</a:t>
            </a:r>
            <a:r>
              <a:rPr kumimoji="0" lang="zh-TW" altLang="en-US" sz="4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照亮你們心中的眼睛，使你們知道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他呼召你們來得的指望是甚麼，他在聖徒中所得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榮耀的</a:t>
            </a:r>
            <a:r>
              <a:rPr kumimoji="0" lang="zh-TW" altLang="en-US" sz="4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基業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是何等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豐盛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，</a:t>
            </a:r>
            <a:endParaRPr kumimoji="0" lang="zh-TW" altLang="en-US" sz="4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61684486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177" y="2756715"/>
            <a:ext cx="9420446" cy="3675695"/>
          </a:xfrm>
        </p:spPr>
        <p:txBody>
          <a:bodyPr>
            <a:normAutofit/>
          </a:bodyPr>
          <a:lstStyle/>
          <a:p>
            <a:pPr>
              <a:lnSpc>
                <a:spcPts val="9000"/>
              </a:lnSpc>
            </a:pP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我</a:t>
            </a: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的</a:t>
            </a:r>
            <a:r>
              <a:rPr lang="zh-TW" altLang="en-US" sz="75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生命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如何</a:t>
            </a:r>
            <a:r>
              <a:rPr kumimoji="0" lang="zh-TW" altLang="en-US" sz="7500" b="1" i="0" u="none" strike="noStrike" kern="1200" cap="all" spc="-142" normalizeH="0" baseline="0" noProof="0" dirty="0">
                <a:ln>
                  <a:noFill/>
                </a:ln>
                <a:solidFill>
                  <a:srgbClr val="D3920F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豐盛</a:t>
            </a: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？</a:t>
            </a:r>
            <a: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（何以見得呢？）</a:t>
            </a:r>
            <a:endParaRPr lang="en-US" sz="5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63354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177" y="2760590"/>
            <a:ext cx="9420446" cy="4232420"/>
          </a:xfrm>
        </p:spPr>
        <p:txBody>
          <a:bodyPr>
            <a:normAutofit/>
          </a:bodyPr>
          <a:lstStyle/>
          <a:p>
            <a:pPr>
              <a:lnSpc>
                <a:spcPts val="9000"/>
              </a:lnSpc>
            </a:pP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神的</a:t>
            </a:r>
            <a:r>
              <a:rPr kumimoji="0" lang="zh-TW" altLang="en-US" sz="7500" b="1" i="0" u="none" strike="noStrike" kern="1200" cap="all" spc="-142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教會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、</a:t>
            </a:r>
            <a:r>
              <a:rPr kumimoji="0" lang="en-US" altLang="zh-TW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kumimoji="0" lang="en-US" altLang="zh-TW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我們</a:t>
            </a: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的</a:t>
            </a:r>
            <a:r>
              <a:rPr kumimoji="0" lang="zh-TW" altLang="en-US" sz="7500" b="1" i="0" u="none" strike="noStrike" kern="1200" cap="all" spc="-142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教會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如何</a:t>
            </a:r>
            <a:r>
              <a:rPr kumimoji="0" lang="zh-TW" altLang="en-US" sz="7500" b="1" i="0" u="none" strike="noStrike" kern="1200" cap="all" spc="-142" normalizeH="0" baseline="0" noProof="0" dirty="0">
                <a:ln>
                  <a:noFill/>
                </a:ln>
                <a:solidFill>
                  <a:srgbClr val="D3920F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豐盛</a:t>
            </a: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？</a:t>
            </a:r>
            <a: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（何以見得呢？）</a:t>
            </a:r>
            <a:endParaRPr lang="en-US" sz="5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92048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90EC3D-482A-4E73-B198-E8341A0D0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177" y="2794815"/>
            <a:ext cx="9420446" cy="3675695"/>
          </a:xfrm>
        </p:spPr>
        <p:txBody>
          <a:bodyPr>
            <a:normAutofit/>
          </a:bodyPr>
          <a:lstStyle/>
          <a:p>
            <a:pPr>
              <a:lnSpc>
                <a:spcPts val="9000"/>
              </a:lnSpc>
            </a:pPr>
            <a:r>
              <a:rPr lang="zh-TW" altLang="en-US" sz="6000" b="1" u="sng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生命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和</a:t>
            </a:r>
            <a:r>
              <a:rPr kumimoji="0" lang="zh-TW" altLang="en-US" sz="6000" b="1" i="0" u="sng" strike="noStrike" kern="1200" cap="all" spc="-142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教會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92B0C8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得以</a:t>
            </a:r>
            <a:r>
              <a:rPr kumimoji="0" lang="zh-TW" altLang="en-US" sz="6000" b="1" i="0" u="none" strike="noStrike" kern="1200" cap="all" spc="-142" normalizeH="0" baseline="0" noProof="0" dirty="0">
                <a:ln>
                  <a:noFill/>
                </a:ln>
                <a:solidFill>
                  <a:srgbClr val="D3920F"/>
                </a:solidFill>
                <a:effectLst/>
                <a:uLnTx/>
                <a:uFillTx/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豐盛</a:t>
            </a: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，</a:t>
            </a:r>
            <a: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完全是因為</a:t>
            </a:r>
            <a: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/>
            </a:r>
            <a:br>
              <a:rPr lang="en-US" altLang="zh-TW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</a:br>
            <a:r>
              <a:rPr lang="zh-TW" altLang="en-U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Calibri" panose="020F0502020204030204" pitchFamily="34" charset="0"/>
              </a:rPr>
              <a:t>榮耀和豐盛的神充滿我們！</a:t>
            </a:r>
            <a:endParaRPr lang="en-US" sz="5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52505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做管家的榮耀"/>
          <p:cNvSpPr/>
          <p:nvPr/>
        </p:nvSpPr>
        <p:spPr>
          <a:xfrm>
            <a:off x="0" y="-4804"/>
            <a:ext cx="13007188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榮耀、豐盛的</a:t>
            </a:r>
            <a:r>
              <a:rPr kumimoji="0" lang="zh-TW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6060">
                    <a:lumMod val="50000"/>
                    <a:lumOff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教會</a:t>
            </a: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(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弗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19-23)《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和修本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》</a:t>
            </a:r>
            <a:endParaRPr kumimoji="0" lang="zh-TW" altLang="en-US" sz="4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220" name="1 人應當以我們為基督的執事，為神奧秘事的管家。 2 所求於管家的，是要他有忠心。"/>
          <p:cNvSpPr txBox="1"/>
          <p:nvPr/>
        </p:nvSpPr>
        <p:spPr>
          <a:xfrm>
            <a:off x="1625600" y="2610731"/>
            <a:ext cx="9753600" cy="4532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0" marR="0" lvl="0" indent="0" algn="l" defTabSz="685791" rtl="0" eaLnBrk="1" fontAlgn="auto" latinLnBrk="0" hangingPunct="1">
              <a:lnSpc>
                <a:spcPts val="7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50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19</a:t>
            </a:r>
            <a:r>
              <a:rPr kumimoji="0" lang="zh-TW" alt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並知道他向我們這些信的人所顯的</a:t>
            </a:r>
            <a:r>
              <a:rPr kumimoji="0" lang="zh-TW" altLang="en-US" sz="45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能力</a:t>
            </a:r>
            <a:r>
              <a:rPr kumimoji="0" lang="zh-TW" alt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是何等浩大，這是照他的</a:t>
            </a:r>
            <a:r>
              <a:rPr kumimoji="0" lang="zh-TW" altLang="en-US" sz="45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大能大力</a:t>
            </a:r>
            <a:r>
              <a:rPr kumimoji="0" lang="zh-TW" alt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運行的。</a:t>
            </a:r>
            <a:r>
              <a:rPr kumimoji="0" lang="en-US" altLang="zh-TW" sz="450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20</a:t>
            </a:r>
            <a:r>
              <a:rPr kumimoji="0" lang="zh-TW" alt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這</a:t>
            </a:r>
            <a:r>
              <a:rPr kumimoji="0" lang="zh-TW" altLang="en-US" sz="45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大能</a:t>
            </a:r>
            <a:r>
              <a:rPr kumimoji="0" lang="zh-TW" alt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曾運行在基督身上，使他從死人中復活，又使他在天上坐在自己的右邊，</a:t>
            </a:r>
            <a:r>
              <a:rPr kumimoji="0" lang="en-US" altLang="zh-TW" sz="4500" b="1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 </a:t>
            </a:r>
            <a:endParaRPr kumimoji="0" lang="zh-TW" altLang="en-US" sz="4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2531507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做管家的榮耀"/>
          <p:cNvSpPr/>
          <p:nvPr/>
        </p:nvSpPr>
        <p:spPr>
          <a:xfrm>
            <a:off x="0" y="-4804"/>
            <a:ext cx="13007188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榮耀、豐盛的</a:t>
            </a:r>
            <a:r>
              <a:rPr kumimoji="0" lang="zh-TW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6060">
                    <a:lumMod val="50000"/>
                    <a:lumOff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教會</a:t>
            </a: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(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弗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：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19-23)《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和修本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》</a:t>
            </a:r>
            <a:endParaRPr kumimoji="0" lang="zh-TW" altLang="en-US" sz="4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220" name="1 人應當以我們為基督的執事，為神奧秘事的管家。 2 所求於管家的，是要他有忠心。"/>
          <p:cNvSpPr txBox="1"/>
          <p:nvPr/>
        </p:nvSpPr>
        <p:spPr>
          <a:xfrm>
            <a:off x="1625600" y="2682482"/>
            <a:ext cx="9753600" cy="2710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0" marR="0" lvl="0" indent="0" algn="l" defTabSz="685791" rtl="0" eaLnBrk="1" fontAlgn="auto" latinLnBrk="0" hangingPunct="1">
              <a:lnSpc>
                <a:spcPts val="7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60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21</a:t>
            </a:r>
            <a:r>
              <a:rPr kumimoji="0" lang="zh-TW" altLang="en-US" sz="4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遠超越一切執政的、掌權的、有權能的、統治的和一切有名號的；不但是今世的，連來世的也都超越了。</a:t>
            </a:r>
            <a:endParaRPr kumimoji="0" lang="zh-TW" altLang="en-US" sz="4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78785642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做管家的榮耀"/>
          <p:cNvSpPr/>
          <p:nvPr/>
        </p:nvSpPr>
        <p:spPr>
          <a:xfrm>
            <a:off x="0" y="-4804"/>
            <a:ext cx="13007188" cy="1270001"/>
          </a:xfrm>
          <a:prstGeom prst="rect">
            <a:avLst/>
          </a:prstGeom>
          <a:solidFill>
            <a:schemeClr val="accent3">
              <a:hueOff val="929958"/>
              <a:satOff val="10247"/>
              <a:lumOff val="-24509"/>
            </a:schemeClr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500">
                <a:solidFill>
                  <a:srgbClr val="FFFFFF"/>
                </a:solidFill>
              </a:defRPr>
            </a:lvl1pPr>
          </a:lstStyle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榮耀、豐盛的</a:t>
            </a:r>
            <a:r>
              <a:rPr kumimoji="0" lang="zh-TW" alt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6060">
                    <a:lumMod val="50000"/>
                    <a:lumOff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教會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(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弗 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1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：</a:t>
            </a:r>
            <a:r>
              <a:rPr lang="en-US" altLang="zh-TW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-23)《</a:t>
            </a:r>
            <a:r>
              <a:rPr kumimoji="0" lang="zh-TW" alt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和修本</a:t>
            </a:r>
            <a:r>
              <a:rPr kumimoji="0" lang="en-US" altLang="zh-TW" sz="4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Gill Sans"/>
              </a:rPr>
              <a:t>》</a:t>
            </a:r>
            <a:endParaRPr kumimoji="0" lang="zh-TW" altLang="en-US" sz="4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220" name="1 人應當以我們為基督的執事，為神奧秘事的管家。 2 所求於管家的，是要他有忠心。"/>
          <p:cNvSpPr txBox="1"/>
          <p:nvPr/>
        </p:nvSpPr>
        <p:spPr>
          <a:xfrm>
            <a:off x="1447800" y="2853932"/>
            <a:ext cx="9931400" cy="4308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marL="0" marR="0" lvl="0" indent="0" algn="l" defTabSz="685791" rtl="0" eaLnBrk="1" fontAlgn="auto" latinLnBrk="0" hangingPunct="1">
              <a:lnSpc>
                <a:spcPts val="8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600" b="0" i="0" u="none" strike="noStrike" kern="1200" cap="none" spc="0" normalizeH="0" baseline="30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22 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神使萬有服在他的腳下，</a:t>
            </a:r>
            <a:r>
              <a:rPr kumimoji="0" lang="en-US" altLang="zh-TW" sz="5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/>
            </a:r>
            <a:br>
              <a:rPr kumimoji="0" lang="en-US" altLang="zh-TW" sz="5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</a:br>
            <a:r>
              <a:rPr kumimoji="0" lang="en-US" altLang="zh-TW" sz="5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  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又使他</a:t>
            </a:r>
            <a:r>
              <a:rPr kumimoji="0" lang="zh-TW" altLang="en-US" sz="56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為了</a:t>
            </a:r>
            <a:r>
              <a:rPr kumimoji="0" lang="zh-TW" altLang="en-US" sz="56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教會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作萬有之首；</a:t>
            </a:r>
            <a:endParaRPr kumimoji="0" lang="en-US" altLang="zh-TW" sz="5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sym typeface="Gill Sans"/>
            </a:endParaRPr>
          </a:p>
          <a:p>
            <a:pPr marL="0" marR="0" lvl="0" indent="0" algn="l" defTabSz="685791" rtl="0" eaLnBrk="1" fontAlgn="auto" latinLnBrk="0" hangingPunct="1">
              <a:lnSpc>
                <a:spcPts val="8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600" b="0" i="0" u="none" strike="noStrike" kern="120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  <a:sym typeface="Gill Sans"/>
              </a:rPr>
              <a:t>23 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教會是他的身體，</a:t>
            </a:r>
            <a:r>
              <a:rPr kumimoji="0" lang="en-US" altLang="zh-TW" sz="6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/>
            </a:r>
            <a:br>
              <a:rPr kumimoji="0" lang="en-US" altLang="zh-TW" sz="6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</a:br>
            <a:r>
              <a:rPr kumimoji="0" lang="en-US" altLang="zh-TW" sz="6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	</a:t>
            </a:r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是那充滿萬有者所充滿的</a:t>
            </a:r>
            <a:r>
              <a:rPr kumimoji="0" lang="zh-TW" alt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sym typeface="Gill Sans"/>
              </a:rPr>
              <a:t>。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標楷體" panose="03000509000000000000" pitchFamily="65" charset="-120"/>
              <a:cs typeface="Arial" panose="020B0604020202020204" pitchFamily="34" charset="0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46587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3">
  <a:themeElements>
    <a:clrScheme name="New_Template3">
      <a:dk1>
        <a:srgbClr val="606060"/>
      </a:dk1>
      <a:lt1>
        <a:srgbClr val="006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肥皂">
  <a:themeElements>
    <a:clrScheme name="肥皂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肥皂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3F20CFC1-E34F-405B-AA49-5BE0E194F1B3}"/>
    </a:ext>
  </a:extLst>
</a:theme>
</file>

<file path=ppt/theme/theme3.xml><?xml version="1.0" encoding="utf-8"?>
<a:theme xmlns:a="http://schemas.openxmlformats.org/drawingml/2006/main" name="1_肥皂">
  <a:themeElements>
    <a:clrScheme name="肥皂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肥皂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肥皂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3F20CFC1-E34F-405B-AA49-5BE0E194F1B3}"/>
    </a:ext>
  </a:extLst>
</a:theme>
</file>

<file path=ppt/theme/theme4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"/>
        <a:ea typeface="Gill Sans"/>
        <a:cs typeface="Gill Sans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0606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746</Words>
  <Application>Microsoft Office PowerPoint</Application>
  <PresentationFormat>自訂</PresentationFormat>
  <Paragraphs>71</Paragraphs>
  <Slides>26</Slides>
  <Notes>15</Notes>
  <HiddenSlides>0</HiddenSlides>
  <MMClips>0</MMClips>
  <ScaleCrop>false</ScaleCrop>
  <HeadingPairs>
    <vt:vector size="4" baseType="variant">
      <vt:variant>
        <vt:lpstr>佈景主題</vt:lpstr>
      </vt:variant>
      <vt:variant>
        <vt:i4>4</vt:i4>
      </vt:variant>
      <vt:variant>
        <vt:lpstr>投影片標題</vt:lpstr>
      </vt:variant>
      <vt:variant>
        <vt:i4>26</vt:i4>
      </vt:variant>
    </vt:vector>
  </HeadingPairs>
  <TitlesOfParts>
    <vt:vector size="30" baseType="lpstr">
      <vt:lpstr>New_Template3</vt:lpstr>
      <vt:lpstr>肥皂</vt:lpstr>
      <vt:lpstr>1_肥皂</vt:lpstr>
      <vt:lpstr>波形</vt:lpstr>
      <vt:lpstr>豐盛的生命               以弗所書  1：15 -- 23</vt:lpstr>
      <vt:lpstr>PowerPoint 簡報</vt:lpstr>
      <vt:lpstr>PowerPoint 簡報</vt:lpstr>
      <vt:lpstr>我的生命如何豐盛？ （何以見得呢？）</vt:lpstr>
      <vt:lpstr>神的教會、 我們的教會如何豐盛？ （何以見得呢？）</vt:lpstr>
      <vt:lpstr>生命和教會得以豐盛， 完全是因為 榮耀和豐盛的神充滿我們！</vt:lpstr>
      <vt:lpstr>PowerPoint 簡報</vt:lpstr>
      <vt:lpstr>PowerPoint 簡報</vt:lpstr>
      <vt:lpstr>PowerPoint 簡報</vt:lpstr>
      <vt:lpstr>榮耀和豐盛的神充滿我們（具體而言）： 1. 神的能力充滿我們</vt:lpstr>
      <vt:lpstr>PowerPoint 簡報</vt:lpstr>
      <vt:lpstr>神的能力（聖靈的大能）充滿我們 — 事奉/工作的恩賜和能力</vt:lpstr>
      <vt:lpstr>神的能力（聖靈的大能）充滿我們 — 事奉/工作的恩賜和能力 — 屬靈生命的能力：    1. 放膽見證傳揚（徒 1：8）    2. 滿有神的性情，活出天國的價值：         恩惠和能力 – 司提反（徒 6：8；7：59-60）              </vt:lpstr>
      <vt:lpstr>神的能力（聖靈的大能）充滿我們 — 事奉/工作的恩賜和能力 — 屬靈生命的能力：    1. 放膽見證傳揚（徒 1：8）    2. 滿有神的性情，活出天國的價值：         恩惠和能力 – 司提反（徒 6：8；7：59-60）              </vt:lpstr>
      <vt:lpstr>PowerPoint 簡報</vt:lpstr>
      <vt:lpstr>神的能力（聖靈的大能）充滿我們 — 事奉/工作的恩賜和能力 — 屬靈生命的能力：    1. 放膽見證傳揚（徒 1：8）    2. 滿有神的性情，活出天國的價值：         恩惠和能力 – 司提反（徒 6：8；7：59-60）   神的能力在人的軟弱上顯得完全 (林後 12：9)</vt:lpstr>
      <vt:lpstr>PowerPoint 簡報</vt:lpstr>
      <vt:lpstr>榮耀和豐盛的神充滿我們（具體而言）： 1. 神的能力充滿我們 2. 神的恩慈和憐憫充滿我們</vt:lpstr>
      <vt:lpstr>PowerPoint 簡報</vt:lpstr>
      <vt:lpstr>PowerPoint 簡報</vt:lpstr>
      <vt:lpstr>PowerPoint 簡報</vt:lpstr>
      <vt:lpstr>PowerPoint 簡報</vt:lpstr>
      <vt:lpstr>PowerPoint 簡報</vt:lpstr>
      <vt:lpstr>基督裡豐盛的生命 榮耀和豐盛的神充滿我們（具體而言）： 1. 神的能力充滿我們 2. 神的恩慈和憐憫充滿我們</vt:lpstr>
      <vt:lpstr>生命和教會得以豐盛， 完全是因為 榮耀和豐盛的神充滿我們！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生命與傳承</dc:title>
  <dc:creator>johnsiu</dc:creator>
  <cp:lastModifiedBy>Andrew</cp:lastModifiedBy>
  <cp:revision>161</cp:revision>
  <dcterms:modified xsi:type="dcterms:W3CDTF">2023-08-18T01:53:47Z</dcterms:modified>
</cp:coreProperties>
</file>