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8"/>
  </p:notesMasterIdLst>
  <p:sldIdLst>
    <p:sldId id="261" r:id="rId2"/>
    <p:sldId id="262" r:id="rId3"/>
    <p:sldId id="271" r:id="rId4"/>
    <p:sldId id="272" r:id="rId5"/>
    <p:sldId id="269" r:id="rId6"/>
    <p:sldId id="273" r:id="rId7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8E818F-83B4-42DF-910A-CF69AF1080A5}">
          <p14:sldIdLst>
            <p14:sldId id="261"/>
            <p14:sldId id="262"/>
            <p14:sldId id="271"/>
            <p14:sldId id="272"/>
            <p14:sldId id="269"/>
            <p14:sldId id="273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B5B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66036" autoAdjust="0"/>
  </p:normalViewPr>
  <p:slideViewPr>
    <p:cSldViewPr snapToGrid="0">
      <p:cViewPr>
        <p:scale>
          <a:sx n="53" d="100"/>
          <a:sy n="53" d="100"/>
        </p:scale>
        <p:origin x="-1104" y="-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>
        <p:scale>
          <a:sx n="1" d="2"/>
          <a:sy n="1" d="2"/>
        </p:scale>
        <p:origin x="2720" y="-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C LAM" userId="7c7956ceca567846" providerId="LiveId" clId="{0FCDE74F-68E3-4419-AB07-710C9919A6F4}"/>
    <pc:docChg chg="modSld">
      <pc:chgData name="CC LAM" userId="7c7956ceca567846" providerId="LiveId" clId="{0FCDE74F-68E3-4419-AB07-710C9919A6F4}" dt="2023-08-11T05:35:22.965" v="5" actId="20577"/>
      <pc:docMkLst>
        <pc:docMk/>
      </pc:docMkLst>
      <pc:sldChg chg="modNotesTx">
        <pc:chgData name="CC LAM" userId="7c7956ceca567846" providerId="LiveId" clId="{0FCDE74F-68E3-4419-AB07-710C9919A6F4}" dt="2023-08-11T05:34:44.129" v="0" actId="20577"/>
        <pc:sldMkLst>
          <pc:docMk/>
          <pc:sldMk cId="35182549" sldId="261"/>
        </pc:sldMkLst>
      </pc:sldChg>
      <pc:sldChg chg="modNotesTx">
        <pc:chgData name="CC LAM" userId="7c7956ceca567846" providerId="LiveId" clId="{0FCDE74F-68E3-4419-AB07-710C9919A6F4}" dt="2023-08-11T05:34:52.248" v="1" actId="20577"/>
        <pc:sldMkLst>
          <pc:docMk/>
          <pc:sldMk cId="2379431284" sldId="262"/>
        </pc:sldMkLst>
      </pc:sldChg>
      <pc:sldChg chg="modNotesTx">
        <pc:chgData name="CC LAM" userId="7c7956ceca567846" providerId="LiveId" clId="{0FCDE74F-68E3-4419-AB07-710C9919A6F4}" dt="2023-08-11T05:35:15.973" v="4" actId="20577"/>
        <pc:sldMkLst>
          <pc:docMk/>
          <pc:sldMk cId="1308039731" sldId="269"/>
        </pc:sldMkLst>
      </pc:sldChg>
      <pc:sldChg chg="modNotesTx">
        <pc:chgData name="CC LAM" userId="7c7956ceca567846" providerId="LiveId" clId="{0FCDE74F-68E3-4419-AB07-710C9919A6F4}" dt="2023-08-11T05:34:59.924" v="2" actId="20577"/>
        <pc:sldMkLst>
          <pc:docMk/>
          <pc:sldMk cId="4089468055" sldId="271"/>
        </pc:sldMkLst>
      </pc:sldChg>
      <pc:sldChg chg="modNotesTx">
        <pc:chgData name="CC LAM" userId="7c7956ceca567846" providerId="LiveId" clId="{0FCDE74F-68E3-4419-AB07-710C9919A6F4}" dt="2023-08-11T05:35:07.768" v="3" actId="20577"/>
        <pc:sldMkLst>
          <pc:docMk/>
          <pc:sldMk cId="2791742724" sldId="272"/>
        </pc:sldMkLst>
      </pc:sldChg>
      <pc:sldChg chg="modNotesTx">
        <pc:chgData name="CC LAM" userId="7c7956ceca567846" providerId="LiveId" clId="{0FCDE74F-68E3-4419-AB07-710C9919A6F4}" dt="2023-08-11T05:35:22.965" v="5" actId="20577"/>
        <pc:sldMkLst>
          <pc:docMk/>
          <pc:sldMk cId="840884562" sldId="27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169920" cy="481728"/>
          </a:xfrm>
          <a:prstGeom prst="rect">
            <a:avLst/>
          </a:prstGeom>
        </p:spPr>
        <p:txBody>
          <a:bodyPr vert="horz" lIns="93151" tIns="46577" rIns="93151" bIns="465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91" y="0"/>
            <a:ext cx="3169920" cy="481728"/>
          </a:xfrm>
          <a:prstGeom prst="rect">
            <a:avLst/>
          </a:prstGeom>
        </p:spPr>
        <p:txBody>
          <a:bodyPr vert="horz" lIns="93151" tIns="46577" rIns="93151" bIns="46577" rtlCol="0"/>
          <a:lstStyle>
            <a:lvl1pPr algn="r">
              <a:defRPr sz="1200"/>
            </a:lvl1pPr>
          </a:lstStyle>
          <a:p>
            <a:fld id="{8044167D-BF23-4A90-BA8D-5E2285AA2077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439738"/>
            <a:ext cx="5757863" cy="3238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1" tIns="46577" rIns="93151" bIns="465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76350" y="3884125"/>
            <a:ext cx="6151420" cy="5639501"/>
          </a:xfrm>
          <a:prstGeom prst="rect">
            <a:avLst/>
          </a:prstGeom>
        </p:spPr>
        <p:txBody>
          <a:bodyPr vert="horz" lIns="93151" tIns="46577" rIns="93151" bIns="46577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119477"/>
            <a:ext cx="3169920" cy="481728"/>
          </a:xfrm>
          <a:prstGeom prst="rect">
            <a:avLst/>
          </a:prstGeom>
        </p:spPr>
        <p:txBody>
          <a:bodyPr vert="horz" lIns="93151" tIns="46577" rIns="93151" bIns="465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91" y="9119477"/>
            <a:ext cx="3169920" cy="481728"/>
          </a:xfrm>
          <a:prstGeom prst="rect">
            <a:avLst/>
          </a:prstGeom>
        </p:spPr>
        <p:txBody>
          <a:bodyPr vert="horz" lIns="93151" tIns="46577" rIns="93151" bIns="46577" rtlCol="0" anchor="b"/>
          <a:lstStyle>
            <a:lvl1pPr algn="r">
              <a:defRPr sz="1200"/>
            </a:lvl1pPr>
          </a:lstStyle>
          <a:p>
            <a:fld id="{DAB84938-CBA5-4933-A27D-8CFCF64E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8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8600" indent="-228600" algn="l" defTabSz="914400" rtl="0" eaLnBrk="1" latinLnBrk="0" hangingPunct="1">
      <a:spcAft>
        <a:spcPts val="600"/>
      </a:spcAft>
      <a:buFont typeface="+mj-lt"/>
      <a:buAutoNum type="arabicParenR"/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685800" indent="-228600" algn="l" defTabSz="914400" rtl="0" eaLnBrk="1" latinLnBrk="0" hangingPunct="1">
      <a:spcAft>
        <a:spcPts val="600"/>
      </a:spcAft>
      <a:buFont typeface="+mj-lt"/>
      <a:buAutoNum type="alphaLcParenR"/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914400" rtl="0" eaLnBrk="1" latinLnBrk="0" hangingPunct="1">
      <a:spcAft>
        <a:spcPts val="300"/>
      </a:spcAft>
      <a:buFont typeface="+mj-lt"/>
      <a:buAutoNum type="romanLcPeriod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914400" rtl="0" eaLnBrk="1" latinLnBrk="0" hangingPunct="1">
      <a:buFont typeface="Courier New" panose="02070309020205020404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4700" y="868363"/>
            <a:ext cx="5767388" cy="3243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33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HK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25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6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197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815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50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4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0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223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27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0280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91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15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0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122" y="422030"/>
            <a:ext cx="10338226" cy="865577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8122" y="1456841"/>
            <a:ext cx="9999054" cy="4979128"/>
          </a:xfrm>
        </p:spPr>
        <p:txBody>
          <a:bodyPr/>
          <a:lstStyle>
            <a:lvl1pPr>
              <a:defRPr sz="4400"/>
            </a:lvl1pPr>
            <a:lvl2pPr>
              <a:defRPr sz="4000"/>
            </a:lvl2pPr>
            <a:lvl3pPr>
              <a:defRPr sz="36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58329" y="63194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3729" y="6339251"/>
            <a:ext cx="8088872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555351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9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6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924564" y="649438"/>
            <a:ext cx="9384272" cy="1280890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4564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5725" y="2152851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9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7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3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4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4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8/11/2023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1BA224D6-4715-499C-8BD1-57CC6A98055C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93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F81819F9-8CAC-4A6C-8F06-0482027F97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DE32025C-4CD3-40D8-BAE8-067B9A085B7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ubTitle" idx="1"/>
          </p:nvPr>
        </p:nvSpPr>
        <p:spPr>
          <a:xfrm>
            <a:off x="3373062" y="4256116"/>
            <a:ext cx="8131550" cy="1994757"/>
          </a:xfrm>
        </p:spPr>
        <p:txBody>
          <a:bodyPr>
            <a:noAutofit/>
          </a:bodyPr>
          <a:lstStyle/>
          <a:p>
            <a:r>
              <a:rPr lang="zh-TW" altLang="en-US" sz="5400" b="1" dirty="0"/>
              <a:t>聽道為什麼？</a:t>
            </a:r>
            <a:endParaRPr lang="en-US" altLang="zh-CN" sz="5400" b="1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5826D50-69FD-4D17-B3BC-FD2358C42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1746881"/>
            <a:ext cx="8131550" cy="2262781"/>
          </a:xfrm>
        </p:spPr>
        <p:txBody>
          <a:bodyPr>
            <a:normAutofit fontScale="90000"/>
          </a:bodyPr>
          <a:lstStyle/>
          <a:p>
            <a:pPr fontAlgn="ctr"/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>可</a:t>
            </a:r>
            <a:r>
              <a:rPr lang="en-US" altLang="zh-TW" dirty="0"/>
              <a:t>4</a:t>
            </a:r>
            <a:r>
              <a:rPr lang="zh-TW" altLang="en-US" dirty="0"/>
              <a:t>：</a:t>
            </a:r>
            <a:r>
              <a:rPr lang="en-US" altLang="zh-TW" dirty="0"/>
              <a:t>33-34</a:t>
            </a:r>
            <a:br>
              <a:rPr lang="en-US" altLang="zh-TW" dirty="0"/>
            </a:br>
            <a:r>
              <a:rPr lang="zh-TW" altLang="en-US" dirty="0"/>
              <a:t>可</a:t>
            </a:r>
            <a:r>
              <a:rPr lang="en-US" altLang="zh-TW" dirty="0"/>
              <a:t>6</a:t>
            </a:r>
            <a:r>
              <a:rPr lang="zh-TW" altLang="en-US" dirty="0"/>
              <a:t>：</a:t>
            </a:r>
            <a:r>
              <a:rPr lang="en-US" altLang="zh-TW" dirty="0"/>
              <a:t>7</a:t>
            </a:r>
            <a:br>
              <a:rPr lang="en-US" altLang="zh-TW" dirty="0"/>
            </a:br>
            <a:r>
              <a:rPr lang="zh-TW" altLang="en-US" dirty="0"/>
              <a:t>可</a:t>
            </a:r>
            <a:r>
              <a:rPr lang="en-US" altLang="zh-TW" dirty="0"/>
              <a:t>9</a:t>
            </a:r>
            <a:r>
              <a:rPr lang="zh-TW" altLang="en-US" dirty="0"/>
              <a:t>：</a:t>
            </a:r>
            <a:r>
              <a:rPr lang="en-US" altLang="zh-TW" dirty="0"/>
              <a:t>28-29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A98CC08-AEC2-4E8F-8F52-0F5C6372DB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D1545E6-EB3C-4478-A661-A2CA963F12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" y="234737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xmlns="" id="{B2E5B960-0C5D-4F77-8E9F-9F3D883D83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xmlns="" id="{258E44FC-92AD-43A0-BB05-DB268C82D8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xmlns="" id="{C63D3083-A56C-4199-8DE0-63C8BE9EDF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xmlns="" id="{C7CD3581-635D-438F-A64F-68404E7AE0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xmlns="" id="{AD6904C0-211C-41A2-BDB8-3B07C90BBB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xmlns="" id="{B0837DA6-CAF9-4E78-A39E-6358EDE2B1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xmlns="" id="{0A99DD7D-3AB3-471E-842F-8AFEA09D07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xmlns="" id="{9C70B0D4-92FE-478F-86BD-93BA2C4DFC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xmlns="" id="{C9156BE6-11D4-4696-9E3F-C325BFAC81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xmlns="" id="{4E667226-1D20-4A9D-BBE3-AC17EA436F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xmlns="" id="{2F87E3B6-5202-4434-9B26-42B46774F3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xmlns="" id="{AEA5E85F-F1F4-40E4-A62C-95324F6749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</p:grpSp>
      <p:sp>
        <p:nvSpPr>
          <p:cNvPr id="28" name="Freeform 11">
            <a:extLst>
              <a:ext uri="{FF2B5EF4-FFF2-40B4-BE49-F238E27FC236}">
                <a16:creationId xmlns:a16="http://schemas.microsoft.com/office/drawing/2014/main" xmlns="" id="{1310EFE2-B91D-47E7-B117-C2A802800A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5182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2B96A4-DD7A-3BE7-C626-938921C4B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5CBFA0-68D1-FCF8-3E37-68FFA7522B6F}"/>
              </a:ext>
            </a:extLst>
          </p:cNvPr>
          <p:cNvSpPr>
            <a:spLocks noGrp="1"/>
          </p:cNvSpPr>
          <p:nvPr>
            <p:ph idx="1"/>
          </p:nvPr>
        </p:nvSpPr>
        <p:spPr>
          <a:effectLst>
            <a:glow rad="101600">
              <a:schemeClr val="accent2">
                <a:satMod val="175000"/>
                <a:alpha val="40000"/>
              </a:schemeClr>
            </a:glow>
            <a:reflection blurRad="6350" stA="50000" endA="300" endPos="55500" dist="50800" dir="5400000" sy="-100000" algn="bl" rotWithShape="0"/>
          </a:effectLst>
        </p:spPr>
        <p:txBody>
          <a:bodyPr>
            <a:normAutofit/>
          </a:bodyPr>
          <a:lstStyle/>
          <a:p>
            <a:r>
              <a:rPr lang="zh-CN" altLang="en-US" dirty="0"/>
              <a:t>對講道者的期望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HK" altLang="zh-C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FCC31E6-4769-EE71-1552-8BC2632DFB8F}"/>
              </a:ext>
            </a:extLst>
          </p:cNvPr>
          <p:cNvSpPr/>
          <p:nvPr/>
        </p:nvSpPr>
        <p:spPr>
          <a:xfrm rot="20844234">
            <a:off x="2618125" y="2177136"/>
            <a:ext cx="6955750" cy="3170099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isometricOffAxis1Righ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isometricRightUp"/>
              <a:lightRig rig="threePt" dir="t"/>
            </a:scene3d>
          </a:bodyPr>
          <a:lstStyle/>
          <a:p>
            <a:pPr algn="ctr"/>
            <a:r>
              <a:rPr lang="en-US" sz="20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WOW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3F53EC9-AA7E-4358-9981-345376249893}"/>
              </a:ext>
            </a:extLst>
          </p:cNvPr>
          <p:cNvSpPr txBox="1"/>
          <p:nvPr/>
        </p:nvSpPr>
        <p:spPr>
          <a:xfrm>
            <a:off x="10503878" y="40494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237943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4B2DE4-CBA7-79FE-2DCC-1C395C2EF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主的教導，我們聽得懂的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08B383-BE9B-0B45-770B-8AA5EBA6C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TW" dirty="0"/>
              <a:t>33 </a:t>
            </a:r>
            <a:r>
              <a:rPr lang="zh-TW" altLang="en-US" dirty="0"/>
              <a:t>耶穌用許多這樣的比喻，照他們所能聽的，對他們講道。</a:t>
            </a:r>
            <a:r>
              <a:rPr lang="en-US" altLang="zh-TW" dirty="0"/>
              <a:t>34 </a:t>
            </a:r>
            <a:r>
              <a:rPr lang="zh-TW" altLang="en-US" dirty="0"/>
              <a:t>若不用比喻，就不對他們講；沒有人的時候，就把一切的道講給門徒聽。</a:t>
            </a:r>
            <a:r>
              <a:rPr lang="en-HK" altLang="zh-TW" dirty="0"/>
              <a:t>(</a:t>
            </a:r>
            <a:r>
              <a:rPr lang="zh-TW" altLang="en-US" dirty="0"/>
              <a:t>可</a:t>
            </a:r>
            <a:r>
              <a:rPr lang="en-US" altLang="zh-TW" dirty="0"/>
              <a:t>4</a:t>
            </a:r>
            <a:r>
              <a:rPr lang="zh-TW" altLang="en-US" dirty="0"/>
              <a:t>：</a:t>
            </a:r>
            <a:r>
              <a:rPr lang="en-US" altLang="zh-TW" dirty="0"/>
              <a:t>33-34)</a:t>
            </a:r>
          </a:p>
          <a:p>
            <a:pPr lvl="1"/>
            <a:r>
              <a:rPr lang="en-US" altLang="zh-TW" dirty="0"/>
              <a:t>13 </a:t>
            </a:r>
            <a:r>
              <a:rPr lang="zh-TW" altLang="en-US" dirty="0"/>
              <a:t>所以我用比喻對他們講，是因他們看也看不見，聽也聽不見，也不明白。</a:t>
            </a:r>
            <a:r>
              <a:rPr lang="en-US" altLang="zh-TW" dirty="0"/>
              <a:t>14 </a:t>
            </a:r>
            <a:r>
              <a:rPr lang="zh-TW" altLang="en-US" dirty="0"/>
              <a:t>在他們身上，正應了以賽亞的預言，說：你們聽是要聽見，卻不明白；看是要看見，卻不曉得；</a:t>
            </a:r>
            <a:r>
              <a:rPr lang="en-US" altLang="zh-TW" dirty="0"/>
              <a:t>15 </a:t>
            </a:r>
            <a:r>
              <a:rPr lang="zh-TW" altLang="en-US" dirty="0"/>
              <a:t>因為這百姓油蒙了心，耳朵發沉，眼睛閉著，恐怕眼睛看見，耳朵聽見，心裏明白，回轉過來，我就醫治他們。</a:t>
            </a:r>
            <a:r>
              <a:rPr lang="zh-CN" altLang="en-US" dirty="0"/>
              <a:t>（</a:t>
            </a:r>
            <a:r>
              <a:rPr lang="en-US" altLang="zh-CN" dirty="0"/>
              <a:t> </a:t>
            </a:r>
            <a:r>
              <a:rPr lang="zh-CN" altLang="en-US" dirty="0"/>
              <a:t>太</a:t>
            </a:r>
            <a:r>
              <a:rPr lang="en-US" altLang="zh-CN" dirty="0"/>
              <a:t>13</a:t>
            </a:r>
            <a:r>
              <a:rPr lang="zh-CN" altLang="en-US" dirty="0"/>
              <a:t>：</a:t>
            </a:r>
            <a:r>
              <a:rPr lang="en-US" altLang="zh-CN" dirty="0"/>
              <a:t>13-16</a:t>
            </a:r>
            <a:r>
              <a:rPr lang="zh-CN" altLang="en-US" dirty="0"/>
              <a:t>）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08946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181345-5BA0-40CD-34D3-713DB08DF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受了教導，仍要靠主的名，祈禱專注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F91819-58EC-B504-B68E-8C9E27880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TW" dirty="0"/>
              <a:t>7 </a:t>
            </a:r>
            <a:r>
              <a:rPr lang="zh-TW" altLang="en-US" dirty="0"/>
              <a:t>耶穌叫了十二個門徒來，差遣他們兩個兩個地出去，也賜給他們權柄，制伏污鬼；（可</a:t>
            </a:r>
            <a:r>
              <a:rPr lang="en-US" altLang="zh-TW" dirty="0"/>
              <a:t>6</a:t>
            </a:r>
            <a:r>
              <a:rPr lang="zh-TW" altLang="en-US" dirty="0"/>
              <a:t>：</a:t>
            </a:r>
            <a:r>
              <a:rPr lang="en-US" altLang="zh-TW" dirty="0"/>
              <a:t>7</a:t>
            </a:r>
            <a:r>
              <a:rPr lang="zh-TW" altLang="en-US" dirty="0"/>
              <a:t>）</a:t>
            </a:r>
            <a:endParaRPr lang="en-HK" altLang="zh-TW" dirty="0"/>
          </a:p>
          <a:p>
            <a:pPr lvl="1"/>
            <a:r>
              <a:rPr lang="en-US" altLang="zh-TW" dirty="0"/>
              <a:t>17 </a:t>
            </a:r>
            <a:r>
              <a:rPr lang="zh-TW" altLang="en-US" dirty="0"/>
              <a:t>那七十個人歡歡喜喜地回來，說：「主啊！因你的名，就是鬼也服了我們。」   （路 </a:t>
            </a:r>
            <a:r>
              <a:rPr lang="en-US" altLang="zh-TW" dirty="0"/>
              <a:t>10:17</a:t>
            </a:r>
            <a:r>
              <a:rPr lang="zh-TW" altLang="en-US" dirty="0"/>
              <a:t>） </a:t>
            </a:r>
          </a:p>
          <a:p>
            <a:r>
              <a:rPr lang="en-US" altLang="zh-TW" dirty="0"/>
              <a:t>28 </a:t>
            </a:r>
            <a:r>
              <a:rPr lang="zh-TW" altLang="en-US" dirty="0"/>
              <a:t>耶穌進了屋子，門徒就暗暗地問他說：「我們為甚麼不能趕出他去呢？」</a:t>
            </a:r>
            <a:r>
              <a:rPr lang="en-US" altLang="zh-TW" dirty="0"/>
              <a:t>29 </a:t>
            </a:r>
            <a:r>
              <a:rPr lang="zh-TW" altLang="en-US" dirty="0"/>
              <a:t>耶穌說：「非用禱告，這一類的鬼總不能出來。」（可</a:t>
            </a:r>
            <a:r>
              <a:rPr lang="en-US" altLang="zh-TW" dirty="0"/>
              <a:t>9</a:t>
            </a:r>
            <a:r>
              <a:rPr lang="zh-TW" altLang="en-US" dirty="0"/>
              <a:t>：</a:t>
            </a:r>
            <a:r>
              <a:rPr lang="en-US" altLang="zh-TW" dirty="0"/>
              <a:t>28-29</a:t>
            </a:r>
            <a:r>
              <a:rPr lang="zh-TW" altLang="en-US" dirty="0"/>
              <a:t>）</a:t>
            </a:r>
            <a:endParaRPr lang="en-HK" altLang="zh-TW" dirty="0"/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279174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29F45F-2511-4E4E-3969-4C9FA9F06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對講道者的期望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24BF53-0E21-155A-31DA-258E43013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啟發的 </a:t>
            </a:r>
            <a:r>
              <a:rPr lang="en-US" altLang="zh-CN" dirty="0"/>
              <a:t>(</a:t>
            </a:r>
            <a:r>
              <a:rPr lang="en-HK" dirty="0"/>
              <a:t>Inspiring)、</a:t>
            </a:r>
            <a:r>
              <a:rPr lang="zh-CN" altLang="en-US" dirty="0"/>
              <a:t>攪動人心的（</a:t>
            </a:r>
            <a:r>
              <a:rPr lang="en-HK" dirty="0"/>
              <a:t>Stirring）</a:t>
            </a:r>
          </a:p>
          <a:p>
            <a:r>
              <a:rPr lang="zh-CN" altLang="en-US" dirty="0"/>
              <a:t>令人回味（</a:t>
            </a:r>
            <a:r>
              <a:rPr lang="en-HK" dirty="0"/>
              <a:t>Lingering）</a:t>
            </a:r>
          </a:p>
          <a:p>
            <a:r>
              <a:rPr lang="zh-CN" altLang="en-US" dirty="0"/>
              <a:t>表裡一致 （</a:t>
            </a:r>
            <a:r>
              <a:rPr lang="en-HK" dirty="0"/>
              <a:t>Congruent）</a:t>
            </a:r>
          </a:p>
          <a:p>
            <a:endParaRPr lang="en-HK" dirty="0"/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1308039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90CDD1-1A53-A7CD-F963-FD44033AF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聽道為的是什麼？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A69E9E-20C2-7F3D-92A6-A997AFF52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行道（</a:t>
            </a:r>
            <a:r>
              <a:rPr lang="en-HK" altLang="zh-CN" dirty="0"/>
              <a:t>do</a:t>
            </a:r>
            <a:r>
              <a:rPr lang="zh-CN" altLang="en-US" dirty="0"/>
              <a:t>）</a:t>
            </a:r>
            <a:endParaRPr lang="en-HK" altLang="zh-CN" dirty="0"/>
          </a:p>
          <a:p>
            <a:r>
              <a:rPr lang="zh-CN" altLang="en-US" dirty="0"/>
              <a:t>門徒（</a:t>
            </a:r>
            <a:r>
              <a:rPr lang="en-US" altLang="zh-CN" dirty="0" err="1"/>
              <a:t>mathētḗs</a:t>
            </a:r>
            <a:r>
              <a:rPr lang="zh-CN" altLang="en-US" dirty="0"/>
              <a:t>）： 學徒 </a:t>
            </a:r>
            <a:r>
              <a:rPr lang="en-US" altLang="zh-CN" dirty="0"/>
              <a:t>“one who learns”</a:t>
            </a:r>
            <a:endParaRPr lang="en-HK" altLang="zh-CN" dirty="0"/>
          </a:p>
          <a:p>
            <a:r>
              <a:rPr lang="zh-CN" altLang="en-US" dirty="0"/>
              <a:t>察驗（</a:t>
            </a:r>
            <a:r>
              <a:rPr lang="en-US" altLang="zh-CN" dirty="0"/>
              <a:t>discern</a:t>
            </a:r>
            <a:r>
              <a:rPr lang="zh-CN" altLang="en-US" dirty="0"/>
              <a:t>）</a:t>
            </a:r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40884562"/>
      </p:ext>
    </p:extLst>
  </p:cSld>
  <p:clrMapOvr>
    <a:masterClrMapping/>
  </p:clrMapOvr>
</p:sld>
</file>

<file path=ppt/theme/theme1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ermon Template" id="{A0C63D70-7353-4ACB-9E98-1F9E0238824B}" vid="{0000ECE8-6DCE-4BB9-869A-793B45FF97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Template</Template>
  <TotalTime>4576</TotalTime>
  <Words>356</Words>
  <Application>Microsoft Office PowerPoint</Application>
  <PresentationFormat>自訂</PresentationFormat>
  <Paragraphs>26</Paragraphs>
  <Slides>6</Slides>
  <Notes>6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1_Wisp</vt:lpstr>
      <vt:lpstr> 可4：33-34 可6：7 可9：28-29</vt:lpstr>
      <vt:lpstr>PowerPoint 簡報</vt:lpstr>
      <vt:lpstr>主的教導，我們聽得懂的</vt:lpstr>
      <vt:lpstr>受了教導，仍要靠主的名，祈禱專注</vt:lpstr>
      <vt:lpstr>對講道者的期望</vt:lpstr>
      <vt:lpstr>聽道為的是什麼？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回應召命，開放神家</dc:title>
  <dc:creator>CC LAM</dc:creator>
  <cp:lastModifiedBy>Andrew</cp:lastModifiedBy>
  <cp:revision>3</cp:revision>
  <cp:lastPrinted>2022-09-24T06:56:35Z</cp:lastPrinted>
  <dcterms:created xsi:type="dcterms:W3CDTF">2022-01-05T15:58:49Z</dcterms:created>
  <dcterms:modified xsi:type="dcterms:W3CDTF">2023-08-11T08:08:55Z</dcterms:modified>
</cp:coreProperties>
</file>