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65" r:id="rId9"/>
    <p:sldId id="270" r:id="rId10"/>
    <p:sldId id="266" r:id="rId11"/>
    <p:sldId id="278" r:id="rId12"/>
    <p:sldId id="267" r:id="rId13"/>
    <p:sldId id="274" r:id="rId14"/>
    <p:sldId id="271" r:id="rId15"/>
    <p:sldId id="277" r:id="rId16"/>
    <p:sldId id="272" r:id="rId17"/>
    <p:sldId id="268" r:id="rId18"/>
    <p:sldId id="26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6DC2F-E6C5-464F-8EB7-E71DE3CBF69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D845CD-BE90-404D-9D57-F869BCEC4DAE}">
      <dgm:prSet custT="1"/>
      <dgm:spPr/>
      <dgm:t>
        <a:bodyPr/>
        <a:lstStyle/>
        <a:p>
          <a:r>
            <a:rPr lang="en-US" sz="3200" b="1" dirty="0"/>
            <a:t>1</a:t>
          </a:r>
          <a:r>
            <a:rPr lang="zh-TW" sz="3200" b="1" dirty="0"/>
            <a:t>因為天國好比一家的主人清早去雇人進他的葡萄園做工。</a:t>
          </a:r>
          <a:endParaRPr lang="en-US" sz="3200" dirty="0"/>
        </a:p>
      </dgm:t>
    </dgm:pt>
    <dgm:pt modelId="{8A00A55D-2A7D-4EFB-86E8-C6B845BE87CF}" type="parTrans" cxnId="{FF01CA26-B4F0-4F5C-810E-7BC21E149919}">
      <dgm:prSet/>
      <dgm:spPr/>
      <dgm:t>
        <a:bodyPr/>
        <a:lstStyle/>
        <a:p>
          <a:endParaRPr lang="en-US"/>
        </a:p>
      </dgm:t>
    </dgm:pt>
    <dgm:pt modelId="{78B0A354-ACD3-4299-871D-7FAB454C6891}" type="sibTrans" cxnId="{FF01CA26-B4F0-4F5C-810E-7BC21E149919}">
      <dgm:prSet/>
      <dgm:spPr/>
      <dgm:t>
        <a:bodyPr/>
        <a:lstStyle/>
        <a:p>
          <a:endParaRPr lang="en-US"/>
        </a:p>
      </dgm:t>
    </dgm:pt>
    <dgm:pt modelId="{AC9B34E0-7D13-41EE-ADB9-26FF7717390C}">
      <dgm:prSet custT="1"/>
      <dgm:spPr/>
      <dgm:t>
        <a:bodyPr/>
        <a:lstStyle/>
        <a:p>
          <a:r>
            <a:rPr lang="en-US" sz="3200" b="1" dirty="0"/>
            <a:t>2</a:t>
          </a:r>
          <a:r>
            <a:rPr lang="zh-TW" sz="3200" b="1" dirty="0"/>
            <a:t>他和工人講定一天一個銀幣，就打發他們進葡萄園去。</a:t>
          </a:r>
          <a:endParaRPr lang="en-US" sz="3200" dirty="0"/>
        </a:p>
      </dgm:t>
    </dgm:pt>
    <dgm:pt modelId="{20C0E0CB-F591-4E1F-9B8B-ADE789FCB41F}" type="parTrans" cxnId="{75DF416F-8189-46DF-A118-C40F7F7287D7}">
      <dgm:prSet/>
      <dgm:spPr/>
      <dgm:t>
        <a:bodyPr/>
        <a:lstStyle/>
        <a:p>
          <a:endParaRPr lang="en-US"/>
        </a:p>
      </dgm:t>
    </dgm:pt>
    <dgm:pt modelId="{14F9FCDF-0F88-4748-83FD-F112D565AA80}" type="sibTrans" cxnId="{75DF416F-8189-46DF-A118-C40F7F7287D7}">
      <dgm:prSet/>
      <dgm:spPr/>
      <dgm:t>
        <a:bodyPr/>
        <a:lstStyle/>
        <a:p>
          <a:endParaRPr lang="en-US"/>
        </a:p>
      </dgm:t>
    </dgm:pt>
    <dgm:pt modelId="{C07670DF-EBDE-4D7E-8ABF-BA83705FDD85}">
      <dgm:prSet custT="1"/>
      <dgm:spPr/>
      <dgm:t>
        <a:bodyPr/>
        <a:lstStyle/>
        <a:p>
          <a:r>
            <a:rPr lang="en-US" sz="3200" b="1" dirty="0"/>
            <a:t>3</a:t>
          </a:r>
          <a:r>
            <a:rPr lang="zh-TW" sz="3200" b="1" dirty="0"/>
            <a:t>約在上午九點鐘出去，看見市場上還有閒站的人，</a:t>
          </a:r>
          <a:endParaRPr lang="en-US" sz="3200" dirty="0"/>
        </a:p>
      </dgm:t>
    </dgm:pt>
    <dgm:pt modelId="{2212FCD9-3E48-4365-B30C-DA6E2FB992DE}" type="parTrans" cxnId="{052FDFCE-875D-422E-A31E-E6943CE1E5DC}">
      <dgm:prSet/>
      <dgm:spPr/>
      <dgm:t>
        <a:bodyPr/>
        <a:lstStyle/>
        <a:p>
          <a:endParaRPr lang="en-US"/>
        </a:p>
      </dgm:t>
    </dgm:pt>
    <dgm:pt modelId="{28AEE60D-6C1E-4B95-9D1C-DD90AD7FC6B0}" type="sibTrans" cxnId="{052FDFCE-875D-422E-A31E-E6943CE1E5DC}">
      <dgm:prSet/>
      <dgm:spPr/>
      <dgm:t>
        <a:bodyPr/>
        <a:lstStyle/>
        <a:p>
          <a:endParaRPr lang="en-US"/>
        </a:p>
      </dgm:t>
    </dgm:pt>
    <dgm:pt modelId="{2471BB64-FC34-4A74-8504-F39C869D876F}">
      <dgm:prSet custT="1"/>
      <dgm:spPr/>
      <dgm:t>
        <a:bodyPr/>
        <a:lstStyle/>
        <a:p>
          <a:r>
            <a:rPr lang="en-US" sz="3200" b="1" dirty="0"/>
            <a:t>5</a:t>
          </a:r>
          <a:r>
            <a:rPr lang="zh-TW" sz="3200" b="1" dirty="0"/>
            <a:t>他們也進去了。約在正午和下午三點鐘又出去，他也是這麼做。</a:t>
          </a:r>
          <a:endParaRPr lang="en-US" sz="3200" dirty="0"/>
        </a:p>
      </dgm:t>
    </dgm:pt>
    <dgm:pt modelId="{1CD1849F-D80F-4ABA-94A8-1BA4BB9CAE40}" type="parTrans" cxnId="{E0CBA679-ABFC-452A-A9B3-304BBEE9A33E}">
      <dgm:prSet/>
      <dgm:spPr/>
      <dgm:t>
        <a:bodyPr/>
        <a:lstStyle/>
        <a:p>
          <a:endParaRPr lang="en-US"/>
        </a:p>
      </dgm:t>
    </dgm:pt>
    <dgm:pt modelId="{A53A20BC-08D0-4C63-8E2C-B1517392B590}" type="sibTrans" cxnId="{E0CBA679-ABFC-452A-A9B3-304BBEE9A33E}">
      <dgm:prSet/>
      <dgm:spPr/>
      <dgm:t>
        <a:bodyPr/>
        <a:lstStyle/>
        <a:p>
          <a:endParaRPr lang="en-US"/>
        </a:p>
      </dgm:t>
    </dgm:pt>
    <dgm:pt modelId="{77E717D8-3CB3-4017-AE9E-FE8CBA575FF1}">
      <dgm:prSet custT="1"/>
      <dgm:spPr/>
      <dgm:t>
        <a:bodyPr/>
        <a:lstStyle/>
        <a:p>
          <a:r>
            <a:rPr lang="en-US" sz="3200" b="1" dirty="0"/>
            <a:t>4</a:t>
          </a:r>
          <a:r>
            <a:rPr lang="zh-TW" sz="3200" b="1" dirty="0"/>
            <a:t>就對那些人說：</a:t>
          </a:r>
          <a:r>
            <a:rPr lang="en-US" sz="3200" b="1" dirty="0"/>
            <a:t>『</a:t>
          </a:r>
          <a:r>
            <a:rPr lang="zh-TW" sz="3200" b="1" dirty="0"/>
            <a:t>你們也進葡萄園去，我會給你們合理的工錢。</a:t>
          </a:r>
          <a:r>
            <a:rPr lang="en-US" sz="3200" b="1" dirty="0"/>
            <a:t>』</a:t>
          </a:r>
          <a:endParaRPr lang="en-US" sz="3200" dirty="0"/>
        </a:p>
      </dgm:t>
    </dgm:pt>
    <dgm:pt modelId="{3BD987B5-1DAF-4724-A007-02F87557BF61}" type="parTrans" cxnId="{23237D3A-9808-4CA3-B6A6-2445A30D1CBB}">
      <dgm:prSet/>
      <dgm:spPr/>
      <dgm:t>
        <a:bodyPr/>
        <a:lstStyle/>
        <a:p>
          <a:endParaRPr lang="zh-HK" altLang="en-US"/>
        </a:p>
      </dgm:t>
    </dgm:pt>
    <dgm:pt modelId="{EF47D491-CD84-4F4F-8ABD-D6204B25F97A}" type="sibTrans" cxnId="{23237D3A-9808-4CA3-B6A6-2445A30D1CBB}">
      <dgm:prSet/>
      <dgm:spPr/>
      <dgm:t>
        <a:bodyPr/>
        <a:lstStyle/>
        <a:p>
          <a:endParaRPr lang="zh-HK" altLang="en-US"/>
        </a:p>
      </dgm:t>
    </dgm:pt>
    <dgm:pt modelId="{AFE259AC-8B37-4414-8DDE-E799B850C648}" type="pres">
      <dgm:prSet presAssocID="{A0C6DC2F-E6C5-464F-8EB7-E71DE3CBF6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18C8417-B3F7-4072-973A-A0863A943EFE}" type="pres">
      <dgm:prSet presAssocID="{40D845CD-BE90-404D-9D57-F869BCEC4DAE}" presName="thickLine" presStyleLbl="alignNode1" presStyleIdx="0" presStyleCnt="5"/>
      <dgm:spPr/>
    </dgm:pt>
    <dgm:pt modelId="{E8463B7A-708A-490D-BC02-2BA10E2F7BEE}" type="pres">
      <dgm:prSet presAssocID="{40D845CD-BE90-404D-9D57-F869BCEC4DAE}" presName="horz1" presStyleCnt="0"/>
      <dgm:spPr/>
    </dgm:pt>
    <dgm:pt modelId="{4C3FE790-3288-49AE-8C3D-1E382FE7258D}" type="pres">
      <dgm:prSet presAssocID="{40D845CD-BE90-404D-9D57-F869BCEC4DAE}" presName="tx1" presStyleLbl="revTx" presStyleIdx="0" presStyleCnt="5" custScaleX="99899" custScaleY="271939"/>
      <dgm:spPr/>
      <dgm:t>
        <a:bodyPr/>
        <a:lstStyle/>
        <a:p>
          <a:endParaRPr lang="zh-TW" altLang="en-US"/>
        </a:p>
      </dgm:t>
    </dgm:pt>
    <dgm:pt modelId="{36FAA659-AAA9-4D73-BDB7-FF9247A15AE9}" type="pres">
      <dgm:prSet presAssocID="{40D845CD-BE90-404D-9D57-F869BCEC4DAE}" presName="vert1" presStyleCnt="0"/>
      <dgm:spPr/>
    </dgm:pt>
    <dgm:pt modelId="{FF5159FF-8517-42D4-8237-0381B417877E}" type="pres">
      <dgm:prSet presAssocID="{AC9B34E0-7D13-41EE-ADB9-26FF7717390C}" presName="thickLine" presStyleLbl="alignNode1" presStyleIdx="1" presStyleCnt="5"/>
      <dgm:spPr/>
    </dgm:pt>
    <dgm:pt modelId="{B44E951F-4BC9-4898-808B-6AF8E08D9D0F}" type="pres">
      <dgm:prSet presAssocID="{AC9B34E0-7D13-41EE-ADB9-26FF7717390C}" presName="horz1" presStyleCnt="0"/>
      <dgm:spPr/>
    </dgm:pt>
    <dgm:pt modelId="{52A52049-35A7-422C-A266-579A16713D90}" type="pres">
      <dgm:prSet presAssocID="{AC9B34E0-7D13-41EE-ADB9-26FF7717390C}" presName="tx1" presStyleLbl="revTx" presStyleIdx="1" presStyleCnt="5" custScaleX="99899" custScaleY="266702"/>
      <dgm:spPr/>
      <dgm:t>
        <a:bodyPr/>
        <a:lstStyle/>
        <a:p>
          <a:endParaRPr lang="zh-TW" altLang="en-US"/>
        </a:p>
      </dgm:t>
    </dgm:pt>
    <dgm:pt modelId="{DB8D6C3A-4A09-4BA4-AAFA-A58C042CF5D7}" type="pres">
      <dgm:prSet presAssocID="{AC9B34E0-7D13-41EE-ADB9-26FF7717390C}" presName="vert1" presStyleCnt="0"/>
      <dgm:spPr/>
    </dgm:pt>
    <dgm:pt modelId="{6D46716F-A886-4055-B36F-33BDC9BF0B7D}" type="pres">
      <dgm:prSet presAssocID="{C07670DF-EBDE-4D7E-8ABF-BA83705FDD85}" presName="thickLine" presStyleLbl="alignNode1" presStyleIdx="2" presStyleCnt="5"/>
      <dgm:spPr/>
    </dgm:pt>
    <dgm:pt modelId="{A7BC980C-12A7-4D23-B160-0AC525BD3600}" type="pres">
      <dgm:prSet presAssocID="{C07670DF-EBDE-4D7E-8ABF-BA83705FDD85}" presName="horz1" presStyleCnt="0"/>
      <dgm:spPr/>
    </dgm:pt>
    <dgm:pt modelId="{27293224-6072-4FE0-B0FF-94DF2E79E078}" type="pres">
      <dgm:prSet presAssocID="{C07670DF-EBDE-4D7E-8ABF-BA83705FDD85}" presName="tx1" presStyleLbl="revTx" presStyleIdx="2" presStyleCnt="5" custScaleX="99899" custScaleY="265914"/>
      <dgm:spPr/>
      <dgm:t>
        <a:bodyPr/>
        <a:lstStyle/>
        <a:p>
          <a:endParaRPr lang="zh-TW" altLang="en-US"/>
        </a:p>
      </dgm:t>
    </dgm:pt>
    <dgm:pt modelId="{3F4377DC-9A1B-4484-832B-E5C1BFF5C8C3}" type="pres">
      <dgm:prSet presAssocID="{C07670DF-EBDE-4D7E-8ABF-BA83705FDD85}" presName="vert1" presStyleCnt="0"/>
      <dgm:spPr/>
    </dgm:pt>
    <dgm:pt modelId="{488D06DC-9438-4DAA-A325-5763AEC34B29}" type="pres">
      <dgm:prSet presAssocID="{77E717D8-3CB3-4017-AE9E-FE8CBA575FF1}" presName="thickLine" presStyleLbl="alignNode1" presStyleIdx="3" presStyleCnt="5"/>
      <dgm:spPr/>
    </dgm:pt>
    <dgm:pt modelId="{7AA7339F-E8CF-4EBF-8FC5-C7A1ABC347B7}" type="pres">
      <dgm:prSet presAssocID="{77E717D8-3CB3-4017-AE9E-FE8CBA575FF1}" presName="horz1" presStyleCnt="0"/>
      <dgm:spPr/>
    </dgm:pt>
    <dgm:pt modelId="{997EA9DD-F50D-41BA-8FAE-B2DE7925C121}" type="pres">
      <dgm:prSet presAssocID="{77E717D8-3CB3-4017-AE9E-FE8CBA575FF1}" presName="tx1" presStyleLbl="revTx" presStyleIdx="3" presStyleCnt="5" custScaleX="99899" custScaleY="328972"/>
      <dgm:spPr/>
      <dgm:t>
        <a:bodyPr/>
        <a:lstStyle/>
        <a:p>
          <a:endParaRPr lang="zh-TW" altLang="en-US"/>
        </a:p>
      </dgm:t>
    </dgm:pt>
    <dgm:pt modelId="{B1B02489-DE4C-4D97-81C5-1349A97DC670}" type="pres">
      <dgm:prSet presAssocID="{77E717D8-3CB3-4017-AE9E-FE8CBA575FF1}" presName="vert1" presStyleCnt="0"/>
      <dgm:spPr/>
    </dgm:pt>
    <dgm:pt modelId="{5E0EACCE-F7A4-48A1-8515-21875E3D7D40}" type="pres">
      <dgm:prSet presAssocID="{2471BB64-FC34-4A74-8504-F39C869D876F}" presName="thickLine" presStyleLbl="alignNode1" presStyleIdx="4" presStyleCnt="5"/>
      <dgm:spPr/>
    </dgm:pt>
    <dgm:pt modelId="{46D98E49-8EEF-4ECD-8F1A-5C4482DC195C}" type="pres">
      <dgm:prSet presAssocID="{2471BB64-FC34-4A74-8504-F39C869D876F}" presName="horz1" presStyleCnt="0"/>
      <dgm:spPr/>
    </dgm:pt>
    <dgm:pt modelId="{990D3EF1-8C34-451D-991D-943AE4051977}" type="pres">
      <dgm:prSet presAssocID="{2471BB64-FC34-4A74-8504-F39C869D876F}" presName="tx1" presStyleLbl="revTx" presStyleIdx="4" presStyleCnt="5" custScaleX="99899" custScaleY="311829" custLinFactNeighborY="7811"/>
      <dgm:spPr/>
      <dgm:t>
        <a:bodyPr/>
        <a:lstStyle/>
        <a:p>
          <a:endParaRPr lang="zh-TW" altLang="en-US"/>
        </a:p>
      </dgm:t>
    </dgm:pt>
    <dgm:pt modelId="{10EC79C3-73D8-4EEF-8146-854057745585}" type="pres">
      <dgm:prSet presAssocID="{2471BB64-FC34-4A74-8504-F39C869D876F}" presName="vert1" presStyleCnt="0"/>
      <dgm:spPr/>
    </dgm:pt>
  </dgm:ptLst>
  <dgm:cxnLst>
    <dgm:cxn modelId="{FF01CA26-B4F0-4F5C-810E-7BC21E149919}" srcId="{A0C6DC2F-E6C5-464F-8EB7-E71DE3CBF69A}" destId="{40D845CD-BE90-404D-9D57-F869BCEC4DAE}" srcOrd="0" destOrd="0" parTransId="{8A00A55D-2A7D-4EFB-86E8-C6B845BE87CF}" sibTransId="{78B0A354-ACD3-4299-871D-7FAB454C6891}"/>
    <dgm:cxn modelId="{66CDB71B-C83C-4126-83FC-6E2D216CEACF}" type="presOf" srcId="{77E717D8-3CB3-4017-AE9E-FE8CBA575FF1}" destId="{997EA9DD-F50D-41BA-8FAE-B2DE7925C121}" srcOrd="0" destOrd="0" presId="urn:microsoft.com/office/officeart/2008/layout/LinedList"/>
    <dgm:cxn modelId="{23237D3A-9808-4CA3-B6A6-2445A30D1CBB}" srcId="{A0C6DC2F-E6C5-464F-8EB7-E71DE3CBF69A}" destId="{77E717D8-3CB3-4017-AE9E-FE8CBA575FF1}" srcOrd="3" destOrd="0" parTransId="{3BD987B5-1DAF-4724-A007-02F87557BF61}" sibTransId="{EF47D491-CD84-4F4F-8ABD-D6204B25F97A}"/>
    <dgm:cxn modelId="{E0CBA679-ABFC-452A-A9B3-304BBEE9A33E}" srcId="{A0C6DC2F-E6C5-464F-8EB7-E71DE3CBF69A}" destId="{2471BB64-FC34-4A74-8504-F39C869D876F}" srcOrd="4" destOrd="0" parTransId="{1CD1849F-D80F-4ABA-94A8-1BA4BB9CAE40}" sibTransId="{A53A20BC-08D0-4C63-8E2C-B1517392B590}"/>
    <dgm:cxn modelId="{8B3FCDA6-101F-4C5A-814B-FD6E0F554973}" type="presOf" srcId="{2471BB64-FC34-4A74-8504-F39C869D876F}" destId="{990D3EF1-8C34-451D-991D-943AE4051977}" srcOrd="0" destOrd="0" presId="urn:microsoft.com/office/officeart/2008/layout/LinedList"/>
    <dgm:cxn modelId="{E1BB269D-8E59-491A-95BE-D78230A3B9E6}" type="presOf" srcId="{AC9B34E0-7D13-41EE-ADB9-26FF7717390C}" destId="{52A52049-35A7-422C-A266-579A16713D90}" srcOrd="0" destOrd="0" presId="urn:microsoft.com/office/officeart/2008/layout/LinedList"/>
    <dgm:cxn modelId="{75DF416F-8189-46DF-A118-C40F7F7287D7}" srcId="{A0C6DC2F-E6C5-464F-8EB7-E71DE3CBF69A}" destId="{AC9B34E0-7D13-41EE-ADB9-26FF7717390C}" srcOrd="1" destOrd="0" parTransId="{20C0E0CB-F591-4E1F-9B8B-ADE789FCB41F}" sibTransId="{14F9FCDF-0F88-4748-83FD-F112D565AA80}"/>
    <dgm:cxn modelId="{FA158AEF-793B-46F6-9BC4-41D64DE57FD5}" type="presOf" srcId="{C07670DF-EBDE-4D7E-8ABF-BA83705FDD85}" destId="{27293224-6072-4FE0-B0FF-94DF2E79E078}" srcOrd="0" destOrd="0" presId="urn:microsoft.com/office/officeart/2008/layout/LinedList"/>
    <dgm:cxn modelId="{2FC6F6EA-0139-4649-85AD-4C9F5E0EEB79}" type="presOf" srcId="{40D845CD-BE90-404D-9D57-F869BCEC4DAE}" destId="{4C3FE790-3288-49AE-8C3D-1E382FE7258D}" srcOrd="0" destOrd="0" presId="urn:microsoft.com/office/officeart/2008/layout/LinedList"/>
    <dgm:cxn modelId="{F93684E2-F058-4FC7-ACB5-0A1B7A073F8C}" type="presOf" srcId="{A0C6DC2F-E6C5-464F-8EB7-E71DE3CBF69A}" destId="{AFE259AC-8B37-4414-8DDE-E799B850C648}" srcOrd="0" destOrd="0" presId="urn:microsoft.com/office/officeart/2008/layout/LinedList"/>
    <dgm:cxn modelId="{052FDFCE-875D-422E-A31E-E6943CE1E5DC}" srcId="{A0C6DC2F-E6C5-464F-8EB7-E71DE3CBF69A}" destId="{C07670DF-EBDE-4D7E-8ABF-BA83705FDD85}" srcOrd="2" destOrd="0" parTransId="{2212FCD9-3E48-4365-B30C-DA6E2FB992DE}" sibTransId="{28AEE60D-6C1E-4B95-9D1C-DD90AD7FC6B0}"/>
    <dgm:cxn modelId="{393A4FB8-AE06-45F8-888F-34EBCCE3754E}" type="presParOf" srcId="{AFE259AC-8B37-4414-8DDE-E799B850C648}" destId="{718C8417-B3F7-4072-973A-A0863A943EFE}" srcOrd="0" destOrd="0" presId="urn:microsoft.com/office/officeart/2008/layout/LinedList"/>
    <dgm:cxn modelId="{7FD5587D-AA03-4C39-BB0B-41AAFF37FAD6}" type="presParOf" srcId="{AFE259AC-8B37-4414-8DDE-E799B850C648}" destId="{E8463B7A-708A-490D-BC02-2BA10E2F7BEE}" srcOrd="1" destOrd="0" presId="urn:microsoft.com/office/officeart/2008/layout/LinedList"/>
    <dgm:cxn modelId="{75FC28FD-2A3C-4031-A2AC-2623CDE6450E}" type="presParOf" srcId="{E8463B7A-708A-490D-BC02-2BA10E2F7BEE}" destId="{4C3FE790-3288-49AE-8C3D-1E382FE7258D}" srcOrd="0" destOrd="0" presId="urn:microsoft.com/office/officeart/2008/layout/LinedList"/>
    <dgm:cxn modelId="{9FCE8D17-6817-486B-B25D-44BCDFC22BAE}" type="presParOf" srcId="{E8463B7A-708A-490D-BC02-2BA10E2F7BEE}" destId="{36FAA659-AAA9-4D73-BDB7-FF9247A15AE9}" srcOrd="1" destOrd="0" presId="urn:microsoft.com/office/officeart/2008/layout/LinedList"/>
    <dgm:cxn modelId="{8B43058E-DB54-4DB4-A8C8-2191CC84FEFC}" type="presParOf" srcId="{AFE259AC-8B37-4414-8DDE-E799B850C648}" destId="{FF5159FF-8517-42D4-8237-0381B417877E}" srcOrd="2" destOrd="0" presId="urn:microsoft.com/office/officeart/2008/layout/LinedList"/>
    <dgm:cxn modelId="{670F7538-F6DC-4B28-9836-35050EF0B92A}" type="presParOf" srcId="{AFE259AC-8B37-4414-8DDE-E799B850C648}" destId="{B44E951F-4BC9-4898-808B-6AF8E08D9D0F}" srcOrd="3" destOrd="0" presId="urn:microsoft.com/office/officeart/2008/layout/LinedList"/>
    <dgm:cxn modelId="{C08FE867-4FE4-480D-BC6E-A6EC83443550}" type="presParOf" srcId="{B44E951F-4BC9-4898-808B-6AF8E08D9D0F}" destId="{52A52049-35A7-422C-A266-579A16713D90}" srcOrd="0" destOrd="0" presId="urn:microsoft.com/office/officeart/2008/layout/LinedList"/>
    <dgm:cxn modelId="{EED31110-0942-45B4-AC36-5D105A081252}" type="presParOf" srcId="{B44E951F-4BC9-4898-808B-6AF8E08D9D0F}" destId="{DB8D6C3A-4A09-4BA4-AAFA-A58C042CF5D7}" srcOrd="1" destOrd="0" presId="urn:microsoft.com/office/officeart/2008/layout/LinedList"/>
    <dgm:cxn modelId="{7C8411D9-39DE-45C6-A949-6C52AD4B2466}" type="presParOf" srcId="{AFE259AC-8B37-4414-8DDE-E799B850C648}" destId="{6D46716F-A886-4055-B36F-33BDC9BF0B7D}" srcOrd="4" destOrd="0" presId="urn:microsoft.com/office/officeart/2008/layout/LinedList"/>
    <dgm:cxn modelId="{C118E743-FB90-45AF-9E0E-BAB870605FC0}" type="presParOf" srcId="{AFE259AC-8B37-4414-8DDE-E799B850C648}" destId="{A7BC980C-12A7-4D23-B160-0AC525BD3600}" srcOrd="5" destOrd="0" presId="urn:microsoft.com/office/officeart/2008/layout/LinedList"/>
    <dgm:cxn modelId="{5C58447E-0D56-4058-86F8-5735222E18AF}" type="presParOf" srcId="{A7BC980C-12A7-4D23-B160-0AC525BD3600}" destId="{27293224-6072-4FE0-B0FF-94DF2E79E078}" srcOrd="0" destOrd="0" presId="urn:microsoft.com/office/officeart/2008/layout/LinedList"/>
    <dgm:cxn modelId="{DE2CCCA7-CBB9-4E2F-A76E-FFC16A41DCA7}" type="presParOf" srcId="{A7BC980C-12A7-4D23-B160-0AC525BD3600}" destId="{3F4377DC-9A1B-4484-832B-E5C1BFF5C8C3}" srcOrd="1" destOrd="0" presId="urn:microsoft.com/office/officeart/2008/layout/LinedList"/>
    <dgm:cxn modelId="{FB83DBDE-DFDA-4AA3-BFC1-105B1DBA2688}" type="presParOf" srcId="{AFE259AC-8B37-4414-8DDE-E799B850C648}" destId="{488D06DC-9438-4DAA-A325-5763AEC34B29}" srcOrd="6" destOrd="0" presId="urn:microsoft.com/office/officeart/2008/layout/LinedList"/>
    <dgm:cxn modelId="{5CABCA83-7263-41EB-90C3-DC92C2E44EBA}" type="presParOf" srcId="{AFE259AC-8B37-4414-8DDE-E799B850C648}" destId="{7AA7339F-E8CF-4EBF-8FC5-C7A1ABC347B7}" srcOrd="7" destOrd="0" presId="urn:microsoft.com/office/officeart/2008/layout/LinedList"/>
    <dgm:cxn modelId="{7017D78A-184F-4DEC-9EE5-DFF61200B965}" type="presParOf" srcId="{7AA7339F-E8CF-4EBF-8FC5-C7A1ABC347B7}" destId="{997EA9DD-F50D-41BA-8FAE-B2DE7925C121}" srcOrd="0" destOrd="0" presId="urn:microsoft.com/office/officeart/2008/layout/LinedList"/>
    <dgm:cxn modelId="{72938C65-E3A8-4FE4-9B81-8CD0A8CD3886}" type="presParOf" srcId="{7AA7339F-E8CF-4EBF-8FC5-C7A1ABC347B7}" destId="{B1B02489-DE4C-4D97-81C5-1349A97DC670}" srcOrd="1" destOrd="0" presId="urn:microsoft.com/office/officeart/2008/layout/LinedList"/>
    <dgm:cxn modelId="{8F5A743F-14DC-4649-B4A1-B70637274AEF}" type="presParOf" srcId="{AFE259AC-8B37-4414-8DDE-E799B850C648}" destId="{5E0EACCE-F7A4-48A1-8515-21875E3D7D40}" srcOrd="8" destOrd="0" presId="urn:microsoft.com/office/officeart/2008/layout/LinedList"/>
    <dgm:cxn modelId="{244DC2AD-9632-40AB-9414-6BBF50644F69}" type="presParOf" srcId="{AFE259AC-8B37-4414-8DDE-E799B850C648}" destId="{46D98E49-8EEF-4ECD-8F1A-5C4482DC195C}" srcOrd="9" destOrd="0" presId="urn:microsoft.com/office/officeart/2008/layout/LinedList"/>
    <dgm:cxn modelId="{9C71D4EF-7262-4950-AD46-A71FA16A5BAC}" type="presParOf" srcId="{46D98E49-8EEF-4ECD-8F1A-5C4482DC195C}" destId="{990D3EF1-8C34-451D-991D-943AE4051977}" srcOrd="0" destOrd="0" presId="urn:microsoft.com/office/officeart/2008/layout/LinedList"/>
    <dgm:cxn modelId="{FBE64643-E86B-46E9-864E-FB46BED9DF5C}" type="presParOf" srcId="{46D98E49-8EEF-4ECD-8F1A-5C4482DC195C}" destId="{10EC79C3-73D8-4EEF-8146-8540577455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AF56C6-0D42-4A58-9594-282266DC21D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654C6C-60C1-4948-9F37-BFDB0195039A}">
      <dgm:prSet custT="1"/>
      <dgm:spPr/>
      <dgm:t>
        <a:bodyPr/>
        <a:lstStyle/>
        <a:p>
          <a:r>
            <a:rPr 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難道我的東西不可隨我的意思用嗎？因為我作好人，你就眼紅了嗎？</a:t>
          </a:r>
          <a:r>
            <a:rPr 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en-US" sz="3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18E913-4E52-4D0E-A309-D84331C397C9}" type="parTrans" cxnId="{70BFB074-905C-41DF-85FE-424007821D61}">
      <dgm:prSet/>
      <dgm:spPr/>
      <dgm:t>
        <a:bodyPr/>
        <a:lstStyle/>
        <a:p>
          <a:endParaRPr lang="en-US"/>
        </a:p>
      </dgm:t>
    </dgm:pt>
    <dgm:pt modelId="{65BA3FE1-6C5A-48BE-871F-27F62A04E36D}" type="sibTrans" cxnId="{70BFB074-905C-41DF-85FE-424007821D61}">
      <dgm:prSet/>
      <dgm:spPr/>
      <dgm:t>
        <a:bodyPr/>
        <a:lstStyle/>
        <a:p>
          <a:endParaRPr lang="en-US"/>
        </a:p>
      </dgm:t>
    </dgm:pt>
    <dgm:pt modelId="{38C850FC-315D-490E-8DF8-118C97C0304E}">
      <dgm:prSet custT="1"/>
      <dgm:spPr/>
      <dgm:t>
        <a:bodyPr/>
        <a:lstStyle/>
        <a:p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16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這樣，那在後的，將要在前；在前的，將要在後了。」 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D5FFE0-C830-4224-AC8B-8EB06E53119A}" type="parTrans" cxnId="{4422FF2C-9537-4FE3-884E-1FBD0AA3DD0F}">
      <dgm:prSet/>
      <dgm:spPr/>
      <dgm:t>
        <a:bodyPr/>
        <a:lstStyle/>
        <a:p>
          <a:endParaRPr lang="en-US"/>
        </a:p>
      </dgm:t>
    </dgm:pt>
    <dgm:pt modelId="{82F62666-6BEA-4307-B3F9-B772146E876D}" type="sibTrans" cxnId="{4422FF2C-9537-4FE3-884E-1FBD0AA3DD0F}">
      <dgm:prSet/>
      <dgm:spPr/>
      <dgm:t>
        <a:bodyPr/>
        <a:lstStyle/>
        <a:p>
          <a:endParaRPr lang="en-US"/>
        </a:p>
      </dgm:t>
    </dgm:pt>
    <dgm:pt modelId="{6BCB8A98-E405-45A2-98C2-FB332C675237}" type="pres">
      <dgm:prSet presAssocID="{3CAF56C6-0D42-4A58-9594-282266DC21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7B56200-C28C-48BA-B2BD-48E49482EDF3}" type="pres">
      <dgm:prSet presAssocID="{18654C6C-60C1-4948-9F37-BFDB0195039A}" presName="thickLine" presStyleLbl="alignNode1" presStyleIdx="0" presStyleCnt="2"/>
      <dgm:spPr/>
    </dgm:pt>
    <dgm:pt modelId="{64BBC58D-6223-47FC-AAE6-47C085D32AE1}" type="pres">
      <dgm:prSet presAssocID="{18654C6C-60C1-4948-9F37-BFDB0195039A}" presName="horz1" presStyleCnt="0"/>
      <dgm:spPr/>
    </dgm:pt>
    <dgm:pt modelId="{30606D15-9EF6-40E8-ADFD-57E71B0276A6}" type="pres">
      <dgm:prSet presAssocID="{18654C6C-60C1-4948-9F37-BFDB0195039A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2B31C7B2-3004-49C2-AE61-CCD093FFED66}" type="pres">
      <dgm:prSet presAssocID="{18654C6C-60C1-4948-9F37-BFDB0195039A}" presName="vert1" presStyleCnt="0"/>
      <dgm:spPr/>
    </dgm:pt>
    <dgm:pt modelId="{D99381E9-95A0-4F51-9862-FAEA1D93B527}" type="pres">
      <dgm:prSet presAssocID="{38C850FC-315D-490E-8DF8-118C97C0304E}" presName="thickLine" presStyleLbl="alignNode1" presStyleIdx="1" presStyleCnt="2"/>
      <dgm:spPr/>
    </dgm:pt>
    <dgm:pt modelId="{5D51EAD5-0413-45B0-B1DD-3CECC1CE36F8}" type="pres">
      <dgm:prSet presAssocID="{38C850FC-315D-490E-8DF8-118C97C0304E}" presName="horz1" presStyleCnt="0"/>
      <dgm:spPr/>
    </dgm:pt>
    <dgm:pt modelId="{3D660410-ACF8-46D9-964E-C24075EE7DDD}" type="pres">
      <dgm:prSet presAssocID="{38C850FC-315D-490E-8DF8-118C97C0304E}" presName="tx1" presStyleLbl="revTx" presStyleIdx="1" presStyleCnt="2" custScaleY="101365"/>
      <dgm:spPr/>
      <dgm:t>
        <a:bodyPr/>
        <a:lstStyle/>
        <a:p>
          <a:endParaRPr lang="zh-TW" altLang="en-US"/>
        </a:p>
      </dgm:t>
    </dgm:pt>
    <dgm:pt modelId="{D39565C5-3EBC-4DCF-93BF-FE672F9CF3BB}" type="pres">
      <dgm:prSet presAssocID="{38C850FC-315D-490E-8DF8-118C97C0304E}" presName="vert1" presStyleCnt="0"/>
      <dgm:spPr/>
    </dgm:pt>
  </dgm:ptLst>
  <dgm:cxnLst>
    <dgm:cxn modelId="{BEF44634-E0FC-49B9-BD4D-6700A08752C7}" type="presOf" srcId="{38C850FC-315D-490E-8DF8-118C97C0304E}" destId="{3D660410-ACF8-46D9-964E-C24075EE7DDD}" srcOrd="0" destOrd="0" presId="urn:microsoft.com/office/officeart/2008/layout/LinedList"/>
    <dgm:cxn modelId="{19D1F0ED-1E1C-4FC7-9716-A6D255564C04}" type="presOf" srcId="{3CAF56C6-0D42-4A58-9594-282266DC21D8}" destId="{6BCB8A98-E405-45A2-98C2-FB332C675237}" srcOrd="0" destOrd="0" presId="urn:microsoft.com/office/officeart/2008/layout/LinedList"/>
    <dgm:cxn modelId="{70BFB074-905C-41DF-85FE-424007821D61}" srcId="{3CAF56C6-0D42-4A58-9594-282266DC21D8}" destId="{18654C6C-60C1-4948-9F37-BFDB0195039A}" srcOrd="0" destOrd="0" parTransId="{4B18E913-4E52-4D0E-A309-D84331C397C9}" sibTransId="{65BA3FE1-6C5A-48BE-871F-27F62A04E36D}"/>
    <dgm:cxn modelId="{4422FF2C-9537-4FE3-884E-1FBD0AA3DD0F}" srcId="{3CAF56C6-0D42-4A58-9594-282266DC21D8}" destId="{38C850FC-315D-490E-8DF8-118C97C0304E}" srcOrd="1" destOrd="0" parTransId="{3DD5FFE0-C830-4224-AC8B-8EB06E53119A}" sibTransId="{82F62666-6BEA-4307-B3F9-B772146E876D}"/>
    <dgm:cxn modelId="{2F05DFBD-FEF3-45EF-BBD8-7AA1ED69F731}" type="presOf" srcId="{18654C6C-60C1-4948-9F37-BFDB0195039A}" destId="{30606D15-9EF6-40E8-ADFD-57E71B0276A6}" srcOrd="0" destOrd="0" presId="urn:microsoft.com/office/officeart/2008/layout/LinedList"/>
    <dgm:cxn modelId="{C3E15D30-2139-48A9-9179-36527F079608}" type="presParOf" srcId="{6BCB8A98-E405-45A2-98C2-FB332C675237}" destId="{87B56200-C28C-48BA-B2BD-48E49482EDF3}" srcOrd="0" destOrd="0" presId="urn:microsoft.com/office/officeart/2008/layout/LinedList"/>
    <dgm:cxn modelId="{3FF0983C-EF5C-4A25-8F4F-0C34CC8E796E}" type="presParOf" srcId="{6BCB8A98-E405-45A2-98C2-FB332C675237}" destId="{64BBC58D-6223-47FC-AAE6-47C085D32AE1}" srcOrd="1" destOrd="0" presId="urn:microsoft.com/office/officeart/2008/layout/LinedList"/>
    <dgm:cxn modelId="{89F1C12D-4A80-4F1E-8A60-45FE9FF5F53E}" type="presParOf" srcId="{64BBC58D-6223-47FC-AAE6-47C085D32AE1}" destId="{30606D15-9EF6-40E8-ADFD-57E71B0276A6}" srcOrd="0" destOrd="0" presId="urn:microsoft.com/office/officeart/2008/layout/LinedList"/>
    <dgm:cxn modelId="{D479E2E5-4453-4CA7-9CC1-1821E4FF150F}" type="presParOf" srcId="{64BBC58D-6223-47FC-AAE6-47C085D32AE1}" destId="{2B31C7B2-3004-49C2-AE61-CCD093FFED66}" srcOrd="1" destOrd="0" presId="urn:microsoft.com/office/officeart/2008/layout/LinedList"/>
    <dgm:cxn modelId="{0D2DC16F-2F59-42EE-801B-ACFBA433DA44}" type="presParOf" srcId="{6BCB8A98-E405-45A2-98C2-FB332C675237}" destId="{D99381E9-95A0-4F51-9862-FAEA1D93B527}" srcOrd="2" destOrd="0" presId="urn:microsoft.com/office/officeart/2008/layout/LinedList"/>
    <dgm:cxn modelId="{A66DB154-563F-404A-B9DB-F19C29253BAF}" type="presParOf" srcId="{6BCB8A98-E405-45A2-98C2-FB332C675237}" destId="{5D51EAD5-0413-45B0-B1DD-3CECC1CE36F8}" srcOrd="3" destOrd="0" presId="urn:microsoft.com/office/officeart/2008/layout/LinedList"/>
    <dgm:cxn modelId="{B18DE5ED-1EF8-4DD5-8B63-5023E6F240CB}" type="presParOf" srcId="{5D51EAD5-0413-45B0-B1DD-3CECC1CE36F8}" destId="{3D660410-ACF8-46D9-964E-C24075EE7DDD}" srcOrd="0" destOrd="0" presId="urn:microsoft.com/office/officeart/2008/layout/LinedList"/>
    <dgm:cxn modelId="{AE48A674-C607-43A9-840A-E8633A9A1836}" type="presParOf" srcId="{5D51EAD5-0413-45B0-B1DD-3CECC1CE36F8}" destId="{D39565C5-3EBC-4DCF-93BF-FE672F9CF3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DECF64-FEC7-4D7F-8809-92AC262ECF4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794A61-F5F7-4B0C-A91B-A5D7DF085F8C}">
      <dgm:prSet custT="1"/>
      <dgm:spPr/>
      <dgm:t>
        <a:bodyPr/>
        <a:lstStyle/>
        <a:p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30 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心平氣和，促進身體健康，猜疑妒忌，如同骨中毒瘤。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503667-3DE5-48CC-A1E1-32FB53AFC2C9}" type="parTrans" cxnId="{1F506175-9E10-469F-9BBB-4E11C39A8B45}">
      <dgm:prSet/>
      <dgm:spPr/>
      <dgm:t>
        <a:bodyPr/>
        <a:lstStyle/>
        <a:p>
          <a:endParaRPr lang="en-US"/>
        </a:p>
      </dgm:t>
    </dgm:pt>
    <dgm:pt modelId="{6C9D6B26-FB25-4893-859E-54336BD839CB}" type="sibTrans" cxnId="{1F506175-9E10-469F-9BBB-4E11C39A8B45}">
      <dgm:prSet/>
      <dgm:spPr/>
      <dgm:t>
        <a:bodyPr/>
        <a:lstStyle/>
        <a:p>
          <a:endParaRPr lang="en-US"/>
        </a:p>
      </dgm:t>
    </dgm:pt>
    <dgm:pt modelId="{399507CA-330D-470D-A6B6-846948906044}">
      <dgm:prSet custT="1"/>
      <dgm:spPr/>
      <dgm:t>
        <a:bodyPr/>
        <a:lstStyle/>
        <a:p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HK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箴十四</a:t>
          </a:r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新普</a:t>
          </a:r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0E80D4-35DA-4B44-B50A-E8CCD81C4218}" type="parTrans" cxnId="{19A8F9AB-5240-48B9-8F74-514128C918CC}">
      <dgm:prSet/>
      <dgm:spPr/>
      <dgm:t>
        <a:bodyPr/>
        <a:lstStyle/>
        <a:p>
          <a:endParaRPr lang="en-US"/>
        </a:p>
      </dgm:t>
    </dgm:pt>
    <dgm:pt modelId="{5BC393B2-0FD9-4BE7-830B-84956AC0D3A0}" type="sibTrans" cxnId="{19A8F9AB-5240-48B9-8F74-514128C918CC}">
      <dgm:prSet/>
      <dgm:spPr/>
      <dgm:t>
        <a:bodyPr/>
        <a:lstStyle/>
        <a:p>
          <a:endParaRPr lang="en-US"/>
        </a:p>
      </dgm:t>
    </dgm:pt>
    <dgm:pt modelId="{97FD75DD-C021-48ED-A96E-D4C19CAC15F5}" type="pres">
      <dgm:prSet presAssocID="{3DDECF64-FEC7-4D7F-8809-92AC262ECF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7DA5B44-3254-4A47-98AE-A194904A86D2}" type="pres">
      <dgm:prSet presAssocID="{F9794A61-F5F7-4B0C-A91B-A5D7DF085F8C}" presName="thickLine" presStyleLbl="alignNode1" presStyleIdx="0" presStyleCnt="2"/>
      <dgm:spPr/>
    </dgm:pt>
    <dgm:pt modelId="{81917CA3-D473-4C92-9F10-6FA4855B9F95}" type="pres">
      <dgm:prSet presAssocID="{F9794A61-F5F7-4B0C-A91B-A5D7DF085F8C}" presName="horz1" presStyleCnt="0"/>
      <dgm:spPr/>
    </dgm:pt>
    <dgm:pt modelId="{9B0A7079-C6B3-4550-9C8B-4872A8691333}" type="pres">
      <dgm:prSet presAssocID="{F9794A61-F5F7-4B0C-A91B-A5D7DF085F8C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E86CEDF7-44FF-4AD8-ADBF-08F237A9ADD6}" type="pres">
      <dgm:prSet presAssocID="{F9794A61-F5F7-4B0C-A91B-A5D7DF085F8C}" presName="vert1" presStyleCnt="0"/>
      <dgm:spPr/>
    </dgm:pt>
    <dgm:pt modelId="{FA580180-142C-42B4-B26D-3BE0D205B17A}" type="pres">
      <dgm:prSet presAssocID="{399507CA-330D-470D-A6B6-846948906044}" presName="thickLine" presStyleLbl="alignNode1" presStyleIdx="1" presStyleCnt="2"/>
      <dgm:spPr/>
    </dgm:pt>
    <dgm:pt modelId="{2763818F-0EBA-418B-9A63-447C8A21591F}" type="pres">
      <dgm:prSet presAssocID="{399507CA-330D-470D-A6B6-846948906044}" presName="horz1" presStyleCnt="0"/>
      <dgm:spPr/>
    </dgm:pt>
    <dgm:pt modelId="{366D799E-2B08-41D2-A87B-0D44824C0A2A}" type="pres">
      <dgm:prSet presAssocID="{399507CA-330D-470D-A6B6-846948906044}" presName="tx1" presStyleLbl="revTx" presStyleIdx="1" presStyleCnt="2"/>
      <dgm:spPr/>
      <dgm:t>
        <a:bodyPr/>
        <a:lstStyle/>
        <a:p>
          <a:endParaRPr lang="zh-TW" altLang="en-US"/>
        </a:p>
      </dgm:t>
    </dgm:pt>
    <dgm:pt modelId="{0A7BAFAF-FB99-46DC-92DB-EEE371D18DDF}" type="pres">
      <dgm:prSet presAssocID="{399507CA-330D-470D-A6B6-846948906044}" presName="vert1" presStyleCnt="0"/>
      <dgm:spPr/>
    </dgm:pt>
  </dgm:ptLst>
  <dgm:cxnLst>
    <dgm:cxn modelId="{19A8F9AB-5240-48B9-8F74-514128C918CC}" srcId="{3DDECF64-FEC7-4D7F-8809-92AC262ECF41}" destId="{399507CA-330D-470D-A6B6-846948906044}" srcOrd="1" destOrd="0" parTransId="{E90E80D4-35DA-4B44-B50A-E8CCD81C4218}" sibTransId="{5BC393B2-0FD9-4BE7-830B-84956AC0D3A0}"/>
    <dgm:cxn modelId="{F1FE7BB1-407F-4468-B5AC-3AB5E92C68DB}" type="presOf" srcId="{399507CA-330D-470D-A6B6-846948906044}" destId="{366D799E-2B08-41D2-A87B-0D44824C0A2A}" srcOrd="0" destOrd="0" presId="urn:microsoft.com/office/officeart/2008/layout/LinedList"/>
    <dgm:cxn modelId="{1F506175-9E10-469F-9BBB-4E11C39A8B45}" srcId="{3DDECF64-FEC7-4D7F-8809-92AC262ECF41}" destId="{F9794A61-F5F7-4B0C-A91B-A5D7DF085F8C}" srcOrd="0" destOrd="0" parTransId="{75503667-3DE5-48CC-A1E1-32FB53AFC2C9}" sibTransId="{6C9D6B26-FB25-4893-859E-54336BD839CB}"/>
    <dgm:cxn modelId="{1A146576-310D-4AAE-A060-291B7FD9D239}" type="presOf" srcId="{F9794A61-F5F7-4B0C-A91B-A5D7DF085F8C}" destId="{9B0A7079-C6B3-4550-9C8B-4872A8691333}" srcOrd="0" destOrd="0" presId="urn:microsoft.com/office/officeart/2008/layout/LinedList"/>
    <dgm:cxn modelId="{54CF0C4D-3D88-4934-92CF-DE680C74C33C}" type="presOf" srcId="{3DDECF64-FEC7-4D7F-8809-92AC262ECF41}" destId="{97FD75DD-C021-48ED-A96E-D4C19CAC15F5}" srcOrd="0" destOrd="0" presId="urn:microsoft.com/office/officeart/2008/layout/LinedList"/>
    <dgm:cxn modelId="{479CAD91-0261-47CF-AE98-B5F5EEA25E11}" type="presParOf" srcId="{97FD75DD-C021-48ED-A96E-D4C19CAC15F5}" destId="{47DA5B44-3254-4A47-98AE-A194904A86D2}" srcOrd="0" destOrd="0" presId="urn:microsoft.com/office/officeart/2008/layout/LinedList"/>
    <dgm:cxn modelId="{6672ABFF-5899-4EE6-95A4-2AA38B5BBE42}" type="presParOf" srcId="{97FD75DD-C021-48ED-A96E-D4C19CAC15F5}" destId="{81917CA3-D473-4C92-9F10-6FA4855B9F95}" srcOrd="1" destOrd="0" presId="urn:microsoft.com/office/officeart/2008/layout/LinedList"/>
    <dgm:cxn modelId="{B12CB15E-49FF-4181-89AA-05DD039EA370}" type="presParOf" srcId="{81917CA3-D473-4C92-9F10-6FA4855B9F95}" destId="{9B0A7079-C6B3-4550-9C8B-4872A8691333}" srcOrd="0" destOrd="0" presId="urn:microsoft.com/office/officeart/2008/layout/LinedList"/>
    <dgm:cxn modelId="{052FCA56-49C7-4723-BAAB-66FADA8051C2}" type="presParOf" srcId="{81917CA3-D473-4C92-9F10-6FA4855B9F95}" destId="{E86CEDF7-44FF-4AD8-ADBF-08F237A9ADD6}" srcOrd="1" destOrd="0" presId="urn:microsoft.com/office/officeart/2008/layout/LinedList"/>
    <dgm:cxn modelId="{DB69BBEC-A496-4564-A24A-96EECD47E02A}" type="presParOf" srcId="{97FD75DD-C021-48ED-A96E-D4C19CAC15F5}" destId="{FA580180-142C-42B4-B26D-3BE0D205B17A}" srcOrd="2" destOrd="0" presId="urn:microsoft.com/office/officeart/2008/layout/LinedList"/>
    <dgm:cxn modelId="{14A9B54B-443E-4DE1-876E-EE93F6EECC0D}" type="presParOf" srcId="{97FD75DD-C021-48ED-A96E-D4C19CAC15F5}" destId="{2763818F-0EBA-418B-9A63-447C8A21591F}" srcOrd="3" destOrd="0" presId="urn:microsoft.com/office/officeart/2008/layout/LinedList"/>
    <dgm:cxn modelId="{11E00385-A7C9-44AF-AB84-985D8EE92F98}" type="presParOf" srcId="{2763818F-0EBA-418B-9A63-447C8A21591F}" destId="{366D799E-2B08-41D2-A87B-0D44824C0A2A}" srcOrd="0" destOrd="0" presId="urn:microsoft.com/office/officeart/2008/layout/LinedList"/>
    <dgm:cxn modelId="{05EC0BB8-89A3-4053-803C-6747F71B63F3}" type="presParOf" srcId="{2763818F-0EBA-418B-9A63-447C8A21591F}" destId="{0A7BAFAF-FB99-46DC-92DB-EEE371D18D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327D4-D043-4DDC-B765-CECB0B4C541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0EF41D-B6E6-4EF9-AED6-A56208ECA4A8}">
      <dgm:prSet custT="1"/>
      <dgm:spPr/>
      <dgm:t>
        <a:bodyPr/>
        <a:lstStyle/>
        <a:p>
          <a:r>
            <a:rPr lang="en-US" sz="3200" b="1" dirty="0"/>
            <a:t>6</a:t>
          </a:r>
          <a:r>
            <a:rPr lang="zh-TW" sz="3200" b="1" dirty="0"/>
            <a:t>約在下午五點鐘出去，他看見還有人站在那裏，就問他們：『你們為甚麼整天在這裏閒站呢？』</a:t>
          </a:r>
          <a:endParaRPr lang="en-US" sz="3200" dirty="0"/>
        </a:p>
      </dgm:t>
    </dgm:pt>
    <dgm:pt modelId="{BE155241-9CFD-4CD4-843B-F5535F782603}" type="parTrans" cxnId="{9B751F94-A22E-4FB9-AE34-472A93A2B210}">
      <dgm:prSet/>
      <dgm:spPr/>
      <dgm:t>
        <a:bodyPr/>
        <a:lstStyle/>
        <a:p>
          <a:endParaRPr lang="en-US"/>
        </a:p>
      </dgm:t>
    </dgm:pt>
    <dgm:pt modelId="{EE5419A3-46D6-4340-8FD3-CA8B567AA44C}" type="sibTrans" cxnId="{9B751F94-A22E-4FB9-AE34-472A93A2B210}">
      <dgm:prSet/>
      <dgm:spPr/>
      <dgm:t>
        <a:bodyPr/>
        <a:lstStyle/>
        <a:p>
          <a:endParaRPr lang="en-US"/>
        </a:p>
      </dgm:t>
    </dgm:pt>
    <dgm:pt modelId="{405FB4AC-2C2E-4547-9F75-B5A39B8AD5FB}">
      <dgm:prSet custT="1"/>
      <dgm:spPr/>
      <dgm:t>
        <a:bodyPr/>
        <a:lstStyle/>
        <a:p>
          <a:r>
            <a:rPr lang="en-US" sz="3200" b="1" dirty="0"/>
            <a:t>7</a:t>
          </a:r>
          <a:r>
            <a:rPr lang="zh-TW" sz="3200" b="1" dirty="0"/>
            <a:t>他們說：『因為沒有人雇我們。』他說：『你們也進葡萄園去。』</a:t>
          </a:r>
          <a:endParaRPr lang="en-US" sz="3200" dirty="0"/>
        </a:p>
      </dgm:t>
    </dgm:pt>
    <dgm:pt modelId="{902493B8-5B31-4EFD-A879-964CEF0ADF38}" type="parTrans" cxnId="{34F14A0C-BCC4-438C-BE15-1556234F9979}">
      <dgm:prSet/>
      <dgm:spPr/>
      <dgm:t>
        <a:bodyPr/>
        <a:lstStyle/>
        <a:p>
          <a:endParaRPr lang="en-US"/>
        </a:p>
      </dgm:t>
    </dgm:pt>
    <dgm:pt modelId="{DC782AD8-46E3-4F6F-9491-341B575F3C85}" type="sibTrans" cxnId="{34F14A0C-BCC4-438C-BE15-1556234F9979}">
      <dgm:prSet/>
      <dgm:spPr/>
      <dgm:t>
        <a:bodyPr/>
        <a:lstStyle/>
        <a:p>
          <a:endParaRPr lang="en-US"/>
        </a:p>
      </dgm:t>
    </dgm:pt>
    <dgm:pt modelId="{711DAE3B-4544-416D-98AD-266080754E82}">
      <dgm:prSet custT="1"/>
      <dgm:spPr/>
      <dgm:t>
        <a:bodyPr/>
        <a:lstStyle/>
        <a:p>
          <a:r>
            <a:rPr lang="en-US" sz="3200" b="1" dirty="0"/>
            <a:t>8</a:t>
          </a:r>
          <a:r>
            <a:rPr lang="zh-TW" sz="3200" b="1" dirty="0"/>
            <a:t>到了晚上，園主對工頭說：『叫工人都來，給他們工錢，從後來的起，到先來的為止。』</a:t>
          </a:r>
          <a:endParaRPr lang="en-US" sz="3200" dirty="0"/>
        </a:p>
      </dgm:t>
    </dgm:pt>
    <dgm:pt modelId="{6F1F9256-FB2D-459A-B9C6-7536FA441A04}" type="parTrans" cxnId="{B0541622-F5FF-4EC9-9D34-2A945B47A67A}">
      <dgm:prSet/>
      <dgm:spPr/>
      <dgm:t>
        <a:bodyPr/>
        <a:lstStyle/>
        <a:p>
          <a:endParaRPr lang="en-US"/>
        </a:p>
      </dgm:t>
    </dgm:pt>
    <dgm:pt modelId="{DD3A0ECF-60DC-4EA9-9DE6-6CDDF946A0BE}" type="sibTrans" cxnId="{B0541622-F5FF-4EC9-9D34-2A945B47A67A}">
      <dgm:prSet/>
      <dgm:spPr/>
      <dgm:t>
        <a:bodyPr/>
        <a:lstStyle/>
        <a:p>
          <a:endParaRPr lang="en-US"/>
        </a:p>
      </dgm:t>
    </dgm:pt>
    <dgm:pt modelId="{1C696F6A-B95F-4069-8C94-90B9F1CDFEAA}">
      <dgm:prSet custT="1"/>
      <dgm:spPr/>
      <dgm:t>
        <a:bodyPr/>
        <a:lstStyle/>
        <a:p>
          <a:r>
            <a:rPr lang="en-US" sz="3200" b="1" dirty="0"/>
            <a:t>9</a:t>
          </a:r>
          <a:r>
            <a:rPr lang="zh-TW" sz="3200" b="1" dirty="0"/>
            <a:t>約在下午五點鐘雇的人來了，各人領了一個銀幣。</a:t>
          </a:r>
          <a:endParaRPr lang="en-US" sz="3200" dirty="0"/>
        </a:p>
      </dgm:t>
    </dgm:pt>
    <dgm:pt modelId="{9FB90585-EA89-4A86-B1D6-C901B1559246}" type="parTrans" cxnId="{02C8C033-612D-4C79-990C-FF1CAD2C1904}">
      <dgm:prSet/>
      <dgm:spPr/>
      <dgm:t>
        <a:bodyPr/>
        <a:lstStyle/>
        <a:p>
          <a:endParaRPr lang="en-US"/>
        </a:p>
      </dgm:t>
    </dgm:pt>
    <dgm:pt modelId="{FF6BEEE7-EA89-4F29-97EE-2B5F904CD09F}" type="sibTrans" cxnId="{02C8C033-612D-4C79-990C-FF1CAD2C1904}">
      <dgm:prSet/>
      <dgm:spPr/>
      <dgm:t>
        <a:bodyPr/>
        <a:lstStyle/>
        <a:p>
          <a:endParaRPr lang="en-US"/>
        </a:p>
      </dgm:t>
    </dgm:pt>
    <dgm:pt modelId="{870F2C97-F6C2-41DF-84F5-458D018A0EFA}" type="pres">
      <dgm:prSet presAssocID="{2B4327D4-D043-4DDC-B765-CECB0B4C54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1CE6F76-532D-4E66-8471-DB5FD0AD9F62}" type="pres">
      <dgm:prSet presAssocID="{B60EF41D-B6E6-4EF9-AED6-A56208ECA4A8}" presName="thickLine" presStyleLbl="alignNode1" presStyleIdx="0" presStyleCnt="4"/>
      <dgm:spPr/>
    </dgm:pt>
    <dgm:pt modelId="{4AC7CD91-635F-4CF4-B8CA-6DAB104CA752}" type="pres">
      <dgm:prSet presAssocID="{B60EF41D-B6E6-4EF9-AED6-A56208ECA4A8}" presName="horz1" presStyleCnt="0"/>
      <dgm:spPr/>
    </dgm:pt>
    <dgm:pt modelId="{79B1AC7A-EDF1-4EA7-AC78-21B2FE132DBA}" type="pres">
      <dgm:prSet presAssocID="{B60EF41D-B6E6-4EF9-AED6-A56208ECA4A8}" presName="tx1" presStyleLbl="revTx" presStyleIdx="0" presStyleCnt="4" custScaleX="99802" custScaleY="121995"/>
      <dgm:spPr/>
      <dgm:t>
        <a:bodyPr/>
        <a:lstStyle/>
        <a:p>
          <a:endParaRPr lang="zh-TW" altLang="en-US"/>
        </a:p>
      </dgm:t>
    </dgm:pt>
    <dgm:pt modelId="{245F0999-D752-4860-9A0B-CE59B882B209}" type="pres">
      <dgm:prSet presAssocID="{B60EF41D-B6E6-4EF9-AED6-A56208ECA4A8}" presName="vert1" presStyleCnt="0"/>
      <dgm:spPr/>
    </dgm:pt>
    <dgm:pt modelId="{2218FB3C-5210-4ECC-87B7-B255685C8C4D}" type="pres">
      <dgm:prSet presAssocID="{405FB4AC-2C2E-4547-9F75-B5A39B8AD5FB}" presName="thickLine" presStyleLbl="alignNode1" presStyleIdx="1" presStyleCnt="4"/>
      <dgm:spPr/>
    </dgm:pt>
    <dgm:pt modelId="{A5C055E6-4637-4005-8286-EFB07045C309}" type="pres">
      <dgm:prSet presAssocID="{405FB4AC-2C2E-4547-9F75-B5A39B8AD5FB}" presName="horz1" presStyleCnt="0"/>
      <dgm:spPr/>
    </dgm:pt>
    <dgm:pt modelId="{F2F79B34-0C67-44AF-8C19-95DAA3E49968}" type="pres">
      <dgm:prSet presAssocID="{405FB4AC-2C2E-4547-9F75-B5A39B8AD5FB}" presName="tx1" presStyleLbl="revTx" presStyleIdx="1" presStyleCnt="4" custScaleX="99802"/>
      <dgm:spPr/>
      <dgm:t>
        <a:bodyPr/>
        <a:lstStyle/>
        <a:p>
          <a:endParaRPr lang="zh-TW" altLang="en-US"/>
        </a:p>
      </dgm:t>
    </dgm:pt>
    <dgm:pt modelId="{E5F095F0-BDCF-4DD5-AF4C-76EA40677FA7}" type="pres">
      <dgm:prSet presAssocID="{405FB4AC-2C2E-4547-9F75-B5A39B8AD5FB}" presName="vert1" presStyleCnt="0"/>
      <dgm:spPr/>
    </dgm:pt>
    <dgm:pt modelId="{36A73355-8F67-484A-AF58-838D3002BBE0}" type="pres">
      <dgm:prSet presAssocID="{711DAE3B-4544-416D-98AD-266080754E82}" presName="thickLine" presStyleLbl="alignNode1" presStyleIdx="2" presStyleCnt="4"/>
      <dgm:spPr/>
    </dgm:pt>
    <dgm:pt modelId="{D02D2731-C96D-4ED3-B8B6-C7FD005E3189}" type="pres">
      <dgm:prSet presAssocID="{711DAE3B-4544-416D-98AD-266080754E82}" presName="horz1" presStyleCnt="0"/>
      <dgm:spPr/>
    </dgm:pt>
    <dgm:pt modelId="{2F50664F-0DBF-4D72-9E60-A70269AFCEAC}" type="pres">
      <dgm:prSet presAssocID="{711DAE3B-4544-416D-98AD-266080754E82}" presName="tx1" presStyleLbl="revTx" presStyleIdx="2" presStyleCnt="4" custScaleX="99802" custScaleY="113207"/>
      <dgm:spPr/>
      <dgm:t>
        <a:bodyPr/>
        <a:lstStyle/>
        <a:p>
          <a:endParaRPr lang="zh-TW" altLang="en-US"/>
        </a:p>
      </dgm:t>
    </dgm:pt>
    <dgm:pt modelId="{4CAE9DAA-C8E2-4EEE-B4A1-0E1E343F8E96}" type="pres">
      <dgm:prSet presAssocID="{711DAE3B-4544-416D-98AD-266080754E82}" presName="vert1" presStyleCnt="0"/>
      <dgm:spPr/>
    </dgm:pt>
    <dgm:pt modelId="{A76D5789-B76B-4F27-A44F-CEEE4E1B8D83}" type="pres">
      <dgm:prSet presAssocID="{1C696F6A-B95F-4069-8C94-90B9F1CDFEAA}" presName="thickLine" presStyleLbl="alignNode1" presStyleIdx="3" presStyleCnt="4"/>
      <dgm:spPr/>
    </dgm:pt>
    <dgm:pt modelId="{E304A1B4-8384-4DB0-ABC2-08804208FD1D}" type="pres">
      <dgm:prSet presAssocID="{1C696F6A-B95F-4069-8C94-90B9F1CDFEAA}" presName="horz1" presStyleCnt="0"/>
      <dgm:spPr/>
    </dgm:pt>
    <dgm:pt modelId="{AC8B896E-247C-4F23-AC8D-5E27E96338C7}" type="pres">
      <dgm:prSet presAssocID="{1C696F6A-B95F-4069-8C94-90B9F1CDFEAA}" presName="tx1" presStyleLbl="revTx" presStyleIdx="3" presStyleCnt="4" custScaleX="99802" custScaleY="104194"/>
      <dgm:spPr/>
      <dgm:t>
        <a:bodyPr/>
        <a:lstStyle/>
        <a:p>
          <a:endParaRPr lang="zh-TW" altLang="en-US"/>
        </a:p>
      </dgm:t>
    </dgm:pt>
    <dgm:pt modelId="{56C92593-6C16-4DA1-9B2A-E0D64B4FD0FE}" type="pres">
      <dgm:prSet presAssocID="{1C696F6A-B95F-4069-8C94-90B9F1CDFEAA}" presName="vert1" presStyleCnt="0"/>
      <dgm:spPr/>
    </dgm:pt>
  </dgm:ptLst>
  <dgm:cxnLst>
    <dgm:cxn modelId="{9B751F94-A22E-4FB9-AE34-472A93A2B210}" srcId="{2B4327D4-D043-4DDC-B765-CECB0B4C541E}" destId="{B60EF41D-B6E6-4EF9-AED6-A56208ECA4A8}" srcOrd="0" destOrd="0" parTransId="{BE155241-9CFD-4CD4-843B-F5535F782603}" sibTransId="{EE5419A3-46D6-4340-8FD3-CA8B567AA44C}"/>
    <dgm:cxn modelId="{FE5070E2-BB68-4C76-8B74-FAFDC78C90BA}" type="presOf" srcId="{B60EF41D-B6E6-4EF9-AED6-A56208ECA4A8}" destId="{79B1AC7A-EDF1-4EA7-AC78-21B2FE132DBA}" srcOrd="0" destOrd="0" presId="urn:microsoft.com/office/officeart/2008/layout/LinedList"/>
    <dgm:cxn modelId="{513F2C47-D57E-4598-BF35-B60F705CFD37}" type="presOf" srcId="{405FB4AC-2C2E-4547-9F75-B5A39B8AD5FB}" destId="{F2F79B34-0C67-44AF-8C19-95DAA3E49968}" srcOrd="0" destOrd="0" presId="urn:microsoft.com/office/officeart/2008/layout/LinedList"/>
    <dgm:cxn modelId="{02C8C033-612D-4C79-990C-FF1CAD2C1904}" srcId="{2B4327D4-D043-4DDC-B765-CECB0B4C541E}" destId="{1C696F6A-B95F-4069-8C94-90B9F1CDFEAA}" srcOrd="3" destOrd="0" parTransId="{9FB90585-EA89-4A86-B1D6-C901B1559246}" sibTransId="{FF6BEEE7-EA89-4F29-97EE-2B5F904CD09F}"/>
    <dgm:cxn modelId="{34F14A0C-BCC4-438C-BE15-1556234F9979}" srcId="{2B4327D4-D043-4DDC-B765-CECB0B4C541E}" destId="{405FB4AC-2C2E-4547-9F75-B5A39B8AD5FB}" srcOrd="1" destOrd="0" parTransId="{902493B8-5B31-4EFD-A879-964CEF0ADF38}" sibTransId="{DC782AD8-46E3-4F6F-9491-341B575F3C85}"/>
    <dgm:cxn modelId="{686D524D-EB2A-43AA-9E71-757052ECAC25}" type="presOf" srcId="{2B4327D4-D043-4DDC-B765-CECB0B4C541E}" destId="{870F2C97-F6C2-41DF-84F5-458D018A0EFA}" srcOrd="0" destOrd="0" presId="urn:microsoft.com/office/officeart/2008/layout/LinedList"/>
    <dgm:cxn modelId="{B0541622-F5FF-4EC9-9D34-2A945B47A67A}" srcId="{2B4327D4-D043-4DDC-B765-CECB0B4C541E}" destId="{711DAE3B-4544-416D-98AD-266080754E82}" srcOrd="2" destOrd="0" parTransId="{6F1F9256-FB2D-459A-B9C6-7536FA441A04}" sibTransId="{DD3A0ECF-60DC-4EA9-9DE6-6CDDF946A0BE}"/>
    <dgm:cxn modelId="{5B56D952-F8D7-4075-8463-A7D4A05827AB}" type="presOf" srcId="{1C696F6A-B95F-4069-8C94-90B9F1CDFEAA}" destId="{AC8B896E-247C-4F23-AC8D-5E27E96338C7}" srcOrd="0" destOrd="0" presId="urn:microsoft.com/office/officeart/2008/layout/LinedList"/>
    <dgm:cxn modelId="{5FA2A839-513A-4753-8312-8F7A7E716ECE}" type="presOf" srcId="{711DAE3B-4544-416D-98AD-266080754E82}" destId="{2F50664F-0DBF-4D72-9E60-A70269AFCEAC}" srcOrd="0" destOrd="0" presId="urn:microsoft.com/office/officeart/2008/layout/LinedList"/>
    <dgm:cxn modelId="{A18499C0-AA44-41C9-A1D6-E81B4821F2CD}" type="presParOf" srcId="{870F2C97-F6C2-41DF-84F5-458D018A0EFA}" destId="{61CE6F76-532D-4E66-8471-DB5FD0AD9F62}" srcOrd="0" destOrd="0" presId="urn:microsoft.com/office/officeart/2008/layout/LinedList"/>
    <dgm:cxn modelId="{B1328E93-AF1F-4133-BDE3-CBC1078E45B3}" type="presParOf" srcId="{870F2C97-F6C2-41DF-84F5-458D018A0EFA}" destId="{4AC7CD91-635F-4CF4-B8CA-6DAB104CA752}" srcOrd="1" destOrd="0" presId="urn:microsoft.com/office/officeart/2008/layout/LinedList"/>
    <dgm:cxn modelId="{83B34126-8622-4D32-9281-49E3F493A769}" type="presParOf" srcId="{4AC7CD91-635F-4CF4-B8CA-6DAB104CA752}" destId="{79B1AC7A-EDF1-4EA7-AC78-21B2FE132DBA}" srcOrd="0" destOrd="0" presId="urn:microsoft.com/office/officeart/2008/layout/LinedList"/>
    <dgm:cxn modelId="{331BD176-5155-48DD-97DC-0D05AE1EFBCF}" type="presParOf" srcId="{4AC7CD91-635F-4CF4-B8CA-6DAB104CA752}" destId="{245F0999-D752-4860-9A0B-CE59B882B209}" srcOrd="1" destOrd="0" presId="urn:microsoft.com/office/officeart/2008/layout/LinedList"/>
    <dgm:cxn modelId="{FB590638-0375-4D57-A5CC-F938AEC0AF06}" type="presParOf" srcId="{870F2C97-F6C2-41DF-84F5-458D018A0EFA}" destId="{2218FB3C-5210-4ECC-87B7-B255685C8C4D}" srcOrd="2" destOrd="0" presId="urn:microsoft.com/office/officeart/2008/layout/LinedList"/>
    <dgm:cxn modelId="{659CB13F-DE31-4CBA-81E2-F348245445AB}" type="presParOf" srcId="{870F2C97-F6C2-41DF-84F5-458D018A0EFA}" destId="{A5C055E6-4637-4005-8286-EFB07045C309}" srcOrd="3" destOrd="0" presId="urn:microsoft.com/office/officeart/2008/layout/LinedList"/>
    <dgm:cxn modelId="{F0A152BE-A36D-4EDE-89EC-159CD95AE2A9}" type="presParOf" srcId="{A5C055E6-4637-4005-8286-EFB07045C309}" destId="{F2F79B34-0C67-44AF-8C19-95DAA3E49968}" srcOrd="0" destOrd="0" presId="urn:microsoft.com/office/officeart/2008/layout/LinedList"/>
    <dgm:cxn modelId="{ACB9344B-104F-4BD5-9BB8-9B82939E5348}" type="presParOf" srcId="{A5C055E6-4637-4005-8286-EFB07045C309}" destId="{E5F095F0-BDCF-4DD5-AF4C-76EA40677FA7}" srcOrd="1" destOrd="0" presId="urn:microsoft.com/office/officeart/2008/layout/LinedList"/>
    <dgm:cxn modelId="{13FAEFC9-C312-413C-A750-1983214219EC}" type="presParOf" srcId="{870F2C97-F6C2-41DF-84F5-458D018A0EFA}" destId="{36A73355-8F67-484A-AF58-838D3002BBE0}" srcOrd="4" destOrd="0" presId="urn:microsoft.com/office/officeart/2008/layout/LinedList"/>
    <dgm:cxn modelId="{ED7382D5-3B35-486C-A89A-75C92AAC4E1C}" type="presParOf" srcId="{870F2C97-F6C2-41DF-84F5-458D018A0EFA}" destId="{D02D2731-C96D-4ED3-B8B6-C7FD005E3189}" srcOrd="5" destOrd="0" presId="urn:microsoft.com/office/officeart/2008/layout/LinedList"/>
    <dgm:cxn modelId="{1A33A31E-7076-4EA2-AEFF-400E84904542}" type="presParOf" srcId="{D02D2731-C96D-4ED3-B8B6-C7FD005E3189}" destId="{2F50664F-0DBF-4D72-9E60-A70269AFCEAC}" srcOrd="0" destOrd="0" presId="urn:microsoft.com/office/officeart/2008/layout/LinedList"/>
    <dgm:cxn modelId="{21390A03-3E36-4C94-A5CC-58E591CB4DCA}" type="presParOf" srcId="{D02D2731-C96D-4ED3-B8B6-C7FD005E3189}" destId="{4CAE9DAA-C8E2-4EEE-B4A1-0E1E343F8E96}" srcOrd="1" destOrd="0" presId="urn:microsoft.com/office/officeart/2008/layout/LinedList"/>
    <dgm:cxn modelId="{69D28A13-70E3-48DF-8BC0-7DC2ACD1A66F}" type="presParOf" srcId="{870F2C97-F6C2-41DF-84F5-458D018A0EFA}" destId="{A76D5789-B76B-4F27-A44F-CEEE4E1B8D83}" srcOrd="6" destOrd="0" presId="urn:microsoft.com/office/officeart/2008/layout/LinedList"/>
    <dgm:cxn modelId="{8C9EA0D7-CBAB-4918-8C73-E5B09578318E}" type="presParOf" srcId="{870F2C97-F6C2-41DF-84F5-458D018A0EFA}" destId="{E304A1B4-8384-4DB0-ABC2-08804208FD1D}" srcOrd="7" destOrd="0" presId="urn:microsoft.com/office/officeart/2008/layout/LinedList"/>
    <dgm:cxn modelId="{4BEB4339-04A9-4C6E-A5B0-CD4A7A4277A1}" type="presParOf" srcId="{E304A1B4-8384-4DB0-ABC2-08804208FD1D}" destId="{AC8B896E-247C-4F23-AC8D-5E27E96338C7}" srcOrd="0" destOrd="0" presId="urn:microsoft.com/office/officeart/2008/layout/LinedList"/>
    <dgm:cxn modelId="{4C2559BF-0172-4138-9614-79ADDAB677E6}" type="presParOf" srcId="{E304A1B4-8384-4DB0-ABC2-08804208FD1D}" destId="{56C92593-6C16-4DA1-9B2A-E0D64B4FD0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87285-B0E1-439A-93CE-EB2DDF04919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CEF72D-9882-4725-B9CB-69038ADD3DA4}">
      <dgm:prSet custT="1"/>
      <dgm:spPr/>
      <dgm:t>
        <a:bodyPr/>
        <a:lstStyle/>
        <a:p>
          <a:r>
            <a:rPr lang="en-US" sz="3000" b="1" dirty="0"/>
            <a:t>10</a:t>
          </a:r>
          <a:r>
            <a:rPr lang="zh-TW" sz="3000" b="1" dirty="0"/>
            <a:t>那些最先雇的來了，以為可以多領，誰知也是各領一個銀幣。</a:t>
          </a:r>
          <a:endParaRPr lang="en-US" sz="3000" dirty="0"/>
        </a:p>
      </dgm:t>
    </dgm:pt>
    <dgm:pt modelId="{DDF82A9D-B4A0-4524-A95C-DBECF9AFD534}" type="parTrans" cxnId="{F367BE64-F2C8-424B-B279-B4A90AAE85CA}">
      <dgm:prSet/>
      <dgm:spPr/>
      <dgm:t>
        <a:bodyPr/>
        <a:lstStyle/>
        <a:p>
          <a:endParaRPr lang="en-US"/>
        </a:p>
      </dgm:t>
    </dgm:pt>
    <dgm:pt modelId="{00A53947-D5BB-45C1-A303-F2FA5DC456FF}" type="sibTrans" cxnId="{F367BE64-F2C8-424B-B279-B4A90AAE85CA}">
      <dgm:prSet/>
      <dgm:spPr/>
      <dgm:t>
        <a:bodyPr/>
        <a:lstStyle/>
        <a:p>
          <a:endParaRPr lang="en-US"/>
        </a:p>
      </dgm:t>
    </dgm:pt>
    <dgm:pt modelId="{8322E9A8-E4DD-417B-B6C3-32DFEA534824}">
      <dgm:prSet custT="1"/>
      <dgm:spPr/>
      <dgm:t>
        <a:bodyPr/>
        <a:lstStyle/>
        <a:p>
          <a:r>
            <a:rPr lang="en-US" sz="3000" b="1" dirty="0"/>
            <a:t>11</a:t>
          </a:r>
          <a:r>
            <a:rPr lang="zh-TW" sz="3000" b="1" dirty="0"/>
            <a:t>他們領了工錢，就埋怨那家的主人說：</a:t>
          </a:r>
          <a:endParaRPr lang="en-US" sz="3000" dirty="0"/>
        </a:p>
      </dgm:t>
    </dgm:pt>
    <dgm:pt modelId="{33040724-298D-487C-8BF7-2DE24745396F}" type="parTrans" cxnId="{CCF142C6-4FCA-4ED3-96E4-F459831F152B}">
      <dgm:prSet/>
      <dgm:spPr/>
      <dgm:t>
        <a:bodyPr/>
        <a:lstStyle/>
        <a:p>
          <a:endParaRPr lang="en-US"/>
        </a:p>
      </dgm:t>
    </dgm:pt>
    <dgm:pt modelId="{1C6ECAA9-C87C-4E11-B4C3-56247CD5E9AA}" type="sibTrans" cxnId="{CCF142C6-4FCA-4ED3-96E4-F459831F152B}">
      <dgm:prSet/>
      <dgm:spPr/>
      <dgm:t>
        <a:bodyPr/>
        <a:lstStyle/>
        <a:p>
          <a:endParaRPr lang="en-US"/>
        </a:p>
      </dgm:t>
    </dgm:pt>
    <dgm:pt modelId="{D70DDC17-FADB-4E4F-B672-62FB696EA60B}">
      <dgm:prSet custT="1"/>
      <dgm:spPr/>
      <dgm:t>
        <a:bodyPr/>
        <a:lstStyle/>
        <a:p>
          <a:r>
            <a:rPr lang="en-US" sz="3000" b="1" dirty="0"/>
            <a:t>13</a:t>
          </a:r>
          <a:r>
            <a:rPr lang="zh-TW" sz="3000" b="1" dirty="0"/>
            <a:t>主人回答其中的一人說：</a:t>
          </a:r>
          <a:r>
            <a:rPr lang="en-US" sz="3000" b="1" dirty="0"/>
            <a:t>『</a:t>
          </a:r>
          <a:r>
            <a:rPr lang="zh-TW" sz="3000" b="1" dirty="0"/>
            <a:t>朋友，我沒虧待你，你與我講定的不是一個銀幣嗎？</a:t>
          </a:r>
          <a:endParaRPr lang="en-US" sz="3000" dirty="0"/>
        </a:p>
      </dgm:t>
    </dgm:pt>
    <dgm:pt modelId="{8CB31BE7-2A0A-4E48-921A-A2DD5FED37CF}" type="parTrans" cxnId="{F2DAE2EF-7256-45B4-9FFE-BA21109F2471}">
      <dgm:prSet/>
      <dgm:spPr/>
      <dgm:t>
        <a:bodyPr/>
        <a:lstStyle/>
        <a:p>
          <a:endParaRPr lang="en-US"/>
        </a:p>
      </dgm:t>
    </dgm:pt>
    <dgm:pt modelId="{8CCCD499-974A-46FD-955F-42A739DD1A18}" type="sibTrans" cxnId="{F2DAE2EF-7256-45B4-9FFE-BA21109F2471}">
      <dgm:prSet/>
      <dgm:spPr/>
      <dgm:t>
        <a:bodyPr/>
        <a:lstStyle/>
        <a:p>
          <a:endParaRPr lang="en-US"/>
        </a:p>
      </dgm:t>
    </dgm:pt>
    <dgm:pt modelId="{5D601E87-B59A-4E9D-A609-E92C230B2D83}">
      <dgm:prSet custT="1"/>
      <dgm:spPr/>
      <dgm:t>
        <a:bodyPr/>
        <a:lstStyle/>
        <a:p>
          <a:r>
            <a:rPr lang="en-US" sz="3000" b="1" dirty="0"/>
            <a:t>14</a:t>
          </a:r>
          <a:r>
            <a:rPr lang="zh-TW" sz="3000" b="1" dirty="0"/>
            <a:t>拿你的錢走吧！我樂意給那後來的和給你的一樣，</a:t>
          </a:r>
          <a:endParaRPr lang="en-US" sz="3000" dirty="0"/>
        </a:p>
      </dgm:t>
    </dgm:pt>
    <dgm:pt modelId="{1B6E5462-8B2B-4A46-B336-C2250938B40B}" type="parTrans" cxnId="{5966B6A6-544C-4862-8946-2DA0A9B65631}">
      <dgm:prSet/>
      <dgm:spPr/>
      <dgm:t>
        <a:bodyPr/>
        <a:lstStyle/>
        <a:p>
          <a:endParaRPr lang="en-US"/>
        </a:p>
      </dgm:t>
    </dgm:pt>
    <dgm:pt modelId="{99E133FB-1131-4A6E-8086-9D5632402397}" type="sibTrans" cxnId="{5966B6A6-544C-4862-8946-2DA0A9B65631}">
      <dgm:prSet/>
      <dgm:spPr/>
      <dgm:t>
        <a:bodyPr/>
        <a:lstStyle/>
        <a:p>
          <a:endParaRPr lang="en-US"/>
        </a:p>
      </dgm:t>
    </dgm:pt>
    <dgm:pt modelId="{F6AB9D49-9904-41D1-9722-E0A8C55CC261}">
      <dgm:prSet custT="1"/>
      <dgm:spPr/>
      <dgm:t>
        <a:bodyPr/>
        <a:lstStyle/>
        <a:p>
          <a:r>
            <a:rPr lang="en-US" sz="3000" b="1" dirty="0"/>
            <a:t>12『</a:t>
          </a:r>
          <a:r>
            <a:rPr lang="zh-TW" sz="3000" b="1" dirty="0"/>
            <a:t>我們整天勞苦受熱，那些後來的只做了一小時，你竟待他們和我們一樣嗎？</a:t>
          </a:r>
          <a:r>
            <a:rPr lang="en-US" sz="3000" b="1" dirty="0"/>
            <a:t>』</a:t>
          </a:r>
          <a:endParaRPr lang="en-US" sz="3000" dirty="0"/>
        </a:p>
      </dgm:t>
    </dgm:pt>
    <dgm:pt modelId="{FD5F98E7-E2E2-4C9A-9714-7CD480A61546}" type="parTrans" cxnId="{5B76C6A5-84A2-46CC-A4DA-AACDB0E71798}">
      <dgm:prSet/>
      <dgm:spPr/>
      <dgm:t>
        <a:bodyPr/>
        <a:lstStyle/>
        <a:p>
          <a:endParaRPr lang="zh-HK" altLang="en-US"/>
        </a:p>
      </dgm:t>
    </dgm:pt>
    <dgm:pt modelId="{8F38CD47-3B29-4BD9-ADE3-D8F839875CB1}" type="sibTrans" cxnId="{5B76C6A5-84A2-46CC-A4DA-AACDB0E71798}">
      <dgm:prSet/>
      <dgm:spPr/>
      <dgm:t>
        <a:bodyPr/>
        <a:lstStyle/>
        <a:p>
          <a:endParaRPr lang="zh-HK" altLang="en-US"/>
        </a:p>
      </dgm:t>
    </dgm:pt>
    <dgm:pt modelId="{DC8755AC-B8FE-43C9-AC06-06B5E6A1DA46}" type="pres">
      <dgm:prSet presAssocID="{78C87285-B0E1-439A-93CE-EB2DDF0491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9F6C3A4-C2AA-4B4C-B468-0246EC4AC53E}" type="pres">
      <dgm:prSet presAssocID="{2ECEF72D-9882-4725-B9CB-69038ADD3DA4}" presName="thickLine" presStyleLbl="alignNode1" presStyleIdx="0" presStyleCnt="5"/>
      <dgm:spPr/>
    </dgm:pt>
    <dgm:pt modelId="{8F116C53-036A-4FDA-A754-C7BAFF63D64D}" type="pres">
      <dgm:prSet presAssocID="{2ECEF72D-9882-4725-B9CB-69038ADD3DA4}" presName="horz1" presStyleCnt="0"/>
      <dgm:spPr/>
    </dgm:pt>
    <dgm:pt modelId="{1A308F50-9652-4F11-8857-063EB4907384}" type="pres">
      <dgm:prSet presAssocID="{2ECEF72D-9882-4725-B9CB-69038ADD3DA4}" presName="tx1" presStyleLbl="revTx" presStyleIdx="0" presStyleCnt="5" custScaleX="99802" custScaleY="108812"/>
      <dgm:spPr/>
      <dgm:t>
        <a:bodyPr/>
        <a:lstStyle/>
        <a:p>
          <a:endParaRPr lang="zh-TW" altLang="en-US"/>
        </a:p>
      </dgm:t>
    </dgm:pt>
    <dgm:pt modelId="{D5FC05FD-DE39-45B5-988C-AE321CCC97AB}" type="pres">
      <dgm:prSet presAssocID="{2ECEF72D-9882-4725-B9CB-69038ADD3DA4}" presName="vert1" presStyleCnt="0"/>
      <dgm:spPr/>
    </dgm:pt>
    <dgm:pt modelId="{88A4E5EB-E1EE-4978-A28C-8978BF028992}" type="pres">
      <dgm:prSet presAssocID="{8322E9A8-E4DD-417B-B6C3-32DFEA534824}" presName="thickLine" presStyleLbl="alignNode1" presStyleIdx="1" presStyleCnt="5"/>
      <dgm:spPr/>
    </dgm:pt>
    <dgm:pt modelId="{A361EADD-7D4C-41C3-8F49-DF6C9274BC6B}" type="pres">
      <dgm:prSet presAssocID="{8322E9A8-E4DD-417B-B6C3-32DFEA534824}" presName="horz1" presStyleCnt="0"/>
      <dgm:spPr/>
    </dgm:pt>
    <dgm:pt modelId="{56214608-9FBA-4504-8B69-DD39E36B5CF5}" type="pres">
      <dgm:prSet presAssocID="{8322E9A8-E4DD-417B-B6C3-32DFEA534824}" presName="tx1" presStyleLbl="revTx" presStyleIdx="1" presStyleCnt="5" custScaleX="99802" custScaleY="104910"/>
      <dgm:spPr/>
      <dgm:t>
        <a:bodyPr/>
        <a:lstStyle/>
        <a:p>
          <a:endParaRPr lang="zh-TW" altLang="en-US"/>
        </a:p>
      </dgm:t>
    </dgm:pt>
    <dgm:pt modelId="{0E6C124B-D376-443A-8C6B-5D3FE8AE5B93}" type="pres">
      <dgm:prSet presAssocID="{8322E9A8-E4DD-417B-B6C3-32DFEA534824}" presName="vert1" presStyleCnt="0"/>
      <dgm:spPr/>
    </dgm:pt>
    <dgm:pt modelId="{F5596BAB-B9C6-4E51-B7B7-74E0EC775D7F}" type="pres">
      <dgm:prSet presAssocID="{F6AB9D49-9904-41D1-9722-E0A8C55CC261}" presName="thickLine" presStyleLbl="alignNode1" presStyleIdx="2" presStyleCnt="5"/>
      <dgm:spPr/>
    </dgm:pt>
    <dgm:pt modelId="{875BD3FF-2EDF-43B8-9A13-C3ACEA696874}" type="pres">
      <dgm:prSet presAssocID="{F6AB9D49-9904-41D1-9722-E0A8C55CC261}" presName="horz1" presStyleCnt="0"/>
      <dgm:spPr/>
    </dgm:pt>
    <dgm:pt modelId="{9D9CD286-5546-4A79-BD4E-1F1E69593209}" type="pres">
      <dgm:prSet presAssocID="{F6AB9D49-9904-41D1-9722-E0A8C55CC261}" presName="tx1" presStyleLbl="revTx" presStyleIdx="2" presStyleCnt="5" custScaleY="183577" custLinFactNeighborY="2194"/>
      <dgm:spPr/>
      <dgm:t>
        <a:bodyPr/>
        <a:lstStyle/>
        <a:p>
          <a:endParaRPr lang="zh-TW" altLang="en-US"/>
        </a:p>
      </dgm:t>
    </dgm:pt>
    <dgm:pt modelId="{20C84B1F-F975-42DF-A3D1-384B731ED875}" type="pres">
      <dgm:prSet presAssocID="{F6AB9D49-9904-41D1-9722-E0A8C55CC261}" presName="vert1" presStyleCnt="0"/>
      <dgm:spPr/>
    </dgm:pt>
    <dgm:pt modelId="{3302B055-7DF9-474A-93FF-51F65BB30FD8}" type="pres">
      <dgm:prSet presAssocID="{D70DDC17-FADB-4E4F-B672-62FB696EA60B}" presName="thickLine" presStyleLbl="alignNode1" presStyleIdx="3" presStyleCnt="5"/>
      <dgm:spPr/>
    </dgm:pt>
    <dgm:pt modelId="{F7210DC2-FFB1-4376-98E3-428D97C99B83}" type="pres">
      <dgm:prSet presAssocID="{D70DDC17-FADB-4E4F-B672-62FB696EA60B}" presName="horz1" presStyleCnt="0"/>
      <dgm:spPr/>
    </dgm:pt>
    <dgm:pt modelId="{54B4DDFA-73EA-479F-808F-8DD8534732D5}" type="pres">
      <dgm:prSet presAssocID="{D70DDC17-FADB-4E4F-B672-62FB696EA60B}" presName="tx1" presStyleLbl="revTx" presStyleIdx="3" presStyleCnt="5" custScaleX="99802" custScaleY="171785"/>
      <dgm:spPr/>
      <dgm:t>
        <a:bodyPr/>
        <a:lstStyle/>
        <a:p>
          <a:endParaRPr lang="zh-TW" altLang="en-US"/>
        </a:p>
      </dgm:t>
    </dgm:pt>
    <dgm:pt modelId="{DE2A976F-DB3B-4317-A1E4-6EAD5127768D}" type="pres">
      <dgm:prSet presAssocID="{D70DDC17-FADB-4E4F-B672-62FB696EA60B}" presName="vert1" presStyleCnt="0"/>
      <dgm:spPr/>
    </dgm:pt>
    <dgm:pt modelId="{31AA7C69-BD16-4E9F-9809-ECB693985A43}" type="pres">
      <dgm:prSet presAssocID="{5D601E87-B59A-4E9D-A609-E92C230B2D83}" presName="thickLine" presStyleLbl="alignNode1" presStyleIdx="4" presStyleCnt="5"/>
      <dgm:spPr/>
    </dgm:pt>
    <dgm:pt modelId="{3C81E085-85E6-407D-A9F6-19BC38709E50}" type="pres">
      <dgm:prSet presAssocID="{5D601E87-B59A-4E9D-A609-E92C230B2D83}" presName="horz1" presStyleCnt="0"/>
      <dgm:spPr/>
    </dgm:pt>
    <dgm:pt modelId="{A45B89FA-F207-486C-88F6-A22AB83B5DB8}" type="pres">
      <dgm:prSet presAssocID="{5D601E87-B59A-4E9D-A609-E92C230B2D83}" presName="tx1" presStyleLbl="revTx" presStyleIdx="4" presStyleCnt="5" custScaleX="99802" custScaleY="85271"/>
      <dgm:spPr/>
      <dgm:t>
        <a:bodyPr/>
        <a:lstStyle/>
        <a:p>
          <a:endParaRPr lang="zh-TW" altLang="en-US"/>
        </a:p>
      </dgm:t>
    </dgm:pt>
    <dgm:pt modelId="{BB47439D-B8A5-4A23-90D8-4CB80BA28BAE}" type="pres">
      <dgm:prSet presAssocID="{5D601E87-B59A-4E9D-A609-E92C230B2D83}" presName="vert1" presStyleCnt="0"/>
      <dgm:spPr/>
    </dgm:pt>
  </dgm:ptLst>
  <dgm:cxnLst>
    <dgm:cxn modelId="{5B76C6A5-84A2-46CC-A4DA-AACDB0E71798}" srcId="{78C87285-B0E1-439A-93CE-EB2DDF049193}" destId="{F6AB9D49-9904-41D1-9722-E0A8C55CC261}" srcOrd="2" destOrd="0" parTransId="{FD5F98E7-E2E2-4C9A-9714-7CD480A61546}" sibTransId="{8F38CD47-3B29-4BD9-ADE3-D8F839875CB1}"/>
    <dgm:cxn modelId="{9500669F-C931-42AA-B897-5383560ECD2F}" type="presOf" srcId="{D70DDC17-FADB-4E4F-B672-62FB696EA60B}" destId="{54B4DDFA-73EA-479F-808F-8DD8534732D5}" srcOrd="0" destOrd="0" presId="urn:microsoft.com/office/officeart/2008/layout/LinedList"/>
    <dgm:cxn modelId="{D159D4A8-950E-4371-B968-E4488D13BBE2}" type="presOf" srcId="{2ECEF72D-9882-4725-B9CB-69038ADD3DA4}" destId="{1A308F50-9652-4F11-8857-063EB4907384}" srcOrd="0" destOrd="0" presId="urn:microsoft.com/office/officeart/2008/layout/LinedList"/>
    <dgm:cxn modelId="{418CCDB8-EC16-4A26-AF28-7513D00062D6}" type="presOf" srcId="{8322E9A8-E4DD-417B-B6C3-32DFEA534824}" destId="{56214608-9FBA-4504-8B69-DD39E36B5CF5}" srcOrd="0" destOrd="0" presId="urn:microsoft.com/office/officeart/2008/layout/LinedList"/>
    <dgm:cxn modelId="{F367BE64-F2C8-424B-B279-B4A90AAE85CA}" srcId="{78C87285-B0E1-439A-93CE-EB2DDF049193}" destId="{2ECEF72D-9882-4725-B9CB-69038ADD3DA4}" srcOrd="0" destOrd="0" parTransId="{DDF82A9D-B4A0-4524-A95C-DBECF9AFD534}" sibTransId="{00A53947-D5BB-45C1-A303-F2FA5DC456FF}"/>
    <dgm:cxn modelId="{F2DAE2EF-7256-45B4-9FFE-BA21109F2471}" srcId="{78C87285-B0E1-439A-93CE-EB2DDF049193}" destId="{D70DDC17-FADB-4E4F-B672-62FB696EA60B}" srcOrd="3" destOrd="0" parTransId="{8CB31BE7-2A0A-4E48-921A-A2DD5FED37CF}" sibTransId="{8CCCD499-974A-46FD-955F-42A739DD1A18}"/>
    <dgm:cxn modelId="{04145BF2-68EA-459C-900B-C6DBFE16A955}" type="presOf" srcId="{5D601E87-B59A-4E9D-A609-E92C230B2D83}" destId="{A45B89FA-F207-486C-88F6-A22AB83B5DB8}" srcOrd="0" destOrd="0" presId="urn:microsoft.com/office/officeart/2008/layout/LinedList"/>
    <dgm:cxn modelId="{39E8B0A5-E723-40B1-B4E3-F6B9FF905974}" type="presOf" srcId="{F6AB9D49-9904-41D1-9722-E0A8C55CC261}" destId="{9D9CD286-5546-4A79-BD4E-1F1E69593209}" srcOrd="0" destOrd="0" presId="urn:microsoft.com/office/officeart/2008/layout/LinedList"/>
    <dgm:cxn modelId="{CCF142C6-4FCA-4ED3-96E4-F459831F152B}" srcId="{78C87285-B0E1-439A-93CE-EB2DDF049193}" destId="{8322E9A8-E4DD-417B-B6C3-32DFEA534824}" srcOrd="1" destOrd="0" parTransId="{33040724-298D-487C-8BF7-2DE24745396F}" sibTransId="{1C6ECAA9-C87C-4E11-B4C3-56247CD5E9AA}"/>
    <dgm:cxn modelId="{5966B6A6-544C-4862-8946-2DA0A9B65631}" srcId="{78C87285-B0E1-439A-93CE-EB2DDF049193}" destId="{5D601E87-B59A-4E9D-A609-E92C230B2D83}" srcOrd="4" destOrd="0" parTransId="{1B6E5462-8B2B-4A46-B336-C2250938B40B}" sibTransId="{99E133FB-1131-4A6E-8086-9D5632402397}"/>
    <dgm:cxn modelId="{E448752E-D117-4BE9-A46B-827F8D540A8D}" type="presOf" srcId="{78C87285-B0E1-439A-93CE-EB2DDF049193}" destId="{DC8755AC-B8FE-43C9-AC06-06B5E6A1DA46}" srcOrd="0" destOrd="0" presId="urn:microsoft.com/office/officeart/2008/layout/LinedList"/>
    <dgm:cxn modelId="{A3EF25DD-8D2E-4C57-A4EC-B2B59E3AD1C5}" type="presParOf" srcId="{DC8755AC-B8FE-43C9-AC06-06B5E6A1DA46}" destId="{D9F6C3A4-C2AA-4B4C-B468-0246EC4AC53E}" srcOrd="0" destOrd="0" presId="urn:microsoft.com/office/officeart/2008/layout/LinedList"/>
    <dgm:cxn modelId="{6CE4859E-2EC8-46EB-885A-4B1F866AC70E}" type="presParOf" srcId="{DC8755AC-B8FE-43C9-AC06-06B5E6A1DA46}" destId="{8F116C53-036A-4FDA-A754-C7BAFF63D64D}" srcOrd="1" destOrd="0" presId="urn:microsoft.com/office/officeart/2008/layout/LinedList"/>
    <dgm:cxn modelId="{35941BD0-87A4-4C4E-BB7A-2971183C2C37}" type="presParOf" srcId="{8F116C53-036A-4FDA-A754-C7BAFF63D64D}" destId="{1A308F50-9652-4F11-8857-063EB4907384}" srcOrd="0" destOrd="0" presId="urn:microsoft.com/office/officeart/2008/layout/LinedList"/>
    <dgm:cxn modelId="{4B3204B7-C63E-4F23-A0F9-C6194A235CC0}" type="presParOf" srcId="{8F116C53-036A-4FDA-A754-C7BAFF63D64D}" destId="{D5FC05FD-DE39-45B5-988C-AE321CCC97AB}" srcOrd="1" destOrd="0" presId="urn:microsoft.com/office/officeart/2008/layout/LinedList"/>
    <dgm:cxn modelId="{9503CC96-FE32-4256-96A6-1B9E0982B2D7}" type="presParOf" srcId="{DC8755AC-B8FE-43C9-AC06-06B5E6A1DA46}" destId="{88A4E5EB-E1EE-4978-A28C-8978BF028992}" srcOrd="2" destOrd="0" presId="urn:microsoft.com/office/officeart/2008/layout/LinedList"/>
    <dgm:cxn modelId="{906CC8B9-D6B9-4A01-B73E-6FE7AF769C4D}" type="presParOf" srcId="{DC8755AC-B8FE-43C9-AC06-06B5E6A1DA46}" destId="{A361EADD-7D4C-41C3-8F49-DF6C9274BC6B}" srcOrd="3" destOrd="0" presId="urn:microsoft.com/office/officeart/2008/layout/LinedList"/>
    <dgm:cxn modelId="{92C260F1-7B5E-4A53-96F4-4871DFAC726D}" type="presParOf" srcId="{A361EADD-7D4C-41C3-8F49-DF6C9274BC6B}" destId="{56214608-9FBA-4504-8B69-DD39E36B5CF5}" srcOrd="0" destOrd="0" presId="urn:microsoft.com/office/officeart/2008/layout/LinedList"/>
    <dgm:cxn modelId="{2EFD9F25-1415-4573-9838-29266D35C1EF}" type="presParOf" srcId="{A361EADD-7D4C-41C3-8F49-DF6C9274BC6B}" destId="{0E6C124B-D376-443A-8C6B-5D3FE8AE5B93}" srcOrd="1" destOrd="0" presId="urn:microsoft.com/office/officeart/2008/layout/LinedList"/>
    <dgm:cxn modelId="{E6A631E8-9462-48B3-9562-CDB76BEDE62B}" type="presParOf" srcId="{DC8755AC-B8FE-43C9-AC06-06B5E6A1DA46}" destId="{F5596BAB-B9C6-4E51-B7B7-74E0EC775D7F}" srcOrd="4" destOrd="0" presId="urn:microsoft.com/office/officeart/2008/layout/LinedList"/>
    <dgm:cxn modelId="{61D8D994-0FA6-457E-A0F0-5ADB428E39F4}" type="presParOf" srcId="{DC8755AC-B8FE-43C9-AC06-06B5E6A1DA46}" destId="{875BD3FF-2EDF-43B8-9A13-C3ACEA696874}" srcOrd="5" destOrd="0" presId="urn:microsoft.com/office/officeart/2008/layout/LinedList"/>
    <dgm:cxn modelId="{EC9F274B-D623-4C5D-9844-2C3B154C477E}" type="presParOf" srcId="{875BD3FF-2EDF-43B8-9A13-C3ACEA696874}" destId="{9D9CD286-5546-4A79-BD4E-1F1E69593209}" srcOrd="0" destOrd="0" presId="urn:microsoft.com/office/officeart/2008/layout/LinedList"/>
    <dgm:cxn modelId="{527FD9BC-42A5-4340-B071-634D33223C9D}" type="presParOf" srcId="{875BD3FF-2EDF-43B8-9A13-C3ACEA696874}" destId="{20C84B1F-F975-42DF-A3D1-384B731ED875}" srcOrd="1" destOrd="0" presId="urn:microsoft.com/office/officeart/2008/layout/LinedList"/>
    <dgm:cxn modelId="{E6A84828-629A-4D06-89F1-1AA48E1809B6}" type="presParOf" srcId="{DC8755AC-B8FE-43C9-AC06-06B5E6A1DA46}" destId="{3302B055-7DF9-474A-93FF-51F65BB30FD8}" srcOrd="6" destOrd="0" presId="urn:microsoft.com/office/officeart/2008/layout/LinedList"/>
    <dgm:cxn modelId="{849EBC82-45DD-4D73-A27E-95E696FF0E84}" type="presParOf" srcId="{DC8755AC-B8FE-43C9-AC06-06B5E6A1DA46}" destId="{F7210DC2-FFB1-4376-98E3-428D97C99B83}" srcOrd="7" destOrd="0" presId="urn:microsoft.com/office/officeart/2008/layout/LinedList"/>
    <dgm:cxn modelId="{A5661887-4056-488C-8469-850377F7A6C9}" type="presParOf" srcId="{F7210DC2-FFB1-4376-98E3-428D97C99B83}" destId="{54B4DDFA-73EA-479F-808F-8DD8534732D5}" srcOrd="0" destOrd="0" presId="urn:microsoft.com/office/officeart/2008/layout/LinedList"/>
    <dgm:cxn modelId="{BF4DFCB8-A8ED-4961-A727-57BAD030D0BE}" type="presParOf" srcId="{F7210DC2-FFB1-4376-98E3-428D97C99B83}" destId="{DE2A976F-DB3B-4317-A1E4-6EAD5127768D}" srcOrd="1" destOrd="0" presId="urn:microsoft.com/office/officeart/2008/layout/LinedList"/>
    <dgm:cxn modelId="{CEC22F30-F332-433A-A3F0-CA252E2160E4}" type="presParOf" srcId="{DC8755AC-B8FE-43C9-AC06-06B5E6A1DA46}" destId="{31AA7C69-BD16-4E9F-9809-ECB693985A43}" srcOrd="8" destOrd="0" presId="urn:microsoft.com/office/officeart/2008/layout/LinedList"/>
    <dgm:cxn modelId="{CEFBB3C1-ECC2-455F-B337-CC4CE27598F1}" type="presParOf" srcId="{DC8755AC-B8FE-43C9-AC06-06B5E6A1DA46}" destId="{3C81E085-85E6-407D-A9F6-19BC38709E50}" srcOrd="9" destOrd="0" presId="urn:microsoft.com/office/officeart/2008/layout/LinedList"/>
    <dgm:cxn modelId="{FAE4FE5E-AAE6-4223-B4DB-E647FD55304D}" type="presParOf" srcId="{3C81E085-85E6-407D-A9F6-19BC38709E50}" destId="{A45B89FA-F207-486C-88F6-A22AB83B5DB8}" srcOrd="0" destOrd="0" presId="urn:microsoft.com/office/officeart/2008/layout/LinedList"/>
    <dgm:cxn modelId="{543CCF0C-A503-48A2-83A5-C22967C791EA}" type="presParOf" srcId="{3C81E085-85E6-407D-A9F6-19BC38709E50}" destId="{BB47439D-B8A5-4A23-90D8-4CB80BA28B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B89E3F-BEDD-4D4C-9F69-A463E1FDDC2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359839-F990-41D4-AFEA-F76755D5960A}">
      <dgm:prSet custT="1"/>
      <dgm:spPr/>
      <dgm:t>
        <a:bodyPr/>
        <a:lstStyle/>
        <a:p>
          <a:r>
            <a:rPr lang="en-US" sz="3200" b="1" dirty="0"/>
            <a:t>15</a:t>
          </a:r>
          <a:r>
            <a:rPr lang="zh-TW" sz="3200" b="1" dirty="0"/>
            <a:t>難道我的東西不可隨我的意思用嗎？因為我作好人，你就眼紅了嗎？</a:t>
          </a:r>
          <a:r>
            <a:rPr lang="en-US" sz="3200" b="1" dirty="0"/>
            <a:t>』</a:t>
          </a:r>
          <a:endParaRPr lang="en-US" sz="3200" dirty="0"/>
        </a:p>
      </dgm:t>
    </dgm:pt>
    <dgm:pt modelId="{132ADAD1-A32B-4D49-A343-F698E7F6D63D}" type="parTrans" cxnId="{CA9324F8-1723-4637-A7FD-CB31C2B2CFF4}">
      <dgm:prSet/>
      <dgm:spPr/>
      <dgm:t>
        <a:bodyPr/>
        <a:lstStyle/>
        <a:p>
          <a:endParaRPr lang="en-US"/>
        </a:p>
      </dgm:t>
    </dgm:pt>
    <dgm:pt modelId="{08B59A78-DC73-4C39-BA14-77707F8DD35A}" type="sibTrans" cxnId="{CA9324F8-1723-4637-A7FD-CB31C2B2CFF4}">
      <dgm:prSet/>
      <dgm:spPr/>
      <dgm:t>
        <a:bodyPr/>
        <a:lstStyle/>
        <a:p>
          <a:endParaRPr lang="en-US"/>
        </a:p>
      </dgm:t>
    </dgm:pt>
    <dgm:pt modelId="{27F0D5EC-6494-43D8-B969-460027B9FD26}">
      <dgm:prSet custT="1"/>
      <dgm:spPr/>
      <dgm:t>
        <a:bodyPr/>
        <a:lstStyle/>
        <a:p>
          <a:r>
            <a:rPr lang="en-US" sz="3200" b="1" dirty="0"/>
            <a:t>16</a:t>
          </a:r>
          <a:r>
            <a:rPr lang="zh-TW" sz="3200" b="1" dirty="0"/>
            <a:t>這樣，那在後的，將要在前；在前的，將要在後了。」 </a:t>
          </a:r>
          <a:endParaRPr lang="en-US" sz="3200" dirty="0"/>
        </a:p>
      </dgm:t>
    </dgm:pt>
    <dgm:pt modelId="{F02A221A-E24A-4220-AC23-9E4324434836}" type="parTrans" cxnId="{E002A236-E407-4B56-9710-FA985D6793F3}">
      <dgm:prSet/>
      <dgm:spPr/>
      <dgm:t>
        <a:bodyPr/>
        <a:lstStyle/>
        <a:p>
          <a:endParaRPr lang="en-US"/>
        </a:p>
      </dgm:t>
    </dgm:pt>
    <dgm:pt modelId="{D6671122-1828-4BFF-A884-AD9DC125BAF7}" type="sibTrans" cxnId="{E002A236-E407-4B56-9710-FA985D6793F3}">
      <dgm:prSet/>
      <dgm:spPr/>
      <dgm:t>
        <a:bodyPr/>
        <a:lstStyle/>
        <a:p>
          <a:endParaRPr lang="en-US"/>
        </a:p>
      </dgm:t>
    </dgm:pt>
    <dgm:pt modelId="{EADCE40D-6E4E-4835-8E7E-2DDA658B3BB4}" type="pres">
      <dgm:prSet presAssocID="{E2B89E3F-BEDD-4D4C-9F69-A463E1FDDC2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95087BC-877B-4C15-853D-D661DCB9067B}" type="pres">
      <dgm:prSet presAssocID="{EA359839-F990-41D4-AFEA-F76755D5960A}" presName="thickLine" presStyleLbl="alignNode1" presStyleIdx="0" presStyleCnt="2"/>
      <dgm:spPr/>
    </dgm:pt>
    <dgm:pt modelId="{320DA18F-95E0-44D8-86E4-16205DDEA6CB}" type="pres">
      <dgm:prSet presAssocID="{EA359839-F990-41D4-AFEA-F76755D5960A}" presName="horz1" presStyleCnt="0"/>
      <dgm:spPr/>
    </dgm:pt>
    <dgm:pt modelId="{E0C0BFCE-B520-4018-989B-B511ED97BF0A}" type="pres">
      <dgm:prSet presAssocID="{EA359839-F990-41D4-AFEA-F76755D5960A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0D23E571-DEB6-4BB6-8559-0FC0D496B0AF}" type="pres">
      <dgm:prSet presAssocID="{EA359839-F990-41D4-AFEA-F76755D5960A}" presName="vert1" presStyleCnt="0"/>
      <dgm:spPr/>
    </dgm:pt>
    <dgm:pt modelId="{66FB06F0-401A-43C1-B3A8-130AA3B6867A}" type="pres">
      <dgm:prSet presAssocID="{27F0D5EC-6494-43D8-B969-460027B9FD26}" presName="thickLine" presStyleLbl="alignNode1" presStyleIdx="1" presStyleCnt="2"/>
      <dgm:spPr/>
    </dgm:pt>
    <dgm:pt modelId="{F2ED8A5A-07F2-4CB7-9D0F-0792D0C940AA}" type="pres">
      <dgm:prSet presAssocID="{27F0D5EC-6494-43D8-B969-460027B9FD26}" presName="horz1" presStyleCnt="0"/>
      <dgm:spPr/>
    </dgm:pt>
    <dgm:pt modelId="{C1A67ECB-1844-4548-9715-23CE74ABB88C}" type="pres">
      <dgm:prSet presAssocID="{27F0D5EC-6494-43D8-B969-460027B9FD26}" presName="tx1" presStyleLbl="revTx" presStyleIdx="1" presStyleCnt="2" custScaleY="167057"/>
      <dgm:spPr/>
      <dgm:t>
        <a:bodyPr/>
        <a:lstStyle/>
        <a:p>
          <a:endParaRPr lang="zh-TW" altLang="en-US"/>
        </a:p>
      </dgm:t>
    </dgm:pt>
    <dgm:pt modelId="{9BAAF9E8-5000-42C7-B464-AD75EFCF5ACF}" type="pres">
      <dgm:prSet presAssocID="{27F0D5EC-6494-43D8-B969-460027B9FD26}" presName="vert1" presStyleCnt="0"/>
      <dgm:spPr/>
    </dgm:pt>
  </dgm:ptLst>
  <dgm:cxnLst>
    <dgm:cxn modelId="{E002A236-E407-4B56-9710-FA985D6793F3}" srcId="{E2B89E3F-BEDD-4D4C-9F69-A463E1FDDC22}" destId="{27F0D5EC-6494-43D8-B969-460027B9FD26}" srcOrd="1" destOrd="0" parTransId="{F02A221A-E24A-4220-AC23-9E4324434836}" sibTransId="{D6671122-1828-4BFF-A884-AD9DC125BAF7}"/>
    <dgm:cxn modelId="{CA9324F8-1723-4637-A7FD-CB31C2B2CFF4}" srcId="{E2B89E3F-BEDD-4D4C-9F69-A463E1FDDC22}" destId="{EA359839-F990-41D4-AFEA-F76755D5960A}" srcOrd="0" destOrd="0" parTransId="{132ADAD1-A32B-4D49-A343-F698E7F6D63D}" sibTransId="{08B59A78-DC73-4C39-BA14-77707F8DD35A}"/>
    <dgm:cxn modelId="{5A13393A-5FF7-4512-8999-EB69B6D55E9A}" type="presOf" srcId="{EA359839-F990-41D4-AFEA-F76755D5960A}" destId="{E0C0BFCE-B520-4018-989B-B511ED97BF0A}" srcOrd="0" destOrd="0" presId="urn:microsoft.com/office/officeart/2008/layout/LinedList"/>
    <dgm:cxn modelId="{3028DC93-75CB-417F-98BA-C85D802E96C3}" type="presOf" srcId="{E2B89E3F-BEDD-4D4C-9F69-A463E1FDDC22}" destId="{EADCE40D-6E4E-4835-8E7E-2DDA658B3BB4}" srcOrd="0" destOrd="0" presId="urn:microsoft.com/office/officeart/2008/layout/LinedList"/>
    <dgm:cxn modelId="{90A8F15E-5DB1-441D-91D4-774E9D9604CF}" type="presOf" srcId="{27F0D5EC-6494-43D8-B969-460027B9FD26}" destId="{C1A67ECB-1844-4548-9715-23CE74ABB88C}" srcOrd="0" destOrd="0" presId="urn:microsoft.com/office/officeart/2008/layout/LinedList"/>
    <dgm:cxn modelId="{150A91C1-FD0B-4B38-B4DD-9898FE65F3A5}" type="presParOf" srcId="{EADCE40D-6E4E-4835-8E7E-2DDA658B3BB4}" destId="{095087BC-877B-4C15-853D-D661DCB9067B}" srcOrd="0" destOrd="0" presId="urn:microsoft.com/office/officeart/2008/layout/LinedList"/>
    <dgm:cxn modelId="{E1DDFC72-C214-4DBC-86DC-9AB197FA08EC}" type="presParOf" srcId="{EADCE40D-6E4E-4835-8E7E-2DDA658B3BB4}" destId="{320DA18F-95E0-44D8-86E4-16205DDEA6CB}" srcOrd="1" destOrd="0" presId="urn:microsoft.com/office/officeart/2008/layout/LinedList"/>
    <dgm:cxn modelId="{E025B063-4D99-48FF-8DC5-7518C38E84FE}" type="presParOf" srcId="{320DA18F-95E0-44D8-86E4-16205DDEA6CB}" destId="{E0C0BFCE-B520-4018-989B-B511ED97BF0A}" srcOrd="0" destOrd="0" presId="urn:microsoft.com/office/officeart/2008/layout/LinedList"/>
    <dgm:cxn modelId="{02486105-BFCB-4E2F-AA78-9E4D4D0E1E79}" type="presParOf" srcId="{320DA18F-95E0-44D8-86E4-16205DDEA6CB}" destId="{0D23E571-DEB6-4BB6-8559-0FC0D496B0AF}" srcOrd="1" destOrd="0" presId="urn:microsoft.com/office/officeart/2008/layout/LinedList"/>
    <dgm:cxn modelId="{652383B9-5C76-4D2B-A9D5-3A97A9828A4A}" type="presParOf" srcId="{EADCE40D-6E4E-4835-8E7E-2DDA658B3BB4}" destId="{66FB06F0-401A-43C1-B3A8-130AA3B6867A}" srcOrd="2" destOrd="0" presId="urn:microsoft.com/office/officeart/2008/layout/LinedList"/>
    <dgm:cxn modelId="{A53AE853-C20F-4495-AF2B-8BA4E1DBDA52}" type="presParOf" srcId="{EADCE40D-6E4E-4835-8E7E-2DDA658B3BB4}" destId="{F2ED8A5A-07F2-4CB7-9D0F-0792D0C940AA}" srcOrd="3" destOrd="0" presId="urn:microsoft.com/office/officeart/2008/layout/LinedList"/>
    <dgm:cxn modelId="{332D28A2-AB5A-4D79-95DC-E7EB61A796A6}" type="presParOf" srcId="{F2ED8A5A-07F2-4CB7-9D0F-0792D0C940AA}" destId="{C1A67ECB-1844-4548-9715-23CE74ABB88C}" srcOrd="0" destOrd="0" presId="urn:microsoft.com/office/officeart/2008/layout/LinedList"/>
    <dgm:cxn modelId="{F7010F78-CF45-49FD-9B40-835320FF3945}" type="presParOf" srcId="{F2ED8A5A-07F2-4CB7-9D0F-0792D0C940AA}" destId="{9BAAF9E8-5000-42C7-B464-AD75EFCF5A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606D3-D4C4-4B03-99D3-A2DFE187ED7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B255F0-4EF6-4BB9-8F7D-D353E5499DA1}">
      <dgm:prSet custT="1"/>
      <dgm:spPr/>
      <dgm:t>
        <a:bodyPr/>
        <a:lstStyle/>
        <a:p>
          <a:pPr algn="dist"/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約在下午五點鐘出去，他看見還有人站在那裏，就問他們：『你們為甚麼整天在這裏閒站呢？』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6CB670-7F20-4C13-A27A-557EB49E9E8A}" type="parTrans" cxnId="{0C1BBB0A-1236-4934-A011-9D465C76E490}">
      <dgm:prSet/>
      <dgm:spPr/>
      <dgm:t>
        <a:bodyPr/>
        <a:lstStyle/>
        <a:p>
          <a:endParaRPr lang="en-US"/>
        </a:p>
      </dgm:t>
    </dgm:pt>
    <dgm:pt modelId="{478C62D7-C92D-4C82-9F69-811BC335DA48}" type="sibTrans" cxnId="{0C1BBB0A-1236-4934-A011-9D465C76E490}">
      <dgm:prSet/>
      <dgm:spPr/>
      <dgm:t>
        <a:bodyPr/>
        <a:lstStyle/>
        <a:p>
          <a:endParaRPr lang="en-US"/>
        </a:p>
      </dgm:t>
    </dgm:pt>
    <dgm:pt modelId="{5E543A20-B3C6-49E4-9ECF-22A2D43D4E1B}">
      <dgm:prSet custT="1"/>
      <dgm:spPr/>
      <dgm:t>
        <a:bodyPr/>
        <a:lstStyle/>
        <a:p>
          <a:pPr algn="just"/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他們說：『因為沒有人雇我們。』他說：『你們也進葡萄園去。』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4A5BDB-09F6-4E12-B6C4-BB148FA1EF01}" type="parTrans" cxnId="{60E13518-07DD-44C1-A007-F75939F00B89}">
      <dgm:prSet/>
      <dgm:spPr/>
      <dgm:t>
        <a:bodyPr/>
        <a:lstStyle/>
        <a:p>
          <a:endParaRPr lang="en-US"/>
        </a:p>
      </dgm:t>
    </dgm:pt>
    <dgm:pt modelId="{BC9C03B3-3D8D-4DAC-9C32-B64307DDD904}" type="sibTrans" cxnId="{60E13518-07DD-44C1-A007-F75939F00B89}">
      <dgm:prSet/>
      <dgm:spPr/>
      <dgm:t>
        <a:bodyPr/>
        <a:lstStyle/>
        <a:p>
          <a:endParaRPr lang="en-US"/>
        </a:p>
      </dgm:t>
    </dgm:pt>
    <dgm:pt modelId="{C5CE4F5B-BE2F-4C14-A6CB-A4ED488D1CDE}">
      <dgm:prSet custT="1"/>
      <dgm:spPr/>
      <dgm:t>
        <a:bodyPr/>
        <a:lstStyle/>
        <a:p>
          <a:pPr algn="just"/>
          <a:r>
            <a:rPr 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到了晚上，</a:t>
          </a:r>
          <a:r>
            <a: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園主對工頭說：『叫工人都來，給他們工錢，從後來的起，到先來的為止。』</a:t>
          </a:r>
          <a:endParaRPr lang="en-US" sz="3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FA3C2F-99E5-4165-B7CB-7874D38C5693}" type="parTrans" cxnId="{075251C7-7C3B-400A-AEF5-2FA824F25592}">
      <dgm:prSet/>
      <dgm:spPr/>
      <dgm:t>
        <a:bodyPr/>
        <a:lstStyle/>
        <a:p>
          <a:endParaRPr lang="en-US"/>
        </a:p>
      </dgm:t>
    </dgm:pt>
    <dgm:pt modelId="{7E7AAD96-C02D-400B-AF08-C7B87BF46602}" type="sibTrans" cxnId="{075251C7-7C3B-400A-AEF5-2FA824F25592}">
      <dgm:prSet/>
      <dgm:spPr/>
      <dgm:t>
        <a:bodyPr/>
        <a:lstStyle/>
        <a:p>
          <a:endParaRPr lang="en-US"/>
        </a:p>
      </dgm:t>
    </dgm:pt>
    <dgm:pt modelId="{F669D905-1452-40C2-84F0-B213C2048614}">
      <dgm:prSet custT="1"/>
      <dgm:spPr/>
      <dgm:t>
        <a:bodyPr/>
        <a:lstStyle/>
        <a:p>
          <a:pPr algn="just"/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約在下午五點鐘雇的人來了，各人領了一個銀幣。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C77347-2E15-4485-A02B-22D4C05D03F6}" type="parTrans" cxnId="{E5268D22-2296-4A49-B4D1-8E2E28DA1325}">
      <dgm:prSet/>
      <dgm:spPr/>
      <dgm:t>
        <a:bodyPr/>
        <a:lstStyle/>
        <a:p>
          <a:endParaRPr lang="en-US"/>
        </a:p>
      </dgm:t>
    </dgm:pt>
    <dgm:pt modelId="{96783D46-295B-433C-8289-232DE0D89F43}" type="sibTrans" cxnId="{E5268D22-2296-4A49-B4D1-8E2E28DA1325}">
      <dgm:prSet/>
      <dgm:spPr/>
      <dgm:t>
        <a:bodyPr/>
        <a:lstStyle/>
        <a:p>
          <a:endParaRPr lang="en-US"/>
        </a:p>
      </dgm:t>
    </dgm:pt>
    <dgm:pt modelId="{923EE0D1-687D-4545-A4CC-FDDA1710C920}" type="pres">
      <dgm:prSet presAssocID="{A86606D3-D4C4-4B03-99D3-A2DFE187ED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00FC17-8264-4181-ACFD-672F0202476A}" type="pres">
      <dgm:prSet presAssocID="{B6B255F0-4EF6-4BB9-8F7D-D353E5499DA1}" presName="node" presStyleLbl="node1" presStyleIdx="0" presStyleCnt="4" custScaleX="137201" custLinFactNeighborX="-48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79BA86-6E09-401B-BB20-380E966EBBB8}" type="pres">
      <dgm:prSet presAssocID="{478C62D7-C92D-4C82-9F69-811BC335DA48}" presName="sibTrans" presStyleCnt="0"/>
      <dgm:spPr/>
    </dgm:pt>
    <dgm:pt modelId="{4C992C3D-0094-44D9-BF9B-FE41F894C862}" type="pres">
      <dgm:prSet presAssocID="{5E543A20-B3C6-49E4-9ECF-22A2D43D4E1B}" presName="node" presStyleLbl="node1" presStyleIdx="1" presStyleCnt="4" custScaleX="118250" custLinFactNeighborX="-5059" custLinFactNeighborY="-1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FB325F-5484-40CD-B674-0903D708BB17}" type="pres">
      <dgm:prSet presAssocID="{BC9C03B3-3D8D-4DAC-9C32-B64307DDD904}" presName="sibTrans" presStyleCnt="0"/>
      <dgm:spPr/>
    </dgm:pt>
    <dgm:pt modelId="{8954AAF3-CCBB-4580-859C-E5FA5ADE5F02}" type="pres">
      <dgm:prSet presAssocID="{C5CE4F5B-BE2F-4C14-A6CB-A4ED488D1CDE}" presName="node" presStyleLbl="node1" presStyleIdx="2" presStyleCnt="4" custScaleX="138120" custLinFactNeighborX="-5518" custLinFactNeighborY="-2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2B5399-91F2-463C-8980-45C4D650C476}" type="pres">
      <dgm:prSet presAssocID="{7E7AAD96-C02D-400B-AF08-C7B87BF46602}" presName="sibTrans" presStyleCnt="0"/>
      <dgm:spPr/>
    </dgm:pt>
    <dgm:pt modelId="{74CEB2B9-7E9A-4EEE-95ED-6C52E473699E}" type="pres">
      <dgm:prSet presAssocID="{F669D905-1452-40C2-84F0-B213C2048614}" presName="node" presStyleLbl="node1" presStyleIdx="3" presStyleCnt="4" custScaleX="118250" custLinFactNeighborX="-48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F0E237-C2DA-4981-B384-806F65AE1F04}" type="presOf" srcId="{A86606D3-D4C4-4B03-99D3-A2DFE187ED7E}" destId="{923EE0D1-687D-4545-A4CC-FDDA1710C920}" srcOrd="0" destOrd="0" presId="urn:microsoft.com/office/officeart/2005/8/layout/default"/>
    <dgm:cxn modelId="{632D79C8-9612-4DD5-BE30-DF414750CEA6}" type="presOf" srcId="{F669D905-1452-40C2-84F0-B213C2048614}" destId="{74CEB2B9-7E9A-4EEE-95ED-6C52E473699E}" srcOrd="0" destOrd="0" presId="urn:microsoft.com/office/officeart/2005/8/layout/default"/>
    <dgm:cxn modelId="{FAAFFEC3-21A7-4EBE-AEE3-DA2CF006AB7F}" type="presOf" srcId="{B6B255F0-4EF6-4BB9-8F7D-D353E5499DA1}" destId="{D200FC17-8264-4181-ACFD-672F0202476A}" srcOrd="0" destOrd="0" presId="urn:microsoft.com/office/officeart/2005/8/layout/default"/>
    <dgm:cxn modelId="{075251C7-7C3B-400A-AEF5-2FA824F25592}" srcId="{A86606D3-D4C4-4B03-99D3-A2DFE187ED7E}" destId="{C5CE4F5B-BE2F-4C14-A6CB-A4ED488D1CDE}" srcOrd="2" destOrd="0" parTransId="{5DFA3C2F-99E5-4165-B7CB-7874D38C5693}" sibTransId="{7E7AAD96-C02D-400B-AF08-C7B87BF46602}"/>
    <dgm:cxn modelId="{55A79EED-E1F7-4AA3-95DC-6863B9553A53}" type="presOf" srcId="{C5CE4F5B-BE2F-4C14-A6CB-A4ED488D1CDE}" destId="{8954AAF3-CCBB-4580-859C-E5FA5ADE5F02}" srcOrd="0" destOrd="0" presId="urn:microsoft.com/office/officeart/2005/8/layout/default"/>
    <dgm:cxn modelId="{E5268D22-2296-4A49-B4D1-8E2E28DA1325}" srcId="{A86606D3-D4C4-4B03-99D3-A2DFE187ED7E}" destId="{F669D905-1452-40C2-84F0-B213C2048614}" srcOrd="3" destOrd="0" parTransId="{B3C77347-2E15-4485-A02B-22D4C05D03F6}" sibTransId="{96783D46-295B-433C-8289-232DE0D89F43}"/>
    <dgm:cxn modelId="{0C1BBB0A-1236-4934-A011-9D465C76E490}" srcId="{A86606D3-D4C4-4B03-99D3-A2DFE187ED7E}" destId="{B6B255F0-4EF6-4BB9-8F7D-D353E5499DA1}" srcOrd="0" destOrd="0" parTransId="{6B6CB670-7F20-4C13-A27A-557EB49E9E8A}" sibTransId="{478C62D7-C92D-4C82-9F69-811BC335DA48}"/>
    <dgm:cxn modelId="{21E1AB9E-170F-4460-AEED-C204A4171FCC}" type="presOf" srcId="{5E543A20-B3C6-49E4-9ECF-22A2D43D4E1B}" destId="{4C992C3D-0094-44D9-BF9B-FE41F894C862}" srcOrd="0" destOrd="0" presId="urn:microsoft.com/office/officeart/2005/8/layout/default"/>
    <dgm:cxn modelId="{60E13518-07DD-44C1-A007-F75939F00B89}" srcId="{A86606D3-D4C4-4B03-99D3-A2DFE187ED7E}" destId="{5E543A20-B3C6-49E4-9ECF-22A2D43D4E1B}" srcOrd="1" destOrd="0" parTransId="{C44A5BDB-09F6-4E12-B6C4-BB148FA1EF01}" sibTransId="{BC9C03B3-3D8D-4DAC-9C32-B64307DDD904}"/>
    <dgm:cxn modelId="{68595B11-99D0-48F2-A7D0-5DA6ABD5953E}" type="presParOf" srcId="{923EE0D1-687D-4545-A4CC-FDDA1710C920}" destId="{D200FC17-8264-4181-ACFD-672F0202476A}" srcOrd="0" destOrd="0" presId="urn:microsoft.com/office/officeart/2005/8/layout/default"/>
    <dgm:cxn modelId="{BC806023-922F-4AFC-AC31-E94BEAAC8E86}" type="presParOf" srcId="{923EE0D1-687D-4545-A4CC-FDDA1710C920}" destId="{9679BA86-6E09-401B-BB20-380E966EBBB8}" srcOrd="1" destOrd="0" presId="urn:microsoft.com/office/officeart/2005/8/layout/default"/>
    <dgm:cxn modelId="{508EA32E-141E-4B80-A557-FF1B3518DE65}" type="presParOf" srcId="{923EE0D1-687D-4545-A4CC-FDDA1710C920}" destId="{4C992C3D-0094-44D9-BF9B-FE41F894C862}" srcOrd="2" destOrd="0" presId="urn:microsoft.com/office/officeart/2005/8/layout/default"/>
    <dgm:cxn modelId="{3AF6B9BC-FAEA-4E6C-9B82-0C7AE6E87A3F}" type="presParOf" srcId="{923EE0D1-687D-4545-A4CC-FDDA1710C920}" destId="{DCFB325F-5484-40CD-B674-0903D708BB17}" srcOrd="3" destOrd="0" presId="urn:microsoft.com/office/officeart/2005/8/layout/default"/>
    <dgm:cxn modelId="{656C620C-219C-4E9A-9E73-D76C90C2422B}" type="presParOf" srcId="{923EE0D1-687D-4545-A4CC-FDDA1710C920}" destId="{8954AAF3-CCBB-4580-859C-E5FA5ADE5F02}" srcOrd="4" destOrd="0" presId="urn:microsoft.com/office/officeart/2005/8/layout/default"/>
    <dgm:cxn modelId="{7360D0D0-4D90-4865-9D92-018A53C052F4}" type="presParOf" srcId="{923EE0D1-687D-4545-A4CC-FDDA1710C920}" destId="{CB2B5399-91F2-463C-8980-45C4D650C476}" srcOrd="5" destOrd="0" presId="urn:microsoft.com/office/officeart/2005/8/layout/default"/>
    <dgm:cxn modelId="{24E06B1F-D78C-44E7-B6C3-91772E842082}" type="presParOf" srcId="{923EE0D1-687D-4545-A4CC-FDDA1710C920}" destId="{74CEB2B9-7E9A-4EEE-95ED-6C52E47369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739FFC-66B5-467C-B75D-76C4F4B1B41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CDA391-CA67-4C06-9D6B-1D7F32CA67D1}">
      <dgm:prSet custT="1"/>
      <dgm:spPr/>
      <dgm:t>
        <a:bodyPr/>
        <a:lstStyle/>
        <a:p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16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「你們禁食的時候，不可像那假冒為善的人，臉上帶著愁容；因為他們蓬頭垢面，故意讓人看出他們在禁食。</a:t>
          </a:r>
          <a:r>
            <a:rPr 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我實在告訴你們，他們已經得了他們的賞賜。</a:t>
          </a:r>
          <a:endParaRPr lang="en-US" sz="3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036DAB-FE38-4197-A116-2FA0DCCBA460}" type="parTrans" cxnId="{D297CA66-8C90-4A14-903E-B2D79B9C349F}">
      <dgm:prSet/>
      <dgm:spPr/>
      <dgm:t>
        <a:bodyPr/>
        <a:lstStyle/>
        <a:p>
          <a:endParaRPr lang="en-US"/>
        </a:p>
      </dgm:t>
    </dgm:pt>
    <dgm:pt modelId="{5B6F6E36-FBF2-4975-956B-CB237CEC96A2}" type="sibTrans" cxnId="{D297CA66-8C90-4A14-903E-B2D79B9C349F}">
      <dgm:prSet/>
      <dgm:spPr/>
      <dgm:t>
        <a:bodyPr/>
        <a:lstStyle/>
        <a:p>
          <a:endParaRPr lang="en-US"/>
        </a:p>
      </dgm:t>
    </dgm:pt>
    <dgm:pt modelId="{3D57A371-94B1-4221-819B-B2DC407CE31C}">
      <dgm:prSet custT="1"/>
      <dgm:spPr/>
      <dgm:t>
        <a:bodyPr/>
        <a:lstStyle/>
        <a:p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馬太福音六章</a:t>
          </a:r>
          <a:r>
            <a:rPr lang="en-US" sz="3200" b="1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5AE991-B129-4A00-A691-87C3EF35D393}" type="parTrans" cxnId="{9CC5B150-44F0-45A5-A484-03D28B9F7686}">
      <dgm:prSet/>
      <dgm:spPr/>
      <dgm:t>
        <a:bodyPr/>
        <a:lstStyle/>
        <a:p>
          <a:endParaRPr lang="zh-HK" altLang="en-US"/>
        </a:p>
      </dgm:t>
    </dgm:pt>
    <dgm:pt modelId="{EF28FCB9-723E-41AF-A365-36B7D61392BA}" type="sibTrans" cxnId="{9CC5B150-44F0-45A5-A484-03D28B9F7686}">
      <dgm:prSet/>
      <dgm:spPr/>
      <dgm:t>
        <a:bodyPr/>
        <a:lstStyle/>
        <a:p>
          <a:endParaRPr lang="zh-HK" altLang="en-US"/>
        </a:p>
      </dgm:t>
    </dgm:pt>
    <dgm:pt modelId="{FCE6DE61-A7B4-4EE0-B312-24030BCAFDA1}" type="pres">
      <dgm:prSet presAssocID="{82739FFC-66B5-467C-B75D-76C4F4B1B4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876BBD-1669-49AC-95D1-C3BB21C7BB78}" type="pres">
      <dgm:prSet presAssocID="{12CDA391-CA67-4C06-9D6B-1D7F32CA67D1}" presName="thickLine" presStyleLbl="alignNode1" presStyleIdx="0" presStyleCnt="2"/>
      <dgm:spPr/>
    </dgm:pt>
    <dgm:pt modelId="{E168923D-3606-4E89-9FB4-B10821EF717D}" type="pres">
      <dgm:prSet presAssocID="{12CDA391-CA67-4C06-9D6B-1D7F32CA67D1}" presName="horz1" presStyleCnt="0"/>
      <dgm:spPr/>
    </dgm:pt>
    <dgm:pt modelId="{A1E064CB-18EC-4DD5-B094-CED70B5DB5BF}" type="pres">
      <dgm:prSet presAssocID="{12CDA391-CA67-4C06-9D6B-1D7F32CA67D1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091D4BC8-6971-48DA-99B2-E7BE0136359A}" type="pres">
      <dgm:prSet presAssocID="{12CDA391-CA67-4C06-9D6B-1D7F32CA67D1}" presName="vert1" presStyleCnt="0"/>
      <dgm:spPr/>
    </dgm:pt>
    <dgm:pt modelId="{C557AB87-F89E-41CE-AABA-2FCA0C965C48}" type="pres">
      <dgm:prSet presAssocID="{3D57A371-94B1-4221-819B-B2DC407CE31C}" presName="thickLine" presStyleLbl="alignNode1" presStyleIdx="1" presStyleCnt="2"/>
      <dgm:spPr/>
    </dgm:pt>
    <dgm:pt modelId="{DA441F83-4F0E-49B5-AAC5-63E7C5197852}" type="pres">
      <dgm:prSet presAssocID="{3D57A371-94B1-4221-819B-B2DC407CE31C}" presName="horz1" presStyleCnt="0"/>
      <dgm:spPr/>
    </dgm:pt>
    <dgm:pt modelId="{820ED387-B244-45A6-9D55-30571409FA0F}" type="pres">
      <dgm:prSet presAssocID="{3D57A371-94B1-4221-819B-B2DC407CE31C}" presName="tx1" presStyleLbl="revTx" presStyleIdx="1" presStyleCnt="2"/>
      <dgm:spPr/>
      <dgm:t>
        <a:bodyPr/>
        <a:lstStyle/>
        <a:p>
          <a:endParaRPr lang="zh-TW" altLang="en-US"/>
        </a:p>
      </dgm:t>
    </dgm:pt>
    <dgm:pt modelId="{9C74F654-E1A8-43F3-94F6-ED214B01A271}" type="pres">
      <dgm:prSet presAssocID="{3D57A371-94B1-4221-819B-B2DC407CE31C}" presName="vert1" presStyleCnt="0"/>
      <dgm:spPr/>
    </dgm:pt>
  </dgm:ptLst>
  <dgm:cxnLst>
    <dgm:cxn modelId="{66180D2F-B11A-47FC-9AD3-F22190F866B1}" type="presOf" srcId="{3D57A371-94B1-4221-819B-B2DC407CE31C}" destId="{820ED387-B244-45A6-9D55-30571409FA0F}" srcOrd="0" destOrd="0" presId="urn:microsoft.com/office/officeart/2008/layout/LinedList"/>
    <dgm:cxn modelId="{19CE672D-9A4A-4FA9-8DDC-AFA49B9D5383}" type="presOf" srcId="{82739FFC-66B5-467C-B75D-76C4F4B1B411}" destId="{FCE6DE61-A7B4-4EE0-B312-24030BCAFDA1}" srcOrd="0" destOrd="0" presId="urn:microsoft.com/office/officeart/2008/layout/LinedList"/>
    <dgm:cxn modelId="{9CC5B150-44F0-45A5-A484-03D28B9F7686}" srcId="{82739FFC-66B5-467C-B75D-76C4F4B1B411}" destId="{3D57A371-94B1-4221-819B-B2DC407CE31C}" srcOrd="1" destOrd="0" parTransId="{295AE991-B129-4A00-A691-87C3EF35D393}" sibTransId="{EF28FCB9-723E-41AF-A365-36B7D61392BA}"/>
    <dgm:cxn modelId="{D297CA66-8C90-4A14-903E-B2D79B9C349F}" srcId="{82739FFC-66B5-467C-B75D-76C4F4B1B411}" destId="{12CDA391-CA67-4C06-9D6B-1D7F32CA67D1}" srcOrd="0" destOrd="0" parTransId="{D1036DAB-FE38-4197-A116-2FA0DCCBA460}" sibTransId="{5B6F6E36-FBF2-4975-956B-CB237CEC96A2}"/>
    <dgm:cxn modelId="{95958408-5930-40D2-964E-F8A22A6526ED}" type="presOf" srcId="{12CDA391-CA67-4C06-9D6B-1D7F32CA67D1}" destId="{A1E064CB-18EC-4DD5-B094-CED70B5DB5BF}" srcOrd="0" destOrd="0" presId="urn:microsoft.com/office/officeart/2008/layout/LinedList"/>
    <dgm:cxn modelId="{0FF3875B-A90C-4A03-8AED-C442BE6FF280}" type="presParOf" srcId="{FCE6DE61-A7B4-4EE0-B312-24030BCAFDA1}" destId="{9B876BBD-1669-49AC-95D1-C3BB21C7BB78}" srcOrd="0" destOrd="0" presId="urn:microsoft.com/office/officeart/2008/layout/LinedList"/>
    <dgm:cxn modelId="{C0EE1489-DA06-4AA6-9BDE-89949D64A867}" type="presParOf" srcId="{FCE6DE61-A7B4-4EE0-B312-24030BCAFDA1}" destId="{E168923D-3606-4E89-9FB4-B10821EF717D}" srcOrd="1" destOrd="0" presId="urn:microsoft.com/office/officeart/2008/layout/LinedList"/>
    <dgm:cxn modelId="{5B02DC83-3A3A-4259-B47F-1EB7D087B559}" type="presParOf" srcId="{E168923D-3606-4E89-9FB4-B10821EF717D}" destId="{A1E064CB-18EC-4DD5-B094-CED70B5DB5BF}" srcOrd="0" destOrd="0" presId="urn:microsoft.com/office/officeart/2008/layout/LinedList"/>
    <dgm:cxn modelId="{E4E1BC8A-5176-4671-9DE7-B5A75ED80CAC}" type="presParOf" srcId="{E168923D-3606-4E89-9FB4-B10821EF717D}" destId="{091D4BC8-6971-48DA-99B2-E7BE0136359A}" srcOrd="1" destOrd="0" presId="urn:microsoft.com/office/officeart/2008/layout/LinedList"/>
    <dgm:cxn modelId="{13F7BAFB-4E14-4B52-AD8F-8E203E210600}" type="presParOf" srcId="{FCE6DE61-A7B4-4EE0-B312-24030BCAFDA1}" destId="{C557AB87-F89E-41CE-AABA-2FCA0C965C48}" srcOrd="2" destOrd="0" presId="urn:microsoft.com/office/officeart/2008/layout/LinedList"/>
    <dgm:cxn modelId="{33068613-4A9F-4B55-A22F-6070FB4DFE10}" type="presParOf" srcId="{FCE6DE61-A7B4-4EE0-B312-24030BCAFDA1}" destId="{DA441F83-4F0E-49B5-AAC5-63E7C5197852}" srcOrd="3" destOrd="0" presId="urn:microsoft.com/office/officeart/2008/layout/LinedList"/>
    <dgm:cxn modelId="{CC1E07DF-2F81-423B-9C67-AB871FD89B9E}" type="presParOf" srcId="{DA441F83-4F0E-49B5-AAC5-63E7C5197852}" destId="{820ED387-B244-45A6-9D55-30571409FA0F}" srcOrd="0" destOrd="0" presId="urn:microsoft.com/office/officeart/2008/layout/LinedList"/>
    <dgm:cxn modelId="{2A02151C-4D19-4052-9553-120ACF1ABB3C}" type="presParOf" srcId="{DA441F83-4F0E-49B5-AAC5-63E7C5197852}" destId="{9C74F654-E1A8-43F3-94F6-ED214B01A2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261136-A495-4900-85C6-38E6BC8CAD5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76E888-E307-4DCB-A7DE-0145FE39D748}">
      <dgm:prSet custT="1"/>
      <dgm:spPr/>
      <dgm:t>
        <a:bodyPr/>
        <a:lstStyle/>
        <a:p>
          <a:r>
            <a:rPr lang="en-US" sz="3200" b="1" dirty="0"/>
            <a:t>17</a:t>
          </a:r>
          <a:r>
            <a:rPr lang="zh-TW" sz="3200" b="1" dirty="0"/>
            <a:t>你禁食的時候，要梳頭洗臉，</a:t>
          </a:r>
          <a:endParaRPr lang="en-US" sz="3200" dirty="0"/>
        </a:p>
      </dgm:t>
    </dgm:pt>
    <dgm:pt modelId="{EB653B9B-5BFB-46FD-87FB-F986C58B6B06}" type="parTrans" cxnId="{5BBEE4B1-4346-425B-B6FF-FC8F903203CF}">
      <dgm:prSet/>
      <dgm:spPr/>
      <dgm:t>
        <a:bodyPr/>
        <a:lstStyle/>
        <a:p>
          <a:endParaRPr lang="en-US"/>
        </a:p>
      </dgm:t>
    </dgm:pt>
    <dgm:pt modelId="{4B4A7D4C-9392-4C64-B85B-1DA0A25D336D}" type="sibTrans" cxnId="{5BBEE4B1-4346-425B-B6FF-FC8F903203CF}">
      <dgm:prSet/>
      <dgm:spPr/>
      <dgm:t>
        <a:bodyPr/>
        <a:lstStyle/>
        <a:p>
          <a:endParaRPr lang="en-US"/>
        </a:p>
      </dgm:t>
    </dgm:pt>
    <dgm:pt modelId="{6A67FD4C-AC97-471F-92A1-F3575AA7D26E}">
      <dgm:prSet custT="1"/>
      <dgm:spPr/>
      <dgm:t>
        <a:bodyPr/>
        <a:lstStyle/>
        <a:p>
          <a:r>
            <a:rPr lang="en-US" sz="3200" b="1" dirty="0"/>
            <a:t>18</a:t>
          </a:r>
          <a:r>
            <a:rPr lang="zh-TW" sz="3200" b="1" dirty="0"/>
            <a:t>不要讓人看出你在禁食，只讓你隱祕中的父看見；你父在隱祕中察看，必然賞賜你。</a:t>
          </a:r>
          <a:endParaRPr lang="en-US" sz="3200" dirty="0"/>
        </a:p>
      </dgm:t>
    </dgm:pt>
    <dgm:pt modelId="{8825564F-0ABC-471E-870D-6CB3505F8C30}" type="parTrans" cxnId="{29982F9A-CA20-4D9E-A39C-79F334DF947A}">
      <dgm:prSet/>
      <dgm:spPr/>
      <dgm:t>
        <a:bodyPr/>
        <a:lstStyle/>
        <a:p>
          <a:endParaRPr lang="en-US"/>
        </a:p>
      </dgm:t>
    </dgm:pt>
    <dgm:pt modelId="{E409C82C-03B0-4D87-ABC8-BEB8E61319E8}" type="sibTrans" cxnId="{29982F9A-CA20-4D9E-A39C-79F334DF947A}">
      <dgm:prSet/>
      <dgm:spPr/>
      <dgm:t>
        <a:bodyPr/>
        <a:lstStyle/>
        <a:p>
          <a:endParaRPr lang="en-US"/>
        </a:p>
      </dgm:t>
    </dgm:pt>
    <dgm:pt modelId="{BDC53F82-372C-477B-9E7A-A24832303E45}">
      <dgm:prSet custT="1"/>
      <dgm:spPr/>
      <dgm:t>
        <a:bodyPr/>
        <a:lstStyle/>
        <a:p>
          <a:r>
            <a:rPr lang="en-US" sz="3200" b="1" dirty="0"/>
            <a:t>(</a:t>
          </a:r>
          <a:r>
            <a:rPr lang="zh-TW" sz="3200" b="1" dirty="0"/>
            <a:t>馬太福音六章</a:t>
          </a:r>
          <a:r>
            <a:rPr lang="en-US" sz="3200" b="1" dirty="0"/>
            <a:t>)</a:t>
          </a:r>
          <a:endParaRPr lang="en-US" sz="3200" dirty="0"/>
        </a:p>
      </dgm:t>
    </dgm:pt>
    <dgm:pt modelId="{071BE4AE-D214-4034-BD61-4DD82163A408}" type="parTrans" cxnId="{CEEAB065-D246-4B4A-A430-B6CD9FCB0E13}">
      <dgm:prSet/>
      <dgm:spPr/>
      <dgm:t>
        <a:bodyPr/>
        <a:lstStyle/>
        <a:p>
          <a:endParaRPr lang="zh-HK" altLang="en-US"/>
        </a:p>
      </dgm:t>
    </dgm:pt>
    <dgm:pt modelId="{33C61925-4392-4F8F-849C-C30515896C03}" type="sibTrans" cxnId="{CEEAB065-D246-4B4A-A430-B6CD9FCB0E13}">
      <dgm:prSet/>
      <dgm:spPr/>
      <dgm:t>
        <a:bodyPr/>
        <a:lstStyle/>
        <a:p>
          <a:endParaRPr lang="zh-HK" altLang="en-US"/>
        </a:p>
      </dgm:t>
    </dgm:pt>
    <dgm:pt modelId="{01312CA3-CAD7-40E8-8025-58506F9FCFAF}" type="pres">
      <dgm:prSet presAssocID="{FF261136-A495-4900-85C6-38E6BC8CAD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F2EB84C-B2D2-42C4-A89C-B21B1266ECC0}" type="pres">
      <dgm:prSet presAssocID="{9076E888-E307-4DCB-A7DE-0145FE39D748}" presName="thickLine" presStyleLbl="alignNode1" presStyleIdx="0" presStyleCnt="3"/>
      <dgm:spPr/>
    </dgm:pt>
    <dgm:pt modelId="{40524F2B-8160-4912-A537-7BF2E16B922A}" type="pres">
      <dgm:prSet presAssocID="{9076E888-E307-4DCB-A7DE-0145FE39D748}" presName="horz1" presStyleCnt="0"/>
      <dgm:spPr/>
    </dgm:pt>
    <dgm:pt modelId="{636676DB-C1EB-4698-BE8F-4A96DD70EB03}" type="pres">
      <dgm:prSet presAssocID="{9076E888-E307-4DCB-A7DE-0145FE39D748}" presName="tx1" presStyleLbl="revTx" presStyleIdx="0" presStyleCnt="3" custScaleY="99594"/>
      <dgm:spPr/>
      <dgm:t>
        <a:bodyPr/>
        <a:lstStyle/>
        <a:p>
          <a:endParaRPr lang="zh-TW" altLang="en-US"/>
        </a:p>
      </dgm:t>
    </dgm:pt>
    <dgm:pt modelId="{BA9384F6-055B-4F63-ACFF-C8EC0C9CE2E6}" type="pres">
      <dgm:prSet presAssocID="{9076E888-E307-4DCB-A7DE-0145FE39D748}" presName="vert1" presStyleCnt="0"/>
      <dgm:spPr/>
    </dgm:pt>
    <dgm:pt modelId="{72FDD324-27F4-499F-A119-59EB7AF7DE98}" type="pres">
      <dgm:prSet presAssocID="{6A67FD4C-AC97-471F-92A1-F3575AA7D26E}" presName="thickLine" presStyleLbl="alignNode1" presStyleIdx="1" presStyleCnt="3"/>
      <dgm:spPr/>
    </dgm:pt>
    <dgm:pt modelId="{2BABDA1C-45BF-406A-AB50-0751D07FED4B}" type="pres">
      <dgm:prSet presAssocID="{6A67FD4C-AC97-471F-92A1-F3575AA7D26E}" presName="horz1" presStyleCnt="0"/>
      <dgm:spPr/>
    </dgm:pt>
    <dgm:pt modelId="{8AE08154-1270-47B5-88A3-99B3B26E8478}" type="pres">
      <dgm:prSet presAssocID="{6A67FD4C-AC97-471F-92A1-F3575AA7D26E}" presName="tx1" presStyleLbl="revTx" presStyleIdx="1" presStyleCnt="3" custScaleY="112135"/>
      <dgm:spPr/>
      <dgm:t>
        <a:bodyPr/>
        <a:lstStyle/>
        <a:p>
          <a:endParaRPr lang="zh-TW" altLang="en-US"/>
        </a:p>
      </dgm:t>
    </dgm:pt>
    <dgm:pt modelId="{D46EB72E-5582-4C11-AAB8-D20D2654BF5C}" type="pres">
      <dgm:prSet presAssocID="{6A67FD4C-AC97-471F-92A1-F3575AA7D26E}" presName="vert1" presStyleCnt="0"/>
      <dgm:spPr/>
    </dgm:pt>
    <dgm:pt modelId="{BEAD1E39-A994-4BDD-BEA0-5F96DF3C76B3}" type="pres">
      <dgm:prSet presAssocID="{BDC53F82-372C-477B-9E7A-A24832303E45}" presName="thickLine" presStyleLbl="alignNode1" presStyleIdx="2" presStyleCnt="3"/>
      <dgm:spPr/>
    </dgm:pt>
    <dgm:pt modelId="{6EA8395B-623A-49F6-BB1F-861A23CD8259}" type="pres">
      <dgm:prSet presAssocID="{BDC53F82-372C-477B-9E7A-A24832303E45}" presName="horz1" presStyleCnt="0"/>
      <dgm:spPr/>
    </dgm:pt>
    <dgm:pt modelId="{D9804060-4824-40A9-9B32-A54BC139DC64}" type="pres">
      <dgm:prSet presAssocID="{BDC53F82-372C-477B-9E7A-A24832303E45}" presName="tx1" presStyleLbl="revTx" presStyleIdx="2" presStyleCnt="3"/>
      <dgm:spPr/>
      <dgm:t>
        <a:bodyPr/>
        <a:lstStyle/>
        <a:p>
          <a:endParaRPr lang="zh-TW" altLang="en-US"/>
        </a:p>
      </dgm:t>
    </dgm:pt>
    <dgm:pt modelId="{DDEBC4FC-BC63-4A94-8691-C9E0CA98F97B}" type="pres">
      <dgm:prSet presAssocID="{BDC53F82-372C-477B-9E7A-A24832303E45}" presName="vert1" presStyleCnt="0"/>
      <dgm:spPr/>
    </dgm:pt>
  </dgm:ptLst>
  <dgm:cxnLst>
    <dgm:cxn modelId="{80D51A63-1C6A-4401-8D7E-6B5AE14AD13F}" type="presOf" srcId="{6A67FD4C-AC97-471F-92A1-F3575AA7D26E}" destId="{8AE08154-1270-47B5-88A3-99B3B26E8478}" srcOrd="0" destOrd="0" presId="urn:microsoft.com/office/officeart/2008/layout/LinedList"/>
    <dgm:cxn modelId="{439FAF55-02A9-4197-9ECC-455FF50C9DF5}" type="presOf" srcId="{FF261136-A495-4900-85C6-38E6BC8CAD54}" destId="{01312CA3-CAD7-40E8-8025-58506F9FCFAF}" srcOrd="0" destOrd="0" presId="urn:microsoft.com/office/officeart/2008/layout/LinedList"/>
    <dgm:cxn modelId="{EBB4D55B-3AD9-4D29-83E2-C236473AE143}" type="presOf" srcId="{BDC53F82-372C-477B-9E7A-A24832303E45}" destId="{D9804060-4824-40A9-9B32-A54BC139DC64}" srcOrd="0" destOrd="0" presId="urn:microsoft.com/office/officeart/2008/layout/LinedList"/>
    <dgm:cxn modelId="{5BBEE4B1-4346-425B-B6FF-FC8F903203CF}" srcId="{FF261136-A495-4900-85C6-38E6BC8CAD54}" destId="{9076E888-E307-4DCB-A7DE-0145FE39D748}" srcOrd="0" destOrd="0" parTransId="{EB653B9B-5BFB-46FD-87FB-F986C58B6B06}" sibTransId="{4B4A7D4C-9392-4C64-B85B-1DA0A25D336D}"/>
    <dgm:cxn modelId="{CEEAB065-D246-4B4A-A430-B6CD9FCB0E13}" srcId="{FF261136-A495-4900-85C6-38E6BC8CAD54}" destId="{BDC53F82-372C-477B-9E7A-A24832303E45}" srcOrd="2" destOrd="0" parTransId="{071BE4AE-D214-4034-BD61-4DD82163A408}" sibTransId="{33C61925-4392-4F8F-849C-C30515896C03}"/>
    <dgm:cxn modelId="{4251B5D8-7F99-4ECC-B90D-972E21B8598B}" type="presOf" srcId="{9076E888-E307-4DCB-A7DE-0145FE39D748}" destId="{636676DB-C1EB-4698-BE8F-4A96DD70EB03}" srcOrd="0" destOrd="0" presId="urn:microsoft.com/office/officeart/2008/layout/LinedList"/>
    <dgm:cxn modelId="{29982F9A-CA20-4D9E-A39C-79F334DF947A}" srcId="{FF261136-A495-4900-85C6-38E6BC8CAD54}" destId="{6A67FD4C-AC97-471F-92A1-F3575AA7D26E}" srcOrd="1" destOrd="0" parTransId="{8825564F-0ABC-471E-870D-6CB3505F8C30}" sibTransId="{E409C82C-03B0-4D87-ABC8-BEB8E61319E8}"/>
    <dgm:cxn modelId="{3DEB4501-4CBA-40B6-84E3-F74D5A868100}" type="presParOf" srcId="{01312CA3-CAD7-40E8-8025-58506F9FCFAF}" destId="{6F2EB84C-B2D2-42C4-A89C-B21B1266ECC0}" srcOrd="0" destOrd="0" presId="urn:microsoft.com/office/officeart/2008/layout/LinedList"/>
    <dgm:cxn modelId="{51C9F7F5-C3C3-46F3-91E5-FDA5B8F92624}" type="presParOf" srcId="{01312CA3-CAD7-40E8-8025-58506F9FCFAF}" destId="{40524F2B-8160-4912-A537-7BF2E16B922A}" srcOrd="1" destOrd="0" presId="urn:microsoft.com/office/officeart/2008/layout/LinedList"/>
    <dgm:cxn modelId="{D0F0D4B1-B28E-4ACD-9F17-0AAAE283FE81}" type="presParOf" srcId="{40524F2B-8160-4912-A537-7BF2E16B922A}" destId="{636676DB-C1EB-4698-BE8F-4A96DD70EB03}" srcOrd="0" destOrd="0" presId="urn:microsoft.com/office/officeart/2008/layout/LinedList"/>
    <dgm:cxn modelId="{93E44126-8272-4787-9142-660ACF863AA2}" type="presParOf" srcId="{40524F2B-8160-4912-A537-7BF2E16B922A}" destId="{BA9384F6-055B-4F63-ACFF-C8EC0C9CE2E6}" srcOrd="1" destOrd="0" presId="urn:microsoft.com/office/officeart/2008/layout/LinedList"/>
    <dgm:cxn modelId="{A14F9C3D-7CBC-4016-B801-55A057433EBF}" type="presParOf" srcId="{01312CA3-CAD7-40E8-8025-58506F9FCFAF}" destId="{72FDD324-27F4-499F-A119-59EB7AF7DE98}" srcOrd="2" destOrd="0" presId="urn:microsoft.com/office/officeart/2008/layout/LinedList"/>
    <dgm:cxn modelId="{BA9393D6-F9C3-448D-AEBE-E7FE5DF936FC}" type="presParOf" srcId="{01312CA3-CAD7-40E8-8025-58506F9FCFAF}" destId="{2BABDA1C-45BF-406A-AB50-0751D07FED4B}" srcOrd="3" destOrd="0" presId="urn:microsoft.com/office/officeart/2008/layout/LinedList"/>
    <dgm:cxn modelId="{1F326816-35CA-42A4-8B20-8A863E3C1B4F}" type="presParOf" srcId="{2BABDA1C-45BF-406A-AB50-0751D07FED4B}" destId="{8AE08154-1270-47B5-88A3-99B3B26E8478}" srcOrd="0" destOrd="0" presId="urn:microsoft.com/office/officeart/2008/layout/LinedList"/>
    <dgm:cxn modelId="{55884CF6-1522-47E3-891B-84060C3336EC}" type="presParOf" srcId="{2BABDA1C-45BF-406A-AB50-0751D07FED4B}" destId="{D46EB72E-5582-4C11-AAB8-D20D2654BF5C}" srcOrd="1" destOrd="0" presId="urn:microsoft.com/office/officeart/2008/layout/LinedList"/>
    <dgm:cxn modelId="{2FE8FB6D-F6DA-4B72-A00B-DF32AE1A399D}" type="presParOf" srcId="{01312CA3-CAD7-40E8-8025-58506F9FCFAF}" destId="{BEAD1E39-A994-4BDD-BEA0-5F96DF3C76B3}" srcOrd="4" destOrd="0" presId="urn:microsoft.com/office/officeart/2008/layout/LinedList"/>
    <dgm:cxn modelId="{120FEB7D-DEA1-4333-B911-FCA7BA6D5E78}" type="presParOf" srcId="{01312CA3-CAD7-40E8-8025-58506F9FCFAF}" destId="{6EA8395B-623A-49F6-BB1F-861A23CD8259}" srcOrd="5" destOrd="0" presId="urn:microsoft.com/office/officeart/2008/layout/LinedList"/>
    <dgm:cxn modelId="{8726430A-F90D-4067-8FC9-5E5DCD9741E1}" type="presParOf" srcId="{6EA8395B-623A-49F6-BB1F-861A23CD8259}" destId="{D9804060-4824-40A9-9B32-A54BC139DC64}" srcOrd="0" destOrd="0" presId="urn:microsoft.com/office/officeart/2008/layout/LinedList"/>
    <dgm:cxn modelId="{34938A87-298A-4DA6-BB8E-624BA318B5B9}" type="presParOf" srcId="{6EA8395B-623A-49F6-BB1F-861A23CD8259}" destId="{DDEBC4FC-BC63-4A94-8691-C9E0CA98F9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4FB6A6-4A47-4749-91C6-2D584A89434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B2D0CB-31C3-406C-A313-EC859EBE9774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那些最先雇的來了，以為可以多領，誰知也是各領一個銀幣。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BFAC-39C9-467B-AC73-C526719B56FD}" type="parTrans" cxnId="{1F7205BE-C95B-425A-BF00-7A570C7915D3}">
      <dgm:prSet/>
      <dgm:spPr/>
      <dgm:t>
        <a:bodyPr/>
        <a:lstStyle/>
        <a:p>
          <a:endParaRPr lang="en-US"/>
        </a:p>
      </dgm:t>
    </dgm:pt>
    <dgm:pt modelId="{33183716-FB37-4901-9521-B29CE9B57F02}" type="sibTrans" cxnId="{1F7205BE-C95B-425A-BF00-7A570C7915D3}">
      <dgm:prSet/>
      <dgm:spPr/>
      <dgm:t>
        <a:bodyPr/>
        <a:lstStyle/>
        <a:p>
          <a:endParaRPr lang="en-US"/>
        </a:p>
      </dgm:t>
    </dgm:pt>
    <dgm:pt modelId="{F372765B-BB2D-4431-8CDB-9C3883D79822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他們領了工錢，就埋怨那家的主人說：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8865D4-1FDE-44BC-9AA8-CDF7089D9C36}" type="parTrans" cxnId="{AFC1DFD8-3450-452E-9374-193485A3BB10}">
      <dgm:prSet/>
      <dgm:spPr/>
      <dgm:t>
        <a:bodyPr/>
        <a:lstStyle/>
        <a:p>
          <a:endParaRPr lang="en-US"/>
        </a:p>
      </dgm:t>
    </dgm:pt>
    <dgm:pt modelId="{3036ECAC-A0E7-48D9-8B12-520305DCD403}" type="sibTrans" cxnId="{AFC1DFD8-3450-452E-9374-193485A3BB10}">
      <dgm:prSet/>
      <dgm:spPr/>
      <dgm:t>
        <a:bodyPr/>
        <a:lstStyle/>
        <a:p>
          <a:endParaRPr lang="en-US"/>
        </a:p>
      </dgm:t>
    </dgm:pt>
    <dgm:pt modelId="{45FE1497-E518-49D2-AC43-D17F612B3A26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12『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我們整天勞苦受熱，那些後來的只做了一小時，你竟待他們和我們一樣嗎？</a:t>
          </a:r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2949BB-86C8-433B-ADCC-3F25C3C70AC8}" type="parTrans" cxnId="{3593DCAE-726E-4958-B6B2-62602EEE450A}">
      <dgm:prSet/>
      <dgm:spPr/>
      <dgm:t>
        <a:bodyPr/>
        <a:lstStyle/>
        <a:p>
          <a:endParaRPr lang="en-US"/>
        </a:p>
      </dgm:t>
    </dgm:pt>
    <dgm:pt modelId="{146BDC19-58DE-4F1E-BA4B-A6F23756931A}" type="sibTrans" cxnId="{3593DCAE-726E-4958-B6B2-62602EEE450A}">
      <dgm:prSet/>
      <dgm:spPr/>
      <dgm:t>
        <a:bodyPr/>
        <a:lstStyle/>
        <a:p>
          <a:endParaRPr lang="en-US"/>
        </a:p>
      </dgm:t>
    </dgm:pt>
    <dgm:pt modelId="{871A32E4-40A1-429C-9EF8-464BF6A5C844}">
      <dgm:prSet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13</a:t>
          </a:r>
          <a:r>
            <a:rPr 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主人回答其中的一人說：</a:t>
          </a:r>
          <a:r>
            <a:rPr 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朋友，我沒虧待你，你與我講定的不是一個銀幣嗎？</a:t>
          </a:r>
          <a:endParaRPr lang="en-US" sz="28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9D1A24-3EB2-4865-AA36-C697AC40F7F2}" type="parTrans" cxnId="{B5274A0A-3257-4ED1-891C-EE6534E5DC11}">
      <dgm:prSet/>
      <dgm:spPr/>
      <dgm:t>
        <a:bodyPr/>
        <a:lstStyle/>
        <a:p>
          <a:endParaRPr lang="en-US"/>
        </a:p>
      </dgm:t>
    </dgm:pt>
    <dgm:pt modelId="{C86F3034-C47E-4153-BECA-2EA52145E001}" type="sibTrans" cxnId="{B5274A0A-3257-4ED1-891C-EE6534E5DC11}">
      <dgm:prSet/>
      <dgm:spPr/>
      <dgm:t>
        <a:bodyPr/>
        <a:lstStyle/>
        <a:p>
          <a:endParaRPr lang="en-US"/>
        </a:p>
      </dgm:t>
    </dgm:pt>
    <dgm:pt modelId="{5066121C-13FC-48CA-9ACF-4FB01B8DC1F3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14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拿你的錢走吧！我樂意給那後來的和給你的一樣，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ABB55C-B099-4221-A973-09A39815999D}" type="parTrans" cxnId="{A01BB02C-AE7B-4F76-A605-6588182F5E28}">
      <dgm:prSet/>
      <dgm:spPr/>
      <dgm:t>
        <a:bodyPr/>
        <a:lstStyle/>
        <a:p>
          <a:endParaRPr lang="en-US"/>
        </a:p>
      </dgm:t>
    </dgm:pt>
    <dgm:pt modelId="{A7E9BD95-1691-47A1-9306-E913C0F99EFF}" type="sibTrans" cxnId="{A01BB02C-AE7B-4F76-A605-6588182F5E28}">
      <dgm:prSet/>
      <dgm:spPr/>
      <dgm:t>
        <a:bodyPr/>
        <a:lstStyle/>
        <a:p>
          <a:endParaRPr lang="en-US"/>
        </a:p>
      </dgm:t>
    </dgm:pt>
    <dgm:pt modelId="{C878FC06-1919-4DD2-849E-CB3893775F25}" type="pres">
      <dgm:prSet presAssocID="{B64FB6A6-4A47-4749-91C6-2D584A8943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86BD158-5D99-4E1F-BDF3-265D003C6BC2}" type="pres">
      <dgm:prSet presAssocID="{86B2D0CB-31C3-406C-A313-EC859EBE9774}" presName="thickLine" presStyleLbl="alignNode1" presStyleIdx="0" presStyleCnt="5"/>
      <dgm:spPr/>
    </dgm:pt>
    <dgm:pt modelId="{4846D9FF-D658-4A0C-A331-82F472FE37B7}" type="pres">
      <dgm:prSet presAssocID="{86B2D0CB-31C3-406C-A313-EC859EBE9774}" presName="horz1" presStyleCnt="0"/>
      <dgm:spPr/>
    </dgm:pt>
    <dgm:pt modelId="{528C29A6-A714-4B68-B60C-6BECE552B7F5}" type="pres">
      <dgm:prSet presAssocID="{86B2D0CB-31C3-406C-A313-EC859EBE9774}" presName="tx1" presStyleLbl="revTx" presStyleIdx="0" presStyleCnt="5" custScaleY="93161"/>
      <dgm:spPr/>
      <dgm:t>
        <a:bodyPr/>
        <a:lstStyle/>
        <a:p>
          <a:endParaRPr lang="zh-TW" altLang="en-US"/>
        </a:p>
      </dgm:t>
    </dgm:pt>
    <dgm:pt modelId="{24AA2B2F-F6F9-4C5F-8009-7B0B737FE560}" type="pres">
      <dgm:prSet presAssocID="{86B2D0CB-31C3-406C-A313-EC859EBE9774}" presName="vert1" presStyleCnt="0"/>
      <dgm:spPr/>
    </dgm:pt>
    <dgm:pt modelId="{B732ADF2-6FD1-499F-AF80-FB9732A7EAE5}" type="pres">
      <dgm:prSet presAssocID="{F372765B-BB2D-4431-8CDB-9C3883D79822}" presName="thickLine" presStyleLbl="alignNode1" presStyleIdx="1" presStyleCnt="5"/>
      <dgm:spPr/>
    </dgm:pt>
    <dgm:pt modelId="{A3E496D7-67F7-4832-8FEE-5265AFBCE2CC}" type="pres">
      <dgm:prSet presAssocID="{F372765B-BB2D-4431-8CDB-9C3883D79822}" presName="horz1" presStyleCnt="0"/>
      <dgm:spPr/>
    </dgm:pt>
    <dgm:pt modelId="{A56DCBCB-E38F-4413-9656-299D24B70A46}" type="pres">
      <dgm:prSet presAssocID="{F372765B-BB2D-4431-8CDB-9C3883D79822}" presName="tx1" presStyleLbl="revTx" presStyleIdx="1" presStyleCnt="5" custScaleY="65345"/>
      <dgm:spPr/>
      <dgm:t>
        <a:bodyPr/>
        <a:lstStyle/>
        <a:p>
          <a:endParaRPr lang="zh-TW" altLang="en-US"/>
        </a:p>
      </dgm:t>
    </dgm:pt>
    <dgm:pt modelId="{4603802A-489C-447F-85FA-21D519F67058}" type="pres">
      <dgm:prSet presAssocID="{F372765B-BB2D-4431-8CDB-9C3883D79822}" presName="vert1" presStyleCnt="0"/>
      <dgm:spPr/>
    </dgm:pt>
    <dgm:pt modelId="{AC99C497-5F5F-4B32-B66B-A6A604C9407F}" type="pres">
      <dgm:prSet presAssocID="{45FE1497-E518-49D2-AC43-D17F612B3A26}" presName="thickLine" presStyleLbl="alignNode1" presStyleIdx="2" presStyleCnt="5"/>
      <dgm:spPr/>
    </dgm:pt>
    <dgm:pt modelId="{27074219-5C3C-48DB-BED9-E56E8CBA72BD}" type="pres">
      <dgm:prSet presAssocID="{45FE1497-E518-49D2-AC43-D17F612B3A26}" presName="horz1" presStyleCnt="0"/>
      <dgm:spPr/>
    </dgm:pt>
    <dgm:pt modelId="{F45C09AE-1BAF-4C4F-AFA2-ACAFEB66771E}" type="pres">
      <dgm:prSet presAssocID="{45FE1497-E518-49D2-AC43-D17F612B3A26}" presName="tx1" presStyleLbl="revTx" presStyleIdx="2" presStyleCnt="5"/>
      <dgm:spPr/>
      <dgm:t>
        <a:bodyPr/>
        <a:lstStyle/>
        <a:p>
          <a:endParaRPr lang="zh-TW" altLang="en-US"/>
        </a:p>
      </dgm:t>
    </dgm:pt>
    <dgm:pt modelId="{75C828E4-07A8-4069-AD22-BC008FEC7AF2}" type="pres">
      <dgm:prSet presAssocID="{45FE1497-E518-49D2-AC43-D17F612B3A26}" presName="vert1" presStyleCnt="0"/>
      <dgm:spPr/>
    </dgm:pt>
    <dgm:pt modelId="{B1595C44-E46A-4468-8E67-BF67B5C2DDA8}" type="pres">
      <dgm:prSet presAssocID="{871A32E4-40A1-429C-9EF8-464BF6A5C844}" presName="thickLine" presStyleLbl="alignNode1" presStyleIdx="3" presStyleCnt="5"/>
      <dgm:spPr/>
    </dgm:pt>
    <dgm:pt modelId="{83AD11A4-219E-4920-9FB6-BCEDB99CD989}" type="pres">
      <dgm:prSet presAssocID="{871A32E4-40A1-429C-9EF8-464BF6A5C844}" presName="horz1" presStyleCnt="0"/>
      <dgm:spPr/>
    </dgm:pt>
    <dgm:pt modelId="{548C9ABE-3DFB-4EA4-8DEE-43ABF3F6CA67}" type="pres">
      <dgm:prSet presAssocID="{871A32E4-40A1-429C-9EF8-464BF6A5C844}" presName="tx1" presStyleLbl="revTx" presStyleIdx="3" presStyleCnt="5" custScaleY="131211" custLinFactNeighborY="9363"/>
      <dgm:spPr/>
      <dgm:t>
        <a:bodyPr/>
        <a:lstStyle/>
        <a:p>
          <a:endParaRPr lang="zh-TW" altLang="en-US"/>
        </a:p>
      </dgm:t>
    </dgm:pt>
    <dgm:pt modelId="{DC41343C-1FF0-4E9D-880A-B17D70304757}" type="pres">
      <dgm:prSet presAssocID="{871A32E4-40A1-429C-9EF8-464BF6A5C844}" presName="vert1" presStyleCnt="0"/>
      <dgm:spPr/>
    </dgm:pt>
    <dgm:pt modelId="{573BCA3F-2054-4A78-B681-17F5A2BD0D7E}" type="pres">
      <dgm:prSet presAssocID="{5066121C-13FC-48CA-9ACF-4FB01B8DC1F3}" presName="thickLine" presStyleLbl="alignNode1" presStyleIdx="4" presStyleCnt="5"/>
      <dgm:spPr/>
    </dgm:pt>
    <dgm:pt modelId="{6D1409E9-391D-4103-B2F5-B667A45CEB43}" type="pres">
      <dgm:prSet presAssocID="{5066121C-13FC-48CA-9ACF-4FB01B8DC1F3}" presName="horz1" presStyleCnt="0"/>
      <dgm:spPr/>
    </dgm:pt>
    <dgm:pt modelId="{DAE94C3B-3D29-4BCC-86E6-F319C3FD3FFA}" type="pres">
      <dgm:prSet presAssocID="{5066121C-13FC-48CA-9ACF-4FB01B8DC1F3}" presName="tx1" presStyleLbl="revTx" presStyleIdx="4" presStyleCnt="5"/>
      <dgm:spPr/>
      <dgm:t>
        <a:bodyPr/>
        <a:lstStyle/>
        <a:p>
          <a:endParaRPr lang="zh-TW" altLang="en-US"/>
        </a:p>
      </dgm:t>
    </dgm:pt>
    <dgm:pt modelId="{98104513-9848-4ECB-8B4D-4E1964F49BB1}" type="pres">
      <dgm:prSet presAssocID="{5066121C-13FC-48CA-9ACF-4FB01B8DC1F3}" presName="vert1" presStyleCnt="0"/>
      <dgm:spPr/>
    </dgm:pt>
  </dgm:ptLst>
  <dgm:cxnLst>
    <dgm:cxn modelId="{1F7205BE-C95B-425A-BF00-7A570C7915D3}" srcId="{B64FB6A6-4A47-4749-91C6-2D584A894346}" destId="{86B2D0CB-31C3-406C-A313-EC859EBE9774}" srcOrd="0" destOrd="0" parTransId="{DBA3BFAC-39C9-467B-AC73-C526719B56FD}" sibTransId="{33183716-FB37-4901-9521-B29CE9B57F02}"/>
    <dgm:cxn modelId="{AFC1DFD8-3450-452E-9374-193485A3BB10}" srcId="{B64FB6A6-4A47-4749-91C6-2D584A894346}" destId="{F372765B-BB2D-4431-8CDB-9C3883D79822}" srcOrd="1" destOrd="0" parTransId="{8B8865D4-1FDE-44BC-9AA8-CDF7089D9C36}" sibTransId="{3036ECAC-A0E7-48D9-8B12-520305DCD403}"/>
    <dgm:cxn modelId="{C2D34C83-0056-44C4-BC83-CF53E6C3EA4C}" type="presOf" srcId="{45FE1497-E518-49D2-AC43-D17F612B3A26}" destId="{F45C09AE-1BAF-4C4F-AFA2-ACAFEB66771E}" srcOrd="0" destOrd="0" presId="urn:microsoft.com/office/officeart/2008/layout/LinedList"/>
    <dgm:cxn modelId="{1592036F-CD63-4C94-BFA6-85D2C9821F9B}" type="presOf" srcId="{871A32E4-40A1-429C-9EF8-464BF6A5C844}" destId="{548C9ABE-3DFB-4EA4-8DEE-43ABF3F6CA67}" srcOrd="0" destOrd="0" presId="urn:microsoft.com/office/officeart/2008/layout/LinedList"/>
    <dgm:cxn modelId="{85737BD9-47F7-469F-A457-591B1BD41364}" type="presOf" srcId="{5066121C-13FC-48CA-9ACF-4FB01B8DC1F3}" destId="{DAE94C3B-3D29-4BCC-86E6-F319C3FD3FFA}" srcOrd="0" destOrd="0" presId="urn:microsoft.com/office/officeart/2008/layout/LinedList"/>
    <dgm:cxn modelId="{8A799D0C-5083-452C-AB9F-B705A57BEC3D}" type="presOf" srcId="{F372765B-BB2D-4431-8CDB-9C3883D79822}" destId="{A56DCBCB-E38F-4413-9656-299D24B70A46}" srcOrd="0" destOrd="0" presId="urn:microsoft.com/office/officeart/2008/layout/LinedList"/>
    <dgm:cxn modelId="{A01BB02C-AE7B-4F76-A605-6588182F5E28}" srcId="{B64FB6A6-4A47-4749-91C6-2D584A894346}" destId="{5066121C-13FC-48CA-9ACF-4FB01B8DC1F3}" srcOrd="4" destOrd="0" parTransId="{A2ABB55C-B099-4221-A973-09A39815999D}" sibTransId="{A7E9BD95-1691-47A1-9306-E913C0F99EFF}"/>
    <dgm:cxn modelId="{3593DCAE-726E-4958-B6B2-62602EEE450A}" srcId="{B64FB6A6-4A47-4749-91C6-2D584A894346}" destId="{45FE1497-E518-49D2-AC43-D17F612B3A26}" srcOrd="2" destOrd="0" parTransId="{9B2949BB-86C8-433B-ADCC-3F25C3C70AC8}" sibTransId="{146BDC19-58DE-4F1E-BA4B-A6F23756931A}"/>
    <dgm:cxn modelId="{B5274A0A-3257-4ED1-891C-EE6534E5DC11}" srcId="{B64FB6A6-4A47-4749-91C6-2D584A894346}" destId="{871A32E4-40A1-429C-9EF8-464BF6A5C844}" srcOrd="3" destOrd="0" parTransId="{DA9D1A24-3EB2-4865-AA36-C697AC40F7F2}" sibTransId="{C86F3034-C47E-4153-BECA-2EA52145E001}"/>
    <dgm:cxn modelId="{21CE09B9-8270-491B-A75A-A8C9A3752C65}" type="presOf" srcId="{B64FB6A6-4A47-4749-91C6-2D584A894346}" destId="{C878FC06-1919-4DD2-849E-CB3893775F25}" srcOrd="0" destOrd="0" presId="urn:microsoft.com/office/officeart/2008/layout/LinedList"/>
    <dgm:cxn modelId="{5B973C6F-B1E8-4F9D-894A-B0CC42CF7345}" type="presOf" srcId="{86B2D0CB-31C3-406C-A313-EC859EBE9774}" destId="{528C29A6-A714-4B68-B60C-6BECE552B7F5}" srcOrd="0" destOrd="0" presId="urn:microsoft.com/office/officeart/2008/layout/LinedList"/>
    <dgm:cxn modelId="{F2F881D1-7A52-4FF8-B723-F2F3871B861C}" type="presParOf" srcId="{C878FC06-1919-4DD2-849E-CB3893775F25}" destId="{D86BD158-5D99-4E1F-BDF3-265D003C6BC2}" srcOrd="0" destOrd="0" presId="urn:microsoft.com/office/officeart/2008/layout/LinedList"/>
    <dgm:cxn modelId="{AE079DA2-16F6-4949-9778-DCAD463F295C}" type="presParOf" srcId="{C878FC06-1919-4DD2-849E-CB3893775F25}" destId="{4846D9FF-D658-4A0C-A331-82F472FE37B7}" srcOrd="1" destOrd="0" presId="urn:microsoft.com/office/officeart/2008/layout/LinedList"/>
    <dgm:cxn modelId="{2BC114F4-FB3B-4DC6-8C09-FD3702596891}" type="presParOf" srcId="{4846D9FF-D658-4A0C-A331-82F472FE37B7}" destId="{528C29A6-A714-4B68-B60C-6BECE552B7F5}" srcOrd="0" destOrd="0" presId="urn:microsoft.com/office/officeart/2008/layout/LinedList"/>
    <dgm:cxn modelId="{4CB85BB1-FC3A-4810-920C-1F10703328A2}" type="presParOf" srcId="{4846D9FF-D658-4A0C-A331-82F472FE37B7}" destId="{24AA2B2F-F6F9-4C5F-8009-7B0B737FE560}" srcOrd="1" destOrd="0" presId="urn:microsoft.com/office/officeart/2008/layout/LinedList"/>
    <dgm:cxn modelId="{E7CCD386-7310-47F5-9FBD-FAEDB9F84B23}" type="presParOf" srcId="{C878FC06-1919-4DD2-849E-CB3893775F25}" destId="{B732ADF2-6FD1-499F-AF80-FB9732A7EAE5}" srcOrd="2" destOrd="0" presId="urn:microsoft.com/office/officeart/2008/layout/LinedList"/>
    <dgm:cxn modelId="{1181BC6D-7645-4670-B5DB-F2B8D0584B55}" type="presParOf" srcId="{C878FC06-1919-4DD2-849E-CB3893775F25}" destId="{A3E496D7-67F7-4832-8FEE-5265AFBCE2CC}" srcOrd="3" destOrd="0" presId="urn:microsoft.com/office/officeart/2008/layout/LinedList"/>
    <dgm:cxn modelId="{AC958203-B072-47FF-88A1-F7C760A3A5E4}" type="presParOf" srcId="{A3E496D7-67F7-4832-8FEE-5265AFBCE2CC}" destId="{A56DCBCB-E38F-4413-9656-299D24B70A46}" srcOrd="0" destOrd="0" presId="urn:microsoft.com/office/officeart/2008/layout/LinedList"/>
    <dgm:cxn modelId="{E6CF44E4-75C7-4D20-AB3B-19D6EAF52745}" type="presParOf" srcId="{A3E496D7-67F7-4832-8FEE-5265AFBCE2CC}" destId="{4603802A-489C-447F-85FA-21D519F67058}" srcOrd="1" destOrd="0" presId="urn:microsoft.com/office/officeart/2008/layout/LinedList"/>
    <dgm:cxn modelId="{4EE26073-0794-4CCF-B0D2-267C40E1B7C8}" type="presParOf" srcId="{C878FC06-1919-4DD2-849E-CB3893775F25}" destId="{AC99C497-5F5F-4B32-B66B-A6A604C9407F}" srcOrd="4" destOrd="0" presId="urn:microsoft.com/office/officeart/2008/layout/LinedList"/>
    <dgm:cxn modelId="{2DF50D99-9F19-40BB-8F38-244EF84CDF95}" type="presParOf" srcId="{C878FC06-1919-4DD2-849E-CB3893775F25}" destId="{27074219-5C3C-48DB-BED9-E56E8CBA72BD}" srcOrd="5" destOrd="0" presId="urn:microsoft.com/office/officeart/2008/layout/LinedList"/>
    <dgm:cxn modelId="{56BB6D26-CD98-44A5-9727-0C819375252B}" type="presParOf" srcId="{27074219-5C3C-48DB-BED9-E56E8CBA72BD}" destId="{F45C09AE-1BAF-4C4F-AFA2-ACAFEB66771E}" srcOrd="0" destOrd="0" presId="urn:microsoft.com/office/officeart/2008/layout/LinedList"/>
    <dgm:cxn modelId="{31F26FB5-A323-4F3D-A906-4E7D99BB521F}" type="presParOf" srcId="{27074219-5C3C-48DB-BED9-E56E8CBA72BD}" destId="{75C828E4-07A8-4069-AD22-BC008FEC7AF2}" srcOrd="1" destOrd="0" presId="urn:microsoft.com/office/officeart/2008/layout/LinedList"/>
    <dgm:cxn modelId="{A8DCEA3E-E79C-4C9B-AD12-56F9120F01C8}" type="presParOf" srcId="{C878FC06-1919-4DD2-849E-CB3893775F25}" destId="{B1595C44-E46A-4468-8E67-BF67B5C2DDA8}" srcOrd="6" destOrd="0" presId="urn:microsoft.com/office/officeart/2008/layout/LinedList"/>
    <dgm:cxn modelId="{3BB77C20-939D-4CFB-8F24-67726D3C3669}" type="presParOf" srcId="{C878FC06-1919-4DD2-849E-CB3893775F25}" destId="{83AD11A4-219E-4920-9FB6-BCEDB99CD989}" srcOrd="7" destOrd="0" presId="urn:microsoft.com/office/officeart/2008/layout/LinedList"/>
    <dgm:cxn modelId="{C0B00F1F-0B53-41C9-8F71-01AF01ED4243}" type="presParOf" srcId="{83AD11A4-219E-4920-9FB6-BCEDB99CD989}" destId="{548C9ABE-3DFB-4EA4-8DEE-43ABF3F6CA67}" srcOrd="0" destOrd="0" presId="urn:microsoft.com/office/officeart/2008/layout/LinedList"/>
    <dgm:cxn modelId="{F9C67FBD-FD22-4717-9DE4-0AAFDAB47F29}" type="presParOf" srcId="{83AD11A4-219E-4920-9FB6-BCEDB99CD989}" destId="{DC41343C-1FF0-4E9D-880A-B17D70304757}" srcOrd="1" destOrd="0" presId="urn:microsoft.com/office/officeart/2008/layout/LinedList"/>
    <dgm:cxn modelId="{67654365-F838-4626-B584-51CE5E9357AD}" type="presParOf" srcId="{C878FC06-1919-4DD2-849E-CB3893775F25}" destId="{573BCA3F-2054-4A78-B681-17F5A2BD0D7E}" srcOrd="8" destOrd="0" presId="urn:microsoft.com/office/officeart/2008/layout/LinedList"/>
    <dgm:cxn modelId="{AFA317AE-B71D-4E85-8EFD-41F14EAB9C42}" type="presParOf" srcId="{C878FC06-1919-4DD2-849E-CB3893775F25}" destId="{6D1409E9-391D-4103-B2F5-B667A45CEB43}" srcOrd="9" destOrd="0" presId="urn:microsoft.com/office/officeart/2008/layout/LinedList"/>
    <dgm:cxn modelId="{86BC80CC-DEE0-4F64-9C56-A1E0354E71F9}" type="presParOf" srcId="{6D1409E9-391D-4103-B2F5-B667A45CEB43}" destId="{DAE94C3B-3D29-4BCC-86E6-F319C3FD3FFA}" srcOrd="0" destOrd="0" presId="urn:microsoft.com/office/officeart/2008/layout/LinedList"/>
    <dgm:cxn modelId="{A210F946-F7A1-4353-9D67-F5721FB273DF}" type="presParOf" srcId="{6D1409E9-391D-4103-B2F5-B667A45CEB43}" destId="{98104513-9848-4ECB-8B4D-4E1964F49B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4FB6A6-4A47-4749-91C6-2D584A89434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B2D0CB-31C3-406C-A313-EC859EBE9774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那些最先雇的來了，以為可以多領，誰知也是各領一個銀幣。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BA3BFAC-39C9-467B-AC73-C526719B56FD}" type="parTrans" cxnId="{1F7205BE-C95B-425A-BF00-7A570C7915D3}">
      <dgm:prSet/>
      <dgm:spPr/>
      <dgm:t>
        <a:bodyPr/>
        <a:lstStyle/>
        <a:p>
          <a:endParaRPr lang="en-US"/>
        </a:p>
      </dgm:t>
    </dgm:pt>
    <dgm:pt modelId="{33183716-FB37-4901-9521-B29CE9B57F02}" type="sibTrans" cxnId="{1F7205BE-C95B-425A-BF00-7A570C7915D3}">
      <dgm:prSet/>
      <dgm:spPr/>
      <dgm:t>
        <a:bodyPr/>
        <a:lstStyle/>
        <a:p>
          <a:endParaRPr lang="en-US"/>
        </a:p>
      </dgm:t>
    </dgm:pt>
    <dgm:pt modelId="{F372765B-BB2D-4431-8CDB-9C3883D79822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他們領了工錢，就埋怨那家的主人說：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8865D4-1FDE-44BC-9AA8-CDF7089D9C36}" type="parTrans" cxnId="{AFC1DFD8-3450-452E-9374-193485A3BB10}">
      <dgm:prSet/>
      <dgm:spPr/>
      <dgm:t>
        <a:bodyPr/>
        <a:lstStyle/>
        <a:p>
          <a:endParaRPr lang="en-US"/>
        </a:p>
      </dgm:t>
    </dgm:pt>
    <dgm:pt modelId="{3036ECAC-A0E7-48D9-8B12-520305DCD403}" type="sibTrans" cxnId="{AFC1DFD8-3450-452E-9374-193485A3BB10}">
      <dgm:prSet/>
      <dgm:spPr/>
      <dgm:t>
        <a:bodyPr/>
        <a:lstStyle/>
        <a:p>
          <a:endParaRPr lang="en-US"/>
        </a:p>
      </dgm:t>
    </dgm:pt>
    <dgm:pt modelId="{45FE1497-E518-49D2-AC43-D17F612B3A26}">
      <dgm:prSet custT="1"/>
      <dgm:spPr/>
      <dgm:t>
        <a:bodyPr/>
        <a:lstStyle/>
        <a:p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12『</a:t>
          </a:r>
          <a:r>
            <a:rPr lang="zh-TW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我們整天勞苦受熱，那些後來的只做了一小時，你竟待他們和我們一樣嗎？</a:t>
          </a:r>
          <a:r>
            <a:rPr lang="en-US" sz="2800" b="1" dirty="0"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2949BB-86C8-433B-ADCC-3F25C3C70AC8}" type="parTrans" cxnId="{3593DCAE-726E-4958-B6B2-62602EEE450A}">
      <dgm:prSet/>
      <dgm:spPr/>
      <dgm:t>
        <a:bodyPr/>
        <a:lstStyle/>
        <a:p>
          <a:endParaRPr lang="en-US"/>
        </a:p>
      </dgm:t>
    </dgm:pt>
    <dgm:pt modelId="{146BDC19-58DE-4F1E-BA4B-A6F23756931A}" type="sibTrans" cxnId="{3593DCAE-726E-4958-B6B2-62602EEE450A}">
      <dgm:prSet/>
      <dgm:spPr/>
      <dgm:t>
        <a:bodyPr/>
        <a:lstStyle/>
        <a:p>
          <a:endParaRPr lang="en-US"/>
        </a:p>
      </dgm:t>
    </dgm:pt>
    <dgm:pt modelId="{871A32E4-40A1-429C-9EF8-464BF6A5C844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13</a:t>
          </a:r>
          <a:r>
            <a:rPr 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主人回答其中的一人說：</a:t>
          </a:r>
          <a:r>
            <a:rPr 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朋友，我沒虧待你，你與我講定的不是一個銀幣嗎？</a:t>
          </a:r>
          <a:endParaRPr lang="en-US" sz="28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9D1A24-3EB2-4865-AA36-C697AC40F7F2}" type="parTrans" cxnId="{B5274A0A-3257-4ED1-891C-EE6534E5DC11}">
      <dgm:prSet/>
      <dgm:spPr/>
      <dgm:t>
        <a:bodyPr/>
        <a:lstStyle/>
        <a:p>
          <a:endParaRPr lang="en-US"/>
        </a:p>
      </dgm:t>
    </dgm:pt>
    <dgm:pt modelId="{C86F3034-C47E-4153-BECA-2EA52145E001}" type="sibTrans" cxnId="{B5274A0A-3257-4ED1-891C-EE6534E5DC11}">
      <dgm:prSet/>
      <dgm:spPr/>
      <dgm:t>
        <a:bodyPr/>
        <a:lstStyle/>
        <a:p>
          <a:endParaRPr lang="en-US"/>
        </a:p>
      </dgm:t>
    </dgm:pt>
    <dgm:pt modelId="{5066121C-13FC-48CA-9ACF-4FB01B8DC1F3}">
      <dgm:prSet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14</a:t>
          </a:r>
          <a:r>
            <a:rPr 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拿你的錢走吧！我樂意給那後來的和給你的一樣，</a:t>
          </a:r>
          <a:endParaRPr lang="en-US" sz="28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ABB55C-B099-4221-A973-09A39815999D}" type="parTrans" cxnId="{A01BB02C-AE7B-4F76-A605-6588182F5E28}">
      <dgm:prSet/>
      <dgm:spPr/>
      <dgm:t>
        <a:bodyPr/>
        <a:lstStyle/>
        <a:p>
          <a:endParaRPr lang="en-US"/>
        </a:p>
      </dgm:t>
    </dgm:pt>
    <dgm:pt modelId="{A7E9BD95-1691-47A1-9306-E913C0F99EFF}" type="sibTrans" cxnId="{A01BB02C-AE7B-4F76-A605-6588182F5E28}">
      <dgm:prSet/>
      <dgm:spPr/>
      <dgm:t>
        <a:bodyPr/>
        <a:lstStyle/>
        <a:p>
          <a:endParaRPr lang="en-US"/>
        </a:p>
      </dgm:t>
    </dgm:pt>
    <dgm:pt modelId="{C878FC06-1919-4DD2-849E-CB3893775F25}" type="pres">
      <dgm:prSet presAssocID="{B64FB6A6-4A47-4749-91C6-2D584A8943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86BD158-5D99-4E1F-BDF3-265D003C6BC2}" type="pres">
      <dgm:prSet presAssocID="{86B2D0CB-31C3-406C-A313-EC859EBE9774}" presName="thickLine" presStyleLbl="alignNode1" presStyleIdx="0" presStyleCnt="5"/>
      <dgm:spPr/>
    </dgm:pt>
    <dgm:pt modelId="{4846D9FF-D658-4A0C-A331-82F472FE37B7}" type="pres">
      <dgm:prSet presAssocID="{86B2D0CB-31C3-406C-A313-EC859EBE9774}" presName="horz1" presStyleCnt="0"/>
      <dgm:spPr/>
    </dgm:pt>
    <dgm:pt modelId="{528C29A6-A714-4B68-B60C-6BECE552B7F5}" type="pres">
      <dgm:prSet presAssocID="{86B2D0CB-31C3-406C-A313-EC859EBE9774}" presName="tx1" presStyleLbl="revTx" presStyleIdx="0" presStyleCnt="5" custScaleY="93161"/>
      <dgm:spPr/>
      <dgm:t>
        <a:bodyPr/>
        <a:lstStyle/>
        <a:p>
          <a:endParaRPr lang="zh-TW" altLang="en-US"/>
        </a:p>
      </dgm:t>
    </dgm:pt>
    <dgm:pt modelId="{24AA2B2F-F6F9-4C5F-8009-7B0B737FE560}" type="pres">
      <dgm:prSet presAssocID="{86B2D0CB-31C3-406C-A313-EC859EBE9774}" presName="vert1" presStyleCnt="0"/>
      <dgm:spPr/>
    </dgm:pt>
    <dgm:pt modelId="{B732ADF2-6FD1-499F-AF80-FB9732A7EAE5}" type="pres">
      <dgm:prSet presAssocID="{F372765B-BB2D-4431-8CDB-9C3883D79822}" presName="thickLine" presStyleLbl="alignNode1" presStyleIdx="1" presStyleCnt="5"/>
      <dgm:spPr/>
    </dgm:pt>
    <dgm:pt modelId="{A3E496D7-67F7-4832-8FEE-5265AFBCE2CC}" type="pres">
      <dgm:prSet presAssocID="{F372765B-BB2D-4431-8CDB-9C3883D79822}" presName="horz1" presStyleCnt="0"/>
      <dgm:spPr/>
    </dgm:pt>
    <dgm:pt modelId="{A56DCBCB-E38F-4413-9656-299D24B70A46}" type="pres">
      <dgm:prSet presAssocID="{F372765B-BB2D-4431-8CDB-9C3883D79822}" presName="tx1" presStyleLbl="revTx" presStyleIdx="1" presStyleCnt="5" custScaleY="65345"/>
      <dgm:spPr/>
      <dgm:t>
        <a:bodyPr/>
        <a:lstStyle/>
        <a:p>
          <a:endParaRPr lang="zh-TW" altLang="en-US"/>
        </a:p>
      </dgm:t>
    </dgm:pt>
    <dgm:pt modelId="{4603802A-489C-447F-85FA-21D519F67058}" type="pres">
      <dgm:prSet presAssocID="{F372765B-BB2D-4431-8CDB-9C3883D79822}" presName="vert1" presStyleCnt="0"/>
      <dgm:spPr/>
    </dgm:pt>
    <dgm:pt modelId="{AC99C497-5F5F-4B32-B66B-A6A604C9407F}" type="pres">
      <dgm:prSet presAssocID="{45FE1497-E518-49D2-AC43-D17F612B3A26}" presName="thickLine" presStyleLbl="alignNode1" presStyleIdx="2" presStyleCnt="5"/>
      <dgm:spPr/>
    </dgm:pt>
    <dgm:pt modelId="{27074219-5C3C-48DB-BED9-E56E8CBA72BD}" type="pres">
      <dgm:prSet presAssocID="{45FE1497-E518-49D2-AC43-D17F612B3A26}" presName="horz1" presStyleCnt="0"/>
      <dgm:spPr/>
    </dgm:pt>
    <dgm:pt modelId="{F45C09AE-1BAF-4C4F-AFA2-ACAFEB66771E}" type="pres">
      <dgm:prSet presAssocID="{45FE1497-E518-49D2-AC43-D17F612B3A26}" presName="tx1" presStyleLbl="revTx" presStyleIdx="2" presStyleCnt="5"/>
      <dgm:spPr/>
      <dgm:t>
        <a:bodyPr/>
        <a:lstStyle/>
        <a:p>
          <a:endParaRPr lang="zh-TW" altLang="en-US"/>
        </a:p>
      </dgm:t>
    </dgm:pt>
    <dgm:pt modelId="{75C828E4-07A8-4069-AD22-BC008FEC7AF2}" type="pres">
      <dgm:prSet presAssocID="{45FE1497-E518-49D2-AC43-D17F612B3A26}" presName="vert1" presStyleCnt="0"/>
      <dgm:spPr/>
    </dgm:pt>
    <dgm:pt modelId="{B1595C44-E46A-4468-8E67-BF67B5C2DDA8}" type="pres">
      <dgm:prSet presAssocID="{871A32E4-40A1-429C-9EF8-464BF6A5C844}" presName="thickLine" presStyleLbl="alignNode1" presStyleIdx="3" presStyleCnt="5"/>
      <dgm:spPr/>
    </dgm:pt>
    <dgm:pt modelId="{83AD11A4-219E-4920-9FB6-BCEDB99CD989}" type="pres">
      <dgm:prSet presAssocID="{871A32E4-40A1-429C-9EF8-464BF6A5C844}" presName="horz1" presStyleCnt="0"/>
      <dgm:spPr/>
    </dgm:pt>
    <dgm:pt modelId="{548C9ABE-3DFB-4EA4-8DEE-43ABF3F6CA67}" type="pres">
      <dgm:prSet presAssocID="{871A32E4-40A1-429C-9EF8-464BF6A5C844}" presName="tx1" presStyleLbl="revTx" presStyleIdx="3" presStyleCnt="5" custScaleY="131211" custLinFactNeighborY="9363"/>
      <dgm:spPr/>
      <dgm:t>
        <a:bodyPr/>
        <a:lstStyle/>
        <a:p>
          <a:endParaRPr lang="zh-TW" altLang="en-US"/>
        </a:p>
      </dgm:t>
    </dgm:pt>
    <dgm:pt modelId="{DC41343C-1FF0-4E9D-880A-B17D70304757}" type="pres">
      <dgm:prSet presAssocID="{871A32E4-40A1-429C-9EF8-464BF6A5C844}" presName="vert1" presStyleCnt="0"/>
      <dgm:spPr/>
    </dgm:pt>
    <dgm:pt modelId="{573BCA3F-2054-4A78-B681-17F5A2BD0D7E}" type="pres">
      <dgm:prSet presAssocID="{5066121C-13FC-48CA-9ACF-4FB01B8DC1F3}" presName="thickLine" presStyleLbl="alignNode1" presStyleIdx="4" presStyleCnt="5"/>
      <dgm:spPr/>
    </dgm:pt>
    <dgm:pt modelId="{6D1409E9-391D-4103-B2F5-B667A45CEB43}" type="pres">
      <dgm:prSet presAssocID="{5066121C-13FC-48CA-9ACF-4FB01B8DC1F3}" presName="horz1" presStyleCnt="0"/>
      <dgm:spPr/>
    </dgm:pt>
    <dgm:pt modelId="{DAE94C3B-3D29-4BCC-86E6-F319C3FD3FFA}" type="pres">
      <dgm:prSet presAssocID="{5066121C-13FC-48CA-9ACF-4FB01B8DC1F3}" presName="tx1" presStyleLbl="revTx" presStyleIdx="4" presStyleCnt="5"/>
      <dgm:spPr/>
      <dgm:t>
        <a:bodyPr/>
        <a:lstStyle/>
        <a:p>
          <a:endParaRPr lang="zh-TW" altLang="en-US"/>
        </a:p>
      </dgm:t>
    </dgm:pt>
    <dgm:pt modelId="{98104513-9848-4ECB-8B4D-4E1964F49BB1}" type="pres">
      <dgm:prSet presAssocID="{5066121C-13FC-48CA-9ACF-4FB01B8DC1F3}" presName="vert1" presStyleCnt="0"/>
      <dgm:spPr/>
    </dgm:pt>
  </dgm:ptLst>
  <dgm:cxnLst>
    <dgm:cxn modelId="{1F7205BE-C95B-425A-BF00-7A570C7915D3}" srcId="{B64FB6A6-4A47-4749-91C6-2D584A894346}" destId="{86B2D0CB-31C3-406C-A313-EC859EBE9774}" srcOrd="0" destOrd="0" parTransId="{DBA3BFAC-39C9-467B-AC73-C526719B56FD}" sibTransId="{33183716-FB37-4901-9521-B29CE9B57F02}"/>
    <dgm:cxn modelId="{AFC1DFD8-3450-452E-9374-193485A3BB10}" srcId="{B64FB6A6-4A47-4749-91C6-2D584A894346}" destId="{F372765B-BB2D-4431-8CDB-9C3883D79822}" srcOrd="1" destOrd="0" parTransId="{8B8865D4-1FDE-44BC-9AA8-CDF7089D9C36}" sibTransId="{3036ECAC-A0E7-48D9-8B12-520305DCD403}"/>
    <dgm:cxn modelId="{C2D34C83-0056-44C4-BC83-CF53E6C3EA4C}" type="presOf" srcId="{45FE1497-E518-49D2-AC43-D17F612B3A26}" destId="{F45C09AE-1BAF-4C4F-AFA2-ACAFEB66771E}" srcOrd="0" destOrd="0" presId="urn:microsoft.com/office/officeart/2008/layout/LinedList"/>
    <dgm:cxn modelId="{1592036F-CD63-4C94-BFA6-85D2C9821F9B}" type="presOf" srcId="{871A32E4-40A1-429C-9EF8-464BF6A5C844}" destId="{548C9ABE-3DFB-4EA4-8DEE-43ABF3F6CA67}" srcOrd="0" destOrd="0" presId="urn:microsoft.com/office/officeart/2008/layout/LinedList"/>
    <dgm:cxn modelId="{85737BD9-47F7-469F-A457-591B1BD41364}" type="presOf" srcId="{5066121C-13FC-48CA-9ACF-4FB01B8DC1F3}" destId="{DAE94C3B-3D29-4BCC-86E6-F319C3FD3FFA}" srcOrd="0" destOrd="0" presId="urn:microsoft.com/office/officeart/2008/layout/LinedList"/>
    <dgm:cxn modelId="{8A799D0C-5083-452C-AB9F-B705A57BEC3D}" type="presOf" srcId="{F372765B-BB2D-4431-8CDB-9C3883D79822}" destId="{A56DCBCB-E38F-4413-9656-299D24B70A46}" srcOrd="0" destOrd="0" presId="urn:microsoft.com/office/officeart/2008/layout/LinedList"/>
    <dgm:cxn modelId="{A01BB02C-AE7B-4F76-A605-6588182F5E28}" srcId="{B64FB6A6-4A47-4749-91C6-2D584A894346}" destId="{5066121C-13FC-48CA-9ACF-4FB01B8DC1F3}" srcOrd="4" destOrd="0" parTransId="{A2ABB55C-B099-4221-A973-09A39815999D}" sibTransId="{A7E9BD95-1691-47A1-9306-E913C0F99EFF}"/>
    <dgm:cxn modelId="{3593DCAE-726E-4958-B6B2-62602EEE450A}" srcId="{B64FB6A6-4A47-4749-91C6-2D584A894346}" destId="{45FE1497-E518-49D2-AC43-D17F612B3A26}" srcOrd="2" destOrd="0" parTransId="{9B2949BB-86C8-433B-ADCC-3F25C3C70AC8}" sibTransId="{146BDC19-58DE-4F1E-BA4B-A6F23756931A}"/>
    <dgm:cxn modelId="{B5274A0A-3257-4ED1-891C-EE6534E5DC11}" srcId="{B64FB6A6-4A47-4749-91C6-2D584A894346}" destId="{871A32E4-40A1-429C-9EF8-464BF6A5C844}" srcOrd="3" destOrd="0" parTransId="{DA9D1A24-3EB2-4865-AA36-C697AC40F7F2}" sibTransId="{C86F3034-C47E-4153-BECA-2EA52145E001}"/>
    <dgm:cxn modelId="{21CE09B9-8270-491B-A75A-A8C9A3752C65}" type="presOf" srcId="{B64FB6A6-4A47-4749-91C6-2D584A894346}" destId="{C878FC06-1919-4DD2-849E-CB3893775F25}" srcOrd="0" destOrd="0" presId="urn:microsoft.com/office/officeart/2008/layout/LinedList"/>
    <dgm:cxn modelId="{5B973C6F-B1E8-4F9D-894A-B0CC42CF7345}" type="presOf" srcId="{86B2D0CB-31C3-406C-A313-EC859EBE9774}" destId="{528C29A6-A714-4B68-B60C-6BECE552B7F5}" srcOrd="0" destOrd="0" presId="urn:microsoft.com/office/officeart/2008/layout/LinedList"/>
    <dgm:cxn modelId="{F2F881D1-7A52-4FF8-B723-F2F3871B861C}" type="presParOf" srcId="{C878FC06-1919-4DD2-849E-CB3893775F25}" destId="{D86BD158-5D99-4E1F-BDF3-265D003C6BC2}" srcOrd="0" destOrd="0" presId="urn:microsoft.com/office/officeart/2008/layout/LinedList"/>
    <dgm:cxn modelId="{AE079DA2-16F6-4949-9778-DCAD463F295C}" type="presParOf" srcId="{C878FC06-1919-4DD2-849E-CB3893775F25}" destId="{4846D9FF-D658-4A0C-A331-82F472FE37B7}" srcOrd="1" destOrd="0" presId="urn:microsoft.com/office/officeart/2008/layout/LinedList"/>
    <dgm:cxn modelId="{2BC114F4-FB3B-4DC6-8C09-FD3702596891}" type="presParOf" srcId="{4846D9FF-D658-4A0C-A331-82F472FE37B7}" destId="{528C29A6-A714-4B68-B60C-6BECE552B7F5}" srcOrd="0" destOrd="0" presId="urn:microsoft.com/office/officeart/2008/layout/LinedList"/>
    <dgm:cxn modelId="{4CB85BB1-FC3A-4810-920C-1F10703328A2}" type="presParOf" srcId="{4846D9FF-D658-4A0C-A331-82F472FE37B7}" destId="{24AA2B2F-F6F9-4C5F-8009-7B0B737FE560}" srcOrd="1" destOrd="0" presId="urn:microsoft.com/office/officeart/2008/layout/LinedList"/>
    <dgm:cxn modelId="{E7CCD386-7310-47F5-9FBD-FAEDB9F84B23}" type="presParOf" srcId="{C878FC06-1919-4DD2-849E-CB3893775F25}" destId="{B732ADF2-6FD1-499F-AF80-FB9732A7EAE5}" srcOrd="2" destOrd="0" presId="urn:microsoft.com/office/officeart/2008/layout/LinedList"/>
    <dgm:cxn modelId="{1181BC6D-7645-4670-B5DB-F2B8D0584B55}" type="presParOf" srcId="{C878FC06-1919-4DD2-849E-CB3893775F25}" destId="{A3E496D7-67F7-4832-8FEE-5265AFBCE2CC}" srcOrd="3" destOrd="0" presId="urn:microsoft.com/office/officeart/2008/layout/LinedList"/>
    <dgm:cxn modelId="{AC958203-B072-47FF-88A1-F7C760A3A5E4}" type="presParOf" srcId="{A3E496D7-67F7-4832-8FEE-5265AFBCE2CC}" destId="{A56DCBCB-E38F-4413-9656-299D24B70A46}" srcOrd="0" destOrd="0" presId="urn:microsoft.com/office/officeart/2008/layout/LinedList"/>
    <dgm:cxn modelId="{E6CF44E4-75C7-4D20-AB3B-19D6EAF52745}" type="presParOf" srcId="{A3E496D7-67F7-4832-8FEE-5265AFBCE2CC}" destId="{4603802A-489C-447F-85FA-21D519F67058}" srcOrd="1" destOrd="0" presId="urn:microsoft.com/office/officeart/2008/layout/LinedList"/>
    <dgm:cxn modelId="{4EE26073-0794-4CCF-B0D2-267C40E1B7C8}" type="presParOf" srcId="{C878FC06-1919-4DD2-849E-CB3893775F25}" destId="{AC99C497-5F5F-4B32-B66B-A6A604C9407F}" srcOrd="4" destOrd="0" presId="urn:microsoft.com/office/officeart/2008/layout/LinedList"/>
    <dgm:cxn modelId="{2DF50D99-9F19-40BB-8F38-244EF84CDF95}" type="presParOf" srcId="{C878FC06-1919-4DD2-849E-CB3893775F25}" destId="{27074219-5C3C-48DB-BED9-E56E8CBA72BD}" srcOrd="5" destOrd="0" presId="urn:microsoft.com/office/officeart/2008/layout/LinedList"/>
    <dgm:cxn modelId="{56BB6D26-CD98-44A5-9727-0C819375252B}" type="presParOf" srcId="{27074219-5C3C-48DB-BED9-E56E8CBA72BD}" destId="{F45C09AE-1BAF-4C4F-AFA2-ACAFEB66771E}" srcOrd="0" destOrd="0" presId="urn:microsoft.com/office/officeart/2008/layout/LinedList"/>
    <dgm:cxn modelId="{31F26FB5-A323-4F3D-A906-4E7D99BB521F}" type="presParOf" srcId="{27074219-5C3C-48DB-BED9-E56E8CBA72BD}" destId="{75C828E4-07A8-4069-AD22-BC008FEC7AF2}" srcOrd="1" destOrd="0" presId="urn:microsoft.com/office/officeart/2008/layout/LinedList"/>
    <dgm:cxn modelId="{A8DCEA3E-E79C-4C9B-AD12-56F9120F01C8}" type="presParOf" srcId="{C878FC06-1919-4DD2-849E-CB3893775F25}" destId="{B1595C44-E46A-4468-8E67-BF67B5C2DDA8}" srcOrd="6" destOrd="0" presId="urn:microsoft.com/office/officeart/2008/layout/LinedList"/>
    <dgm:cxn modelId="{3BB77C20-939D-4CFB-8F24-67726D3C3669}" type="presParOf" srcId="{C878FC06-1919-4DD2-849E-CB3893775F25}" destId="{83AD11A4-219E-4920-9FB6-BCEDB99CD989}" srcOrd="7" destOrd="0" presId="urn:microsoft.com/office/officeart/2008/layout/LinedList"/>
    <dgm:cxn modelId="{C0B00F1F-0B53-41C9-8F71-01AF01ED4243}" type="presParOf" srcId="{83AD11A4-219E-4920-9FB6-BCEDB99CD989}" destId="{548C9ABE-3DFB-4EA4-8DEE-43ABF3F6CA67}" srcOrd="0" destOrd="0" presId="urn:microsoft.com/office/officeart/2008/layout/LinedList"/>
    <dgm:cxn modelId="{F9C67FBD-FD22-4717-9DE4-0AAFDAB47F29}" type="presParOf" srcId="{83AD11A4-219E-4920-9FB6-BCEDB99CD989}" destId="{DC41343C-1FF0-4E9D-880A-B17D70304757}" srcOrd="1" destOrd="0" presId="urn:microsoft.com/office/officeart/2008/layout/LinedList"/>
    <dgm:cxn modelId="{67654365-F838-4626-B584-51CE5E9357AD}" type="presParOf" srcId="{C878FC06-1919-4DD2-849E-CB3893775F25}" destId="{573BCA3F-2054-4A78-B681-17F5A2BD0D7E}" srcOrd="8" destOrd="0" presId="urn:microsoft.com/office/officeart/2008/layout/LinedList"/>
    <dgm:cxn modelId="{AFA317AE-B71D-4E85-8EFD-41F14EAB9C42}" type="presParOf" srcId="{C878FC06-1919-4DD2-849E-CB3893775F25}" destId="{6D1409E9-391D-4103-B2F5-B667A45CEB43}" srcOrd="9" destOrd="0" presId="urn:microsoft.com/office/officeart/2008/layout/LinedList"/>
    <dgm:cxn modelId="{86BC80CC-DEE0-4F64-9C56-A1E0354E71F9}" type="presParOf" srcId="{6D1409E9-391D-4103-B2F5-B667A45CEB43}" destId="{DAE94C3B-3D29-4BCC-86E6-F319C3FD3FFA}" srcOrd="0" destOrd="0" presId="urn:microsoft.com/office/officeart/2008/layout/LinedList"/>
    <dgm:cxn modelId="{A210F946-F7A1-4353-9D67-F5721FB273DF}" type="presParOf" srcId="{6D1409E9-391D-4103-B2F5-B667A45CEB43}" destId="{98104513-9848-4ECB-8B4D-4E1964F49B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C8417-B3F7-4072-973A-A0863A943EFE}">
      <dsp:nvSpPr>
        <dsp:cNvPr id="0" name=""/>
        <dsp:cNvSpPr/>
      </dsp:nvSpPr>
      <dsp:spPr>
        <a:xfrm>
          <a:off x="0" y="4356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E790-3288-49AE-8C3D-1E382FE7258D}">
      <dsp:nvSpPr>
        <dsp:cNvPr id="0" name=""/>
        <dsp:cNvSpPr/>
      </dsp:nvSpPr>
      <dsp:spPr>
        <a:xfrm>
          <a:off x="0" y="4356"/>
          <a:ext cx="6479982" cy="118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1</a:t>
          </a:r>
          <a:r>
            <a:rPr lang="zh-TW" sz="3200" b="1" kern="1200" dirty="0"/>
            <a:t>因為天國好比一家的主人清早去雇人進他的葡萄園做工。</a:t>
          </a:r>
          <a:endParaRPr lang="en-US" sz="3200" kern="1200" dirty="0"/>
        </a:p>
      </dsp:txBody>
      <dsp:txXfrm>
        <a:off x="0" y="4356"/>
        <a:ext cx="6479982" cy="1188249"/>
      </dsp:txXfrm>
    </dsp:sp>
    <dsp:sp modelId="{FF5159FF-8517-42D4-8237-0381B417877E}">
      <dsp:nvSpPr>
        <dsp:cNvPr id="0" name=""/>
        <dsp:cNvSpPr/>
      </dsp:nvSpPr>
      <dsp:spPr>
        <a:xfrm>
          <a:off x="0" y="1192605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52049-35A7-422C-A266-579A16713D90}">
      <dsp:nvSpPr>
        <dsp:cNvPr id="0" name=""/>
        <dsp:cNvSpPr/>
      </dsp:nvSpPr>
      <dsp:spPr>
        <a:xfrm>
          <a:off x="0" y="1192605"/>
          <a:ext cx="6479982" cy="116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2</a:t>
          </a:r>
          <a:r>
            <a:rPr lang="zh-TW" sz="3200" b="1" kern="1200" dirty="0"/>
            <a:t>他和工人講定一天一個銀幣，就打發他們進葡萄園去。</a:t>
          </a:r>
          <a:endParaRPr lang="en-US" sz="3200" kern="1200" dirty="0"/>
        </a:p>
      </dsp:txBody>
      <dsp:txXfrm>
        <a:off x="0" y="1192605"/>
        <a:ext cx="6479982" cy="1165366"/>
      </dsp:txXfrm>
    </dsp:sp>
    <dsp:sp modelId="{6D46716F-A886-4055-B36F-33BDC9BF0B7D}">
      <dsp:nvSpPr>
        <dsp:cNvPr id="0" name=""/>
        <dsp:cNvSpPr/>
      </dsp:nvSpPr>
      <dsp:spPr>
        <a:xfrm>
          <a:off x="0" y="2357972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93224-6072-4FE0-B0FF-94DF2E79E078}">
      <dsp:nvSpPr>
        <dsp:cNvPr id="0" name=""/>
        <dsp:cNvSpPr/>
      </dsp:nvSpPr>
      <dsp:spPr>
        <a:xfrm>
          <a:off x="0" y="2357972"/>
          <a:ext cx="6479982" cy="116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3</a:t>
          </a:r>
          <a:r>
            <a:rPr lang="zh-TW" sz="3200" b="1" kern="1200" dirty="0"/>
            <a:t>約在上午九點鐘出去，看見市場上還有閒站的人，</a:t>
          </a:r>
          <a:endParaRPr lang="en-US" sz="3200" kern="1200" dirty="0"/>
        </a:p>
      </dsp:txBody>
      <dsp:txXfrm>
        <a:off x="0" y="2357972"/>
        <a:ext cx="6479982" cy="1161923"/>
      </dsp:txXfrm>
    </dsp:sp>
    <dsp:sp modelId="{488D06DC-9438-4DAA-A325-5763AEC34B29}">
      <dsp:nvSpPr>
        <dsp:cNvPr id="0" name=""/>
        <dsp:cNvSpPr/>
      </dsp:nvSpPr>
      <dsp:spPr>
        <a:xfrm>
          <a:off x="0" y="351989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A9DD-F50D-41BA-8FAE-B2DE7925C121}">
      <dsp:nvSpPr>
        <dsp:cNvPr id="0" name=""/>
        <dsp:cNvSpPr/>
      </dsp:nvSpPr>
      <dsp:spPr>
        <a:xfrm>
          <a:off x="0" y="3519895"/>
          <a:ext cx="6479982" cy="143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4</a:t>
          </a:r>
          <a:r>
            <a:rPr lang="zh-TW" sz="3200" b="1" kern="1200" dirty="0"/>
            <a:t>就對那些人說：</a:t>
          </a:r>
          <a:r>
            <a:rPr lang="en-US" sz="3200" b="1" kern="1200" dirty="0"/>
            <a:t>『</a:t>
          </a:r>
          <a:r>
            <a:rPr lang="zh-TW" sz="3200" b="1" kern="1200" dirty="0"/>
            <a:t>你們也進葡萄園去，我會給你們合理的工錢。</a:t>
          </a:r>
          <a:r>
            <a:rPr lang="en-US" sz="3200" b="1" kern="1200" dirty="0"/>
            <a:t>』</a:t>
          </a:r>
          <a:endParaRPr lang="en-US" sz="3200" kern="1200" dirty="0"/>
        </a:p>
      </dsp:txBody>
      <dsp:txXfrm>
        <a:off x="0" y="3519895"/>
        <a:ext cx="6479982" cy="1437458"/>
      </dsp:txXfrm>
    </dsp:sp>
    <dsp:sp modelId="{5E0EACCE-F7A4-48A1-8515-21875E3D7D40}">
      <dsp:nvSpPr>
        <dsp:cNvPr id="0" name=""/>
        <dsp:cNvSpPr/>
      </dsp:nvSpPr>
      <dsp:spPr>
        <a:xfrm>
          <a:off x="0" y="4957353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D3EF1-8C34-451D-991D-943AE4051977}">
      <dsp:nvSpPr>
        <dsp:cNvPr id="0" name=""/>
        <dsp:cNvSpPr/>
      </dsp:nvSpPr>
      <dsp:spPr>
        <a:xfrm>
          <a:off x="0" y="4961709"/>
          <a:ext cx="6479982" cy="136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5</a:t>
          </a:r>
          <a:r>
            <a:rPr lang="zh-TW" sz="3200" b="1" kern="1200" dirty="0"/>
            <a:t>他們也進去了。約在正午和下午三點鐘又出去，他也是這麼做。</a:t>
          </a:r>
          <a:endParaRPr lang="en-US" sz="3200" kern="1200" dirty="0"/>
        </a:p>
      </dsp:txBody>
      <dsp:txXfrm>
        <a:off x="0" y="4961709"/>
        <a:ext cx="6479982" cy="13625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56200-C28C-48BA-B2BD-48E49482EDF3}">
      <dsp:nvSpPr>
        <dsp:cNvPr id="0" name=""/>
        <dsp:cNvSpPr/>
      </dsp:nvSpPr>
      <dsp:spPr>
        <a:xfrm>
          <a:off x="0" y="11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06D15-9EF6-40E8-ADFD-57E71B0276A6}">
      <dsp:nvSpPr>
        <dsp:cNvPr id="0" name=""/>
        <dsp:cNvSpPr/>
      </dsp:nvSpPr>
      <dsp:spPr>
        <a:xfrm>
          <a:off x="0" y="119"/>
          <a:ext cx="6492875" cy="205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難道我的東西不可隨我的意思用嗎？因為我作好人，你就眼紅了嗎？</a:t>
          </a:r>
          <a:r>
            <a:rPr lang="en-US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en-US" sz="32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19"/>
        <a:ext cx="6492875" cy="2055849"/>
      </dsp:txXfrm>
    </dsp:sp>
    <dsp:sp modelId="{D99381E9-95A0-4F51-9862-FAEA1D93B527}">
      <dsp:nvSpPr>
        <dsp:cNvPr id="0" name=""/>
        <dsp:cNvSpPr/>
      </dsp:nvSpPr>
      <dsp:spPr>
        <a:xfrm>
          <a:off x="0" y="205596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60410-ACF8-46D9-964E-C24075EE7DDD}">
      <dsp:nvSpPr>
        <dsp:cNvPr id="0" name=""/>
        <dsp:cNvSpPr/>
      </dsp:nvSpPr>
      <dsp:spPr>
        <a:xfrm>
          <a:off x="0" y="2055968"/>
          <a:ext cx="6486534" cy="2083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16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這樣，那在後的，將要在前；在前的，將要在後了。」 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055968"/>
        <a:ext cx="6486534" cy="2083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B44-3254-4A47-98AE-A194904A86D2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7079-C6B3-4550-9C8B-4872A8691333}">
      <dsp:nvSpPr>
        <dsp:cNvPr id="0" name=""/>
        <dsp:cNvSpPr/>
      </dsp:nvSpPr>
      <dsp:spPr>
        <a:xfrm>
          <a:off x="0" y="0"/>
          <a:ext cx="6492875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30 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心平氣和，促進身體健康，猜疑妒忌，如同骨中毒瘤。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0"/>
        <a:ext cx="6492875" cy="1872000"/>
      </dsp:txXfrm>
    </dsp:sp>
    <dsp:sp modelId="{FA580180-142C-42B4-B26D-3BE0D205B17A}">
      <dsp:nvSpPr>
        <dsp:cNvPr id="0" name=""/>
        <dsp:cNvSpPr/>
      </dsp:nvSpPr>
      <dsp:spPr>
        <a:xfrm>
          <a:off x="0" y="187200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D799E-2B08-41D2-A87B-0D44824C0A2A}">
      <dsp:nvSpPr>
        <dsp:cNvPr id="0" name=""/>
        <dsp:cNvSpPr/>
      </dsp:nvSpPr>
      <dsp:spPr>
        <a:xfrm>
          <a:off x="0" y="1872000"/>
          <a:ext cx="6492875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HK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箴十四</a:t>
          </a: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30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新普</a:t>
          </a: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872000"/>
        <a:ext cx="6492875" cy="187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E6F76-532D-4E66-8471-DB5FD0AD9F62}">
      <dsp:nvSpPr>
        <dsp:cNvPr id="0" name=""/>
        <dsp:cNvSpPr/>
      </dsp:nvSpPr>
      <dsp:spPr>
        <a:xfrm>
          <a:off x="0" y="64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1AC7A-EDF1-4EA7-AC78-21B2FE132DBA}">
      <dsp:nvSpPr>
        <dsp:cNvPr id="0" name=""/>
        <dsp:cNvSpPr/>
      </dsp:nvSpPr>
      <dsp:spPr>
        <a:xfrm>
          <a:off x="0" y="649"/>
          <a:ext cx="6473690" cy="1779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6</a:t>
          </a:r>
          <a:r>
            <a:rPr lang="zh-TW" sz="3200" b="1" kern="1200" dirty="0"/>
            <a:t>約在下午五點鐘出去，他看見還有人站在那裏，就問他們：『你們為甚麼整天在這裏閒站呢？』</a:t>
          </a:r>
          <a:endParaRPr lang="en-US" sz="3200" kern="1200" dirty="0"/>
        </a:p>
      </dsp:txBody>
      <dsp:txXfrm>
        <a:off x="0" y="649"/>
        <a:ext cx="6473690" cy="1779677"/>
      </dsp:txXfrm>
    </dsp:sp>
    <dsp:sp modelId="{2218FB3C-5210-4ECC-87B7-B255685C8C4D}">
      <dsp:nvSpPr>
        <dsp:cNvPr id="0" name=""/>
        <dsp:cNvSpPr/>
      </dsp:nvSpPr>
      <dsp:spPr>
        <a:xfrm>
          <a:off x="0" y="1780326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79B34-0C67-44AF-8C19-95DAA3E49968}">
      <dsp:nvSpPr>
        <dsp:cNvPr id="0" name=""/>
        <dsp:cNvSpPr/>
      </dsp:nvSpPr>
      <dsp:spPr>
        <a:xfrm>
          <a:off x="0" y="1780326"/>
          <a:ext cx="6480019" cy="145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7</a:t>
          </a:r>
          <a:r>
            <a:rPr lang="zh-TW" sz="3200" b="1" kern="1200" dirty="0"/>
            <a:t>他們說：『因為沒有人雇我們。』他說：『你們也進葡萄園去。』</a:t>
          </a:r>
          <a:endParaRPr lang="en-US" sz="3200" kern="1200" dirty="0"/>
        </a:p>
      </dsp:txBody>
      <dsp:txXfrm>
        <a:off x="0" y="1780326"/>
        <a:ext cx="6480019" cy="1458811"/>
      </dsp:txXfrm>
    </dsp:sp>
    <dsp:sp modelId="{36A73355-8F67-484A-AF58-838D3002BBE0}">
      <dsp:nvSpPr>
        <dsp:cNvPr id="0" name=""/>
        <dsp:cNvSpPr/>
      </dsp:nvSpPr>
      <dsp:spPr>
        <a:xfrm>
          <a:off x="0" y="3239138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0664F-0DBF-4D72-9E60-A70269AFCEAC}">
      <dsp:nvSpPr>
        <dsp:cNvPr id="0" name=""/>
        <dsp:cNvSpPr/>
      </dsp:nvSpPr>
      <dsp:spPr>
        <a:xfrm>
          <a:off x="0" y="3239138"/>
          <a:ext cx="6473690" cy="165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8</a:t>
          </a:r>
          <a:r>
            <a:rPr lang="zh-TW" sz="3200" b="1" kern="1200" dirty="0"/>
            <a:t>到了晚上，園主對工頭說：『叫工人都來，給他們工錢，從後來的起，到先來的為止。』</a:t>
          </a:r>
          <a:endParaRPr lang="en-US" sz="3200" kern="1200" dirty="0"/>
        </a:p>
      </dsp:txBody>
      <dsp:txXfrm>
        <a:off x="0" y="3239138"/>
        <a:ext cx="6473690" cy="1651477"/>
      </dsp:txXfrm>
    </dsp:sp>
    <dsp:sp modelId="{A76D5789-B76B-4F27-A44F-CEEE4E1B8D83}">
      <dsp:nvSpPr>
        <dsp:cNvPr id="0" name=""/>
        <dsp:cNvSpPr/>
      </dsp:nvSpPr>
      <dsp:spPr>
        <a:xfrm>
          <a:off x="0" y="4890615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B896E-247C-4F23-AC8D-5E27E96338C7}">
      <dsp:nvSpPr>
        <dsp:cNvPr id="0" name=""/>
        <dsp:cNvSpPr/>
      </dsp:nvSpPr>
      <dsp:spPr>
        <a:xfrm>
          <a:off x="0" y="4890615"/>
          <a:ext cx="6473690" cy="15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9</a:t>
          </a:r>
          <a:r>
            <a:rPr lang="zh-TW" sz="3200" b="1" kern="1200" dirty="0"/>
            <a:t>約在下午五點鐘雇的人來了，各人領了一個銀幣。</a:t>
          </a:r>
          <a:endParaRPr lang="en-US" sz="3200" kern="1200" dirty="0"/>
        </a:p>
      </dsp:txBody>
      <dsp:txXfrm>
        <a:off x="0" y="4890615"/>
        <a:ext cx="6473690" cy="1519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C3A4-C2AA-4B4C-B468-0246EC4AC53E}">
      <dsp:nvSpPr>
        <dsp:cNvPr id="0" name=""/>
        <dsp:cNvSpPr/>
      </dsp:nvSpPr>
      <dsp:spPr>
        <a:xfrm>
          <a:off x="0" y="475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08F50-9652-4F11-8857-063EB4907384}">
      <dsp:nvSpPr>
        <dsp:cNvPr id="0" name=""/>
        <dsp:cNvSpPr/>
      </dsp:nvSpPr>
      <dsp:spPr>
        <a:xfrm>
          <a:off x="0" y="4752"/>
          <a:ext cx="6473690" cy="102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10</a:t>
          </a:r>
          <a:r>
            <a:rPr lang="zh-TW" sz="3000" b="1" kern="1200" dirty="0"/>
            <a:t>那些最先雇的來了，以為可以多領，誰知也是各領一個銀幣。</a:t>
          </a:r>
          <a:endParaRPr lang="en-US" sz="3000" kern="1200" dirty="0"/>
        </a:p>
      </dsp:txBody>
      <dsp:txXfrm>
        <a:off x="0" y="4752"/>
        <a:ext cx="6473690" cy="1029180"/>
      </dsp:txXfrm>
    </dsp:sp>
    <dsp:sp modelId="{88A4E5EB-E1EE-4978-A28C-8978BF028992}">
      <dsp:nvSpPr>
        <dsp:cNvPr id="0" name=""/>
        <dsp:cNvSpPr/>
      </dsp:nvSpPr>
      <dsp:spPr>
        <a:xfrm>
          <a:off x="0" y="103393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14608-9FBA-4504-8B69-DD39E36B5CF5}">
      <dsp:nvSpPr>
        <dsp:cNvPr id="0" name=""/>
        <dsp:cNvSpPr/>
      </dsp:nvSpPr>
      <dsp:spPr>
        <a:xfrm>
          <a:off x="0" y="1033933"/>
          <a:ext cx="6473690" cy="992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11</a:t>
          </a:r>
          <a:r>
            <a:rPr lang="zh-TW" sz="3000" b="1" kern="1200" dirty="0"/>
            <a:t>他們領了工錢，就埋怨那家的主人說：</a:t>
          </a:r>
          <a:endParaRPr lang="en-US" sz="3000" kern="1200" dirty="0"/>
        </a:p>
      </dsp:txBody>
      <dsp:txXfrm>
        <a:off x="0" y="1033933"/>
        <a:ext cx="6473690" cy="992274"/>
      </dsp:txXfrm>
    </dsp:sp>
    <dsp:sp modelId="{F5596BAB-B9C6-4E51-B7B7-74E0EC775D7F}">
      <dsp:nvSpPr>
        <dsp:cNvPr id="0" name=""/>
        <dsp:cNvSpPr/>
      </dsp:nvSpPr>
      <dsp:spPr>
        <a:xfrm>
          <a:off x="0" y="202620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CD286-5546-4A79-BD4E-1F1E69593209}">
      <dsp:nvSpPr>
        <dsp:cNvPr id="0" name=""/>
        <dsp:cNvSpPr/>
      </dsp:nvSpPr>
      <dsp:spPr>
        <a:xfrm>
          <a:off x="0" y="2046959"/>
          <a:ext cx="6486534" cy="1736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12『</a:t>
          </a:r>
          <a:r>
            <a:rPr lang="zh-TW" sz="3000" b="1" kern="1200" dirty="0"/>
            <a:t>我們整天勞苦受熱，那些後來的只做了一小時，你竟待他們和我們一樣嗎？</a:t>
          </a:r>
          <a:r>
            <a:rPr lang="en-US" sz="3000" b="1" kern="1200" dirty="0"/>
            <a:t>』</a:t>
          </a:r>
          <a:endParaRPr lang="en-US" sz="3000" kern="1200" dirty="0"/>
        </a:p>
      </dsp:txBody>
      <dsp:txXfrm>
        <a:off x="0" y="2046959"/>
        <a:ext cx="6486534" cy="1736333"/>
      </dsp:txXfrm>
    </dsp:sp>
    <dsp:sp modelId="{3302B055-7DF9-474A-93FF-51F65BB30FD8}">
      <dsp:nvSpPr>
        <dsp:cNvPr id="0" name=""/>
        <dsp:cNvSpPr/>
      </dsp:nvSpPr>
      <dsp:spPr>
        <a:xfrm>
          <a:off x="0" y="3762540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4DDFA-73EA-479F-808F-8DD8534732D5}">
      <dsp:nvSpPr>
        <dsp:cNvPr id="0" name=""/>
        <dsp:cNvSpPr/>
      </dsp:nvSpPr>
      <dsp:spPr>
        <a:xfrm>
          <a:off x="0" y="3762540"/>
          <a:ext cx="6473690" cy="16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13</a:t>
          </a:r>
          <a:r>
            <a:rPr lang="zh-TW" sz="3000" b="1" kern="1200" dirty="0"/>
            <a:t>主人回答其中的一人說：</a:t>
          </a:r>
          <a:r>
            <a:rPr lang="en-US" sz="3000" b="1" kern="1200" dirty="0"/>
            <a:t>『</a:t>
          </a:r>
          <a:r>
            <a:rPr lang="zh-TW" sz="3000" b="1" kern="1200" dirty="0"/>
            <a:t>朋友，我沒虧待你，你與我講定的不是一個銀幣嗎？</a:t>
          </a:r>
          <a:endParaRPr lang="en-US" sz="3000" kern="1200" dirty="0"/>
        </a:p>
      </dsp:txBody>
      <dsp:txXfrm>
        <a:off x="0" y="3762540"/>
        <a:ext cx="6473690" cy="1624800"/>
      </dsp:txXfrm>
    </dsp:sp>
    <dsp:sp modelId="{31AA7C69-BD16-4E9F-9809-ECB693985A43}">
      <dsp:nvSpPr>
        <dsp:cNvPr id="0" name=""/>
        <dsp:cNvSpPr/>
      </dsp:nvSpPr>
      <dsp:spPr>
        <a:xfrm>
          <a:off x="0" y="538734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B89FA-F207-486C-88F6-A22AB83B5DB8}">
      <dsp:nvSpPr>
        <dsp:cNvPr id="0" name=""/>
        <dsp:cNvSpPr/>
      </dsp:nvSpPr>
      <dsp:spPr>
        <a:xfrm>
          <a:off x="0" y="5387341"/>
          <a:ext cx="6480019" cy="80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14</a:t>
          </a:r>
          <a:r>
            <a:rPr lang="zh-TW" sz="3000" b="1" kern="1200" dirty="0"/>
            <a:t>拿你的錢走吧！我樂意給那後來的和給你的一樣，</a:t>
          </a:r>
          <a:endParaRPr lang="en-US" sz="3000" kern="1200" dirty="0"/>
        </a:p>
      </dsp:txBody>
      <dsp:txXfrm>
        <a:off x="0" y="5387341"/>
        <a:ext cx="6480019" cy="806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087BC-877B-4C15-853D-D661DCB9067B}">
      <dsp:nvSpPr>
        <dsp:cNvPr id="0" name=""/>
        <dsp:cNvSpPr/>
      </dsp:nvSpPr>
      <dsp:spPr>
        <a:xfrm>
          <a:off x="0" y="2920"/>
          <a:ext cx="648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0BFCE-B520-4018-989B-B511ED97BF0A}">
      <dsp:nvSpPr>
        <dsp:cNvPr id="0" name=""/>
        <dsp:cNvSpPr/>
      </dsp:nvSpPr>
      <dsp:spPr>
        <a:xfrm>
          <a:off x="0" y="2920"/>
          <a:ext cx="6480000" cy="190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15</a:t>
          </a:r>
          <a:r>
            <a:rPr lang="zh-TW" sz="3200" b="1" kern="1200" dirty="0"/>
            <a:t>難道我的東西不可隨我的意思用嗎？因為我作好人，你就眼紅了嗎？</a:t>
          </a:r>
          <a:r>
            <a:rPr lang="en-US" sz="3200" b="1" kern="1200" dirty="0"/>
            <a:t>』</a:t>
          </a:r>
          <a:endParaRPr lang="en-US" sz="3200" kern="1200" dirty="0"/>
        </a:p>
      </dsp:txBody>
      <dsp:txXfrm>
        <a:off x="0" y="2920"/>
        <a:ext cx="6480000" cy="1909539"/>
      </dsp:txXfrm>
    </dsp:sp>
    <dsp:sp modelId="{66FB06F0-401A-43C1-B3A8-130AA3B6867A}">
      <dsp:nvSpPr>
        <dsp:cNvPr id="0" name=""/>
        <dsp:cNvSpPr/>
      </dsp:nvSpPr>
      <dsp:spPr>
        <a:xfrm>
          <a:off x="0" y="1912460"/>
          <a:ext cx="64800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67ECB-1844-4548-9715-23CE74ABB88C}">
      <dsp:nvSpPr>
        <dsp:cNvPr id="0" name=""/>
        <dsp:cNvSpPr/>
      </dsp:nvSpPr>
      <dsp:spPr>
        <a:xfrm>
          <a:off x="0" y="1912460"/>
          <a:ext cx="6473671" cy="3190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16</a:t>
          </a:r>
          <a:r>
            <a:rPr lang="zh-TW" sz="3200" b="1" kern="1200" dirty="0"/>
            <a:t>這樣，那在後的，將要在前；在前的，將要在後了。」 </a:t>
          </a:r>
          <a:endParaRPr lang="en-US" sz="3200" kern="1200" dirty="0"/>
        </a:p>
      </dsp:txBody>
      <dsp:txXfrm>
        <a:off x="0" y="1912460"/>
        <a:ext cx="6473671" cy="3190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0FC17-8264-4181-ACFD-672F0202476A}">
      <dsp:nvSpPr>
        <dsp:cNvPr id="0" name=""/>
        <dsp:cNvSpPr/>
      </dsp:nvSpPr>
      <dsp:spPr>
        <a:xfrm>
          <a:off x="334288" y="2129"/>
          <a:ext cx="5012328" cy="21919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di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約在下午五點鐘出去，他看見還有人站在那裏，就問他們：『你們為甚麼整天在這裏閒站呢？』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4288" y="2129"/>
        <a:ext cx="5012328" cy="2191964"/>
      </dsp:txXfrm>
    </dsp:sp>
    <dsp:sp modelId="{4C992C3D-0094-44D9-BF9B-FE41F894C862}">
      <dsp:nvSpPr>
        <dsp:cNvPr id="0" name=""/>
        <dsp:cNvSpPr/>
      </dsp:nvSpPr>
      <dsp:spPr>
        <a:xfrm>
          <a:off x="5703541" y="0"/>
          <a:ext cx="4319996" cy="2191964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他們說：『因為沒有人雇我們。』他說：『你們也進葡萄園去。』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03541" y="0"/>
        <a:ext cx="4319996" cy="2191964"/>
      </dsp:txXfrm>
    </dsp:sp>
    <dsp:sp modelId="{8954AAF3-CCBB-4580-859C-E5FA5ADE5F02}">
      <dsp:nvSpPr>
        <dsp:cNvPr id="0" name=""/>
        <dsp:cNvSpPr/>
      </dsp:nvSpPr>
      <dsp:spPr>
        <a:xfrm>
          <a:off x="292330" y="2553152"/>
          <a:ext cx="5045902" cy="2191964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到了晚上，</a:t>
          </a:r>
          <a:r>
            <a:rPr lang="en-US" altLang="zh-TW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園主對工頭說：『叫工人都來，給他們工錢，從後來的起，到先來的為止。』</a:t>
          </a:r>
          <a:endParaRPr lang="en-US" sz="32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2330" y="2553152"/>
        <a:ext cx="5045902" cy="2191964"/>
      </dsp:txXfrm>
    </dsp:sp>
    <dsp:sp modelId="{74CEB2B9-7E9A-4EEE-95ED-6C52E473699E}">
      <dsp:nvSpPr>
        <dsp:cNvPr id="0" name=""/>
        <dsp:cNvSpPr/>
      </dsp:nvSpPr>
      <dsp:spPr>
        <a:xfrm>
          <a:off x="5728730" y="2559421"/>
          <a:ext cx="4319996" cy="219196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約在下午五點鐘雇的人來了，各人領了一個銀幣。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28730" y="2559421"/>
        <a:ext cx="4319996" cy="2191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76BBD-1669-49AC-95D1-C3BB21C7BB78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064CB-18EC-4DD5-B094-CED70B5DB5BF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16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「你們禁食的時候，不可像那假冒為善的人，臉上帶著愁容；因為他們蓬頭垢面，故意讓人看出他們在禁食。</a:t>
          </a:r>
          <a:r>
            <a:rPr lang="zh-TW" sz="32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我實在告訴你們，他們已經得了他們的賞賜。</a:t>
          </a:r>
          <a:endParaRPr lang="en-US" sz="32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0"/>
        <a:ext cx="6492875" cy="2552700"/>
      </dsp:txXfrm>
    </dsp:sp>
    <dsp:sp modelId="{C557AB87-F89E-41CE-AABA-2FCA0C965C48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D387-B244-45A6-9D55-30571409FA0F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馬太福音六章</a:t>
          </a:r>
          <a:r>
            <a:rPr lang="en-US" sz="32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552700"/>
        <a:ext cx="6492875" cy="2552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EB84C-B2D2-42C4-A89C-B21B1266ECC0}">
      <dsp:nvSpPr>
        <dsp:cNvPr id="0" name=""/>
        <dsp:cNvSpPr/>
      </dsp:nvSpPr>
      <dsp:spPr>
        <a:xfrm>
          <a:off x="0" y="3811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676DB-C1EB-4698-BE8F-4A96DD70EB03}">
      <dsp:nvSpPr>
        <dsp:cNvPr id="0" name=""/>
        <dsp:cNvSpPr/>
      </dsp:nvSpPr>
      <dsp:spPr>
        <a:xfrm>
          <a:off x="0" y="3811"/>
          <a:ext cx="6492875" cy="162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17</a:t>
          </a:r>
          <a:r>
            <a:rPr lang="zh-TW" sz="3200" b="1" kern="1200" dirty="0"/>
            <a:t>你禁食的時候，要梳頭洗臉，</a:t>
          </a:r>
          <a:endParaRPr lang="en-US" sz="3200" kern="1200" dirty="0"/>
        </a:p>
      </dsp:txBody>
      <dsp:txXfrm>
        <a:off x="0" y="3811"/>
        <a:ext cx="6492875" cy="1628684"/>
      </dsp:txXfrm>
    </dsp:sp>
    <dsp:sp modelId="{72FDD324-27F4-499F-A119-59EB7AF7DE98}">
      <dsp:nvSpPr>
        <dsp:cNvPr id="0" name=""/>
        <dsp:cNvSpPr/>
      </dsp:nvSpPr>
      <dsp:spPr>
        <a:xfrm>
          <a:off x="0" y="1632495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8154-1270-47B5-88A3-99B3B26E8478}">
      <dsp:nvSpPr>
        <dsp:cNvPr id="0" name=""/>
        <dsp:cNvSpPr/>
      </dsp:nvSpPr>
      <dsp:spPr>
        <a:xfrm>
          <a:off x="0" y="1632495"/>
          <a:ext cx="6486534" cy="183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18</a:t>
          </a:r>
          <a:r>
            <a:rPr lang="zh-TW" sz="3200" b="1" kern="1200" dirty="0"/>
            <a:t>不要讓人看出你在禁食，只讓你隱祕中的父看見；你父在隱祕中察看，必然賞賜你。</a:t>
          </a:r>
          <a:endParaRPr lang="en-US" sz="3200" kern="1200" dirty="0"/>
        </a:p>
      </dsp:txBody>
      <dsp:txXfrm>
        <a:off x="0" y="1632495"/>
        <a:ext cx="6486534" cy="1833769"/>
      </dsp:txXfrm>
    </dsp:sp>
    <dsp:sp modelId="{BEAD1E39-A994-4BDD-BEA0-5F96DF3C76B3}">
      <dsp:nvSpPr>
        <dsp:cNvPr id="0" name=""/>
        <dsp:cNvSpPr/>
      </dsp:nvSpPr>
      <dsp:spPr>
        <a:xfrm>
          <a:off x="0" y="3466265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04060-4824-40A9-9B32-A54BC139DC64}">
      <dsp:nvSpPr>
        <dsp:cNvPr id="0" name=""/>
        <dsp:cNvSpPr/>
      </dsp:nvSpPr>
      <dsp:spPr>
        <a:xfrm>
          <a:off x="0" y="3466265"/>
          <a:ext cx="6492875" cy="1635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(</a:t>
          </a:r>
          <a:r>
            <a:rPr lang="zh-TW" sz="3200" b="1" kern="1200" dirty="0"/>
            <a:t>馬太福音六章</a:t>
          </a:r>
          <a:r>
            <a:rPr lang="en-US" sz="3200" b="1" kern="1200" dirty="0"/>
            <a:t>)</a:t>
          </a:r>
          <a:endParaRPr lang="en-US" sz="3200" kern="1200" dirty="0"/>
        </a:p>
      </dsp:txBody>
      <dsp:txXfrm>
        <a:off x="0" y="3466265"/>
        <a:ext cx="6492875" cy="1635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D158-5D99-4E1F-BDF3-265D003C6BC2}">
      <dsp:nvSpPr>
        <dsp:cNvPr id="0" name=""/>
        <dsp:cNvSpPr/>
      </dsp:nvSpPr>
      <dsp:spPr>
        <a:xfrm>
          <a:off x="0" y="1437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29A6-A714-4B68-B60C-6BECE552B7F5}">
      <dsp:nvSpPr>
        <dsp:cNvPr id="0" name=""/>
        <dsp:cNvSpPr/>
      </dsp:nvSpPr>
      <dsp:spPr>
        <a:xfrm>
          <a:off x="0" y="1437"/>
          <a:ext cx="6492875" cy="113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那些最先雇的來了，以為可以多領，誰知也是各領一個銀幣。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37"/>
        <a:ext cx="6492875" cy="1138844"/>
      </dsp:txXfrm>
    </dsp:sp>
    <dsp:sp modelId="{B732ADF2-6FD1-499F-AF80-FB9732A7EAE5}">
      <dsp:nvSpPr>
        <dsp:cNvPr id="0" name=""/>
        <dsp:cNvSpPr/>
      </dsp:nvSpPr>
      <dsp:spPr>
        <a:xfrm>
          <a:off x="0" y="1140281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CBCB-E38F-4413-9656-299D24B70A46}">
      <dsp:nvSpPr>
        <dsp:cNvPr id="0" name=""/>
        <dsp:cNvSpPr/>
      </dsp:nvSpPr>
      <dsp:spPr>
        <a:xfrm>
          <a:off x="0" y="1140281"/>
          <a:ext cx="6492875" cy="79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他們領了工錢，就埋怨那家的主人說：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140281"/>
        <a:ext cx="6492875" cy="798808"/>
      </dsp:txXfrm>
    </dsp:sp>
    <dsp:sp modelId="{AC99C497-5F5F-4B32-B66B-A6A604C9407F}">
      <dsp:nvSpPr>
        <dsp:cNvPr id="0" name=""/>
        <dsp:cNvSpPr/>
      </dsp:nvSpPr>
      <dsp:spPr>
        <a:xfrm>
          <a:off x="0" y="193909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09AE-1BAF-4C4F-AFA2-ACAFEB66771E}">
      <dsp:nvSpPr>
        <dsp:cNvPr id="0" name=""/>
        <dsp:cNvSpPr/>
      </dsp:nvSpPr>
      <dsp:spPr>
        <a:xfrm>
          <a:off x="0" y="1939090"/>
          <a:ext cx="6492875" cy="12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12『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我們整天勞苦受熱，那些後來的只做了一小時，你竟待他們和我們一樣嗎？</a:t>
          </a: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939090"/>
        <a:ext cx="6492875" cy="1222447"/>
      </dsp:txXfrm>
    </dsp:sp>
    <dsp:sp modelId="{B1595C44-E46A-4468-8E67-BF67B5C2DDA8}">
      <dsp:nvSpPr>
        <dsp:cNvPr id="0" name=""/>
        <dsp:cNvSpPr/>
      </dsp:nvSpPr>
      <dsp:spPr>
        <a:xfrm>
          <a:off x="0" y="3161538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C9ABE-3DFB-4EA4-8DEE-43ABF3F6CA67}">
      <dsp:nvSpPr>
        <dsp:cNvPr id="0" name=""/>
        <dsp:cNvSpPr/>
      </dsp:nvSpPr>
      <dsp:spPr>
        <a:xfrm>
          <a:off x="0" y="3275995"/>
          <a:ext cx="6486534" cy="160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13</a:t>
          </a:r>
          <a:r>
            <a:rPr lang="zh-TW" sz="2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主人回答其中的一人說：</a:t>
          </a:r>
          <a:r>
            <a:rPr lang="en-US" sz="2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sz="2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朋友，我沒虧待你，你與我講定的不是一個銀幣嗎？</a:t>
          </a:r>
          <a:endParaRPr lang="en-US" sz="28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275995"/>
        <a:ext cx="6486534" cy="1603985"/>
      </dsp:txXfrm>
    </dsp:sp>
    <dsp:sp modelId="{573BCA3F-2054-4A78-B681-17F5A2BD0D7E}">
      <dsp:nvSpPr>
        <dsp:cNvPr id="0" name=""/>
        <dsp:cNvSpPr/>
      </dsp:nvSpPr>
      <dsp:spPr>
        <a:xfrm>
          <a:off x="0" y="4765523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94C3B-3D29-4BCC-86E6-F319C3FD3FFA}">
      <dsp:nvSpPr>
        <dsp:cNvPr id="0" name=""/>
        <dsp:cNvSpPr/>
      </dsp:nvSpPr>
      <dsp:spPr>
        <a:xfrm>
          <a:off x="0" y="4765523"/>
          <a:ext cx="6492875" cy="12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14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拿你的錢走吧！我樂意給那後來的和給你的一樣，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765523"/>
        <a:ext cx="6492875" cy="12224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D158-5D99-4E1F-BDF3-265D003C6BC2}">
      <dsp:nvSpPr>
        <dsp:cNvPr id="0" name=""/>
        <dsp:cNvSpPr/>
      </dsp:nvSpPr>
      <dsp:spPr>
        <a:xfrm>
          <a:off x="0" y="1437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29A6-A714-4B68-B60C-6BECE552B7F5}">
      <dsp:nvSpPr>
        <dsp:cNvPr id="0" name=""/>
        <dsp:cNvSpPr/>
      </dsp:nvSpPr>
      <dsp:spPr>
        <a:xfrm>
          <a:off x="0" y="1437"/>
          <a:ext cx="6492875" cy="113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那些最先雇的來了，以為可以多領，誰知也是各領一個銀幣。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37"/>
        <a:ext cx="6492875" cy="1138844"/>
      </dsp:txXfrm>
    </dsp:sp>
    <dsp:sp modelId="{B732ADF2-6FD1-499F-AF80-FB9732A7EAE5}">
      <dsp:nvSpPr>
        <dsp:cNvPr id="0" name=""/>
        <dsp:cNvSpPr/>
      </dsp:nvSpPr>
      <dsp:spPr>
        <a:xfrm>
          <a:off x="0" y="1140281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CBCB-E38F-4413-9656-299D24B70A46}">
      <dsp:nvSpPr>
        <dsp:cNvPr id="0" name=""/>
        <dsp:cNvSpPr/>
      </dsp:nvSpPr>
      <dsp:spPr>
        <a:xfrm>
          <a:off x="0" y="1140281"/>
          <a:ext cx="6492875" cy="79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他們領了工錢，就埋怨那家的主人說：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140281"/>
        <a:ext cx="6492875" cy="798808"/>
      </dsp:txXfrm>
    </dsp:sp>
    <dsp:sp modelId="{AC99C497-5F5F-4B32-B66B-A6A604C9407F}">
      <dsp:nvSpPr>
        <dsp:cNvPr id="0" name=""/>
        <dsp:cNvSpPr/>
      </dsp:nvSpPr>
      <dsp:spPr>
        <a:xfrm>
          <a:off x="0" y="193909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09AE-1BAF-4C4F-AFA2-ACAFEB66771E}">
      <dsp:nvSpPr>
        <dsp:cNvPr id="0" name=""/>
        <dsp:cNvSpPr/>
      </dsp:nvSpPr>
      <dsp:spPr>
        <a:xfrm>
          <a:off x="0" y="1939090"/>
          <a:ext cx="6492875" cy="12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12『</a:t>
          </a:r>
          <a:r>
            <a:rPr lang="zh-TW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我們整天勞苦受熱，那些後來的只做了一小時，你竟待他們和我們一樣嗎？</a:t>
          </a:r>
          <a:r>
            <a:rPr lang="en-US" sz="2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939090"/>
        <a:ext cx="6492875" cy="1222447"/>
      </dsp:txXfrm>
    </dsp:sp>
    <dsp:sp modelId="{B1595C44-E46A-4468-8E67-BF67B5C2DDA8}">
      <dsp:nvSpPr>
        <dsp:cNvPr id="0" name=""/>
        <dsp:cNvSpPr/>
      </dsp:nvSpPr>
      <dsp:spPr>
        <a:xfrm>
          <a:off x="0" y="3161538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C9ABE-3DFB-4EA4-8DEE-43ABF3F6CA67}">
      <dsp:nvSpPr>
        <dsp:cNvPr id="0" name=""/>
        <dsp:cNvSpPr/>
      </dsp:nvSpPr>
      <dsp:spPr>
        <a:xfrm>
          <a:off x="0" y="3275995"/>
          <a:ext cx="6486534" cy="160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13</a:t>
          </a:r>
          <a:r>
            <a:rPr lang="zh-TW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主人回答其中的一人說：</a:t>
          </a:r>
          <a:r>
            <a:rPr lang="en-US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sz="2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朋友，我沒虧待你，你與我講定的不是一個銀幣嗎？</a:t>
          </a:r>
          <a:endParaRPr lang="en-US" sz="28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275995"/>
        <a:ext cx="6486534" cy="1603985"/>
      </dsp:txXfrm>
    </dsp:sp>
    <dsp:sp modelId="{573BCA3F-2054-4A78-B681-17F5A2BD0D7E}">
      <dsp:nvSpPr>
        <dsp:cNvPr id="0" name=""/>
        <dsp:cNvSpPr/>
      </dsp:nvSpPr>
      <dsp:spPr>
        <a:xfrm>
          <a:off x="0" y="4765523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94C3B-3D29-4BCC-86E6-F319C3FD3FFA}">
      <dsp:nvSpPr>
        <dsp:cNvPr id="0" name=""/>
        <dsp:cNvSpPr/>
      </dsp:nvSpPr>
      <dsp:spPr>
        <a:xfrm>
          <a:off x="0" y="4765523"/>
          <a:ext cx="6492875" cy="12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14</a:t>
          </a:r>
          <a:r>
            <a:rPr lang="zh-TW" sz="2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拿你的錢走吧！我樂意給那後來的和給你的一樣，</a:t>
          </a:r>
          <a:endParaRPr lang="en-US" sz="28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765523"/>
        <a:ext cx="6492875" cy="1222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60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129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636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650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37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35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020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65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976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34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112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0C91-6933-4BD1-85AC-9EAACB1FC0D0}" type="datetimeFigureOut">
              <a:rPr lang="zh-HK" altLang="en-US" smtClean="0"/>
              <a:t>27/7/2023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C8E2-D4CB-4629-81D1-D2AA6F71B8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8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AF06BD-C691-45DD-9C38-9C4B66D47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zh-HK" altLang="en-US" sz="6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佳美事奉的再思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DAE8F46F-D590-45CD-AF41-A04DC11D1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E29FD1A-5C7A-4152-BD36-0289FCA79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zh-TW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馬太福音二十</a:t>
            </a:r>
            <a:r>
              <a:rPr lang="en-US" altLang="zh-TW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1-16</a:t>
            </a:r>
          </a:p>
          <a:p>
            <a:r>
              <a:rPr lang="en-US" altLang="zh-HK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</a:t>
            </a:r>
            <a:r>
              <a:rPr lang="zh-TW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和合本修訂版</a:t>
            </a:r>
            <a:r>
              <a:rPr lang="en-US" altLang="zh-HK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endParaRPr lang="zh-HK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1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685800"/>
            <a:ext cx="3060768" cy="5105400"/>
          </a:xfrm>
        </p:spPr>
        <p:txBody>
          <a:bodyPr>
            <a:normAutofit/>
          </a:bodyPr>
          <a:lstStyle/>
          <a:p>
            <a:r>
              <a:rPr lang="en-US" altLang="zh-HK" sz="4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en-US" altLang="zh-HK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雇工心態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BAB66B89-1438-4882-9F96-D219B77B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094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685800"/>
            <a:ext cx="3060768" cy="5105400"/>
          </a:xfrm>
        </p:spPr>
        <p:txBody>
          <a:bodyPr>
            <a:normAutofit/>
          </a:bodyPr>
          <a:lstStyle/>
          <a:p>
            <a:r>
              <a:rPr lang="en-US" altLang="zh-HK" sz="4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en-US" altLang="zh-HK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雇工心態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DEE7D83A-F8B2-48AD-B00F-259A12521F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6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685800"/>
            <a:ext cx="3060000" cy="5105400"/>
          </a:xfrm>
        </p:spPr>
        <p:txBody>
          <a:bodyPr>
            <a:normAutofit/>
          </a:bodyPr>
          <a:lstStyle/>
          <a:p>
            <a:r>
              <a:rPr lang="en-US" altLang="zh-HK" sz="4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en-US" altLang="zh-HK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雇工心態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C8B616F0-CE36-4A17-892E-D69C5365F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5439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28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67A469ED-3757-4F33-A2B8-7E2F954EE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71713"/>
              </p:ext>
            </p:extLst>
          </p:nvPr>
        </p:nvGraphicFramePr>
        <p:xfrm>
          <a:off x="5010742" y="401963"/>
          <a:ext cx="6492875" cy="598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標題 1">
            <a:extLst>
              <a:ext uri="{FF2B5EF4-FFF2-40B4-BE49-F238E27FC236}">
                <a16:creationId xmlns:a16="http://schemas.microsoft.com/office/drawing/2014/main" xmlns="" id="{5C37D8E6-5974-4CF5-89DD-A773BEF1E047}"/>
              </a:ext>
            </a:extLst>
          </p:cNvPr>
          <p:cNvSpPr txBox="1">
            <a:spLocks/>
          </p:cNvSpPr>
          <p:nvPr/>
        </p:nvSpPr>
        <p:spPr>
          <a:xfrm>
            <a:off x="273378" y="685800"/>
            <a:ext cx="30600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en-US" altLang="zh-HK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雇工心態</a:t>
            </a:r>
          </a:p>
        </p:txBody>
      </p:sp>
    </p:spTree>
    <p:extLst>
      <p:ext uri="{BB962C8B-B14F-4D97-AF65-F5344CB8AC3E}">
        <p14:creationId xmlns:p14="http://schemas.microsoft.com/office/powerpoint/2010/main" val="268782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8D7C44-3E59-4D8E-B11F-6A3E7300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9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altLang="zh-HK" sz="4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HK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在前在後？</a:t>
            </a:r>
          </a:p>
        </p:txBody>
      </p:sp>
    </p:spTree>
    <p:extLst>
      <p:ext uri="{BB962C8B-B14F-4D97-AF65-F5344CB8AC3E}">
        <p14:creationId xmlns:p14="http://schemas.microsoft.com/office/powerpoint/2010/main" val="203252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18" name="內容版面配置區 2">
            <a:extLst>
              <a:ext uri="{FF2B5EF4-FFF2-40B4-BE49-F238E27FC236}">
                <a16:creationId xmlns:a16="http://schemas.microsoft.com/office/drawing/2014/main" xmlns="" id="{74B73462-0845-401D-9B3F-38B501835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80028"/>
              </p:ext>
            </p:extLst>
          </p:nvPr>
        </p:nvGraphicFramePr>
        <p:xfrm>
          <a:off x="5010742" y="401963"/>
          <a:ext cx="6492875" cy="598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標題 1">
            <a:extLst>
              <a:ext uri="{FF2B5EF4-FFF2-40B4-BE49-F238E27FC236}">
                <a16:creationId xmlns:a16="http://schemas.microsoft.com/office/drawing/2014/main" xmlns="" id="{2893C6FB-7FF3-437B-B108-AEE71C0B464C}"/>
              </a:ext>
            </a:extLst>
          </p:cNvPr>
          <p:cNvSpPr txBox="1">
            <a:spLocks/>
          </p:cNvSpPr>
          <p:nvPr/>
        </p:nvSpPr>
        <p:spPr>
          <a:xfrm>
            <a:off x="291739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000" b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HK" alt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在前在後？</a:t>
            </a:r>
            <a:endParaRPr lang="zh-HK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1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341DC122-80A1-4122-B399-243B959D6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21117"/>
              </p:ext>
            </p:extLst>
          </p:nvPr>
        </p:nvGraphicFramePr>
        <p:xfrm>
          <a:off x="5010150" y="685800"/>
          <a:ext cx="6492875" cy="41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標題 1">
            <a:extLst>
              <a:ext uri="{FF2B5EF4-FFF2-40B4-BE49-F238E27FC236}">
                <a16:creationId xmlns:a16="http://schemas.microsoft.com/office/drawing/2014/main" xmlns="" id="{80ECD3C9-A04F-4A3D-8D59-40DEC0D55E5B}"/>
              </a:ext>
            </a:extLst>
          </p:cNvPr>
          <p:cNvSpPr txBox="1">
            <a:spLocks/>
          </p:cNvSpPr>
          <p:nvPr/>
        </p:nvSpPr>
        <p:spPr>
          <a:xfrm>
            <a:off x="291739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000" b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HK" alt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在前在後？</a:t>
            </a:r>
            <a:endParaRPr lang="zh-HK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2A551CB7-3262-4D0E-9249-7F8A65272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283465"/>
              </p:ext>
            </p:extLst>
          </p:nvPr>
        </p:nvGraphicFramePr>
        <p:xfrm>
          <a:off x="5010150" y="685800"/>
          <a:ext cx="6492875" cy="37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標題 1">
            <a:extLst>
              <a:ext uri="{FF2B5EF4-FFF2-40B4-BE49-F238E27FC236}">
                <a16:creationId xmlns:a16="http://schemas.microsoft.com/office/drawing/2014/main" xmlns="" id="{D67F6D9F-23AA-480E-AD30-325949E11CBC}"/>
              </a:ext>
            </a:extLst>
          </p:cNvPr>
          <p:cNvSpPr txBox="1">
            <a:spLocks/>
          </p:cNvSpPr>
          <p:nvPr/>
        </p:nvSpPr>
        <p:spPr>
          <a:xfrm>
            <a:off x="291739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000" b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HK" alt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在前在後？</a:t>
            </a:r>
            <a:endParaRPr lang="zh-HK" altLang="en-US" sz="4000" b="1" dirty="0">
              <a:solidFill>
                <a:srgbClr val="FFFF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1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HK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在前在後？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7033D14-B8BA-4DAE-8FB5-F4714E4FCDC8}"/>
              </a:ext>
            </a:extLst>
          </p:cNvPr>
          <p:cNvSpPr/>
          <p:nvPr/>
        </p:nvSpPr>
        <p:spPr>
          <a:xfrm>
            <a:off x="3946358" y="3182811"/>
            <a:ext cx="4315326" cy="1876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7A53F111-14FC-4E7D-B6F8-89BA39934888}"/>
              </a:ext>
            </a:extLst>
          </p:cNvPr>
          <p:cNvSpPr txBox="1"/>
          <p:nvPr/>
        </p:nvSpPr>
        <p:spPr>
          <a:xfrm>
            <a:off x="4267200" y="3601454"/>
            <a:ext cx="3641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葡萄園</a:t>
            </a:r>
            <a:r>
              <a:rPr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比喻</a:t>
            </a:r>
            <a:endParaRPr lang="zh-HK" altLang="en-US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22733F2-041A-4453-9A8C-11AF3F06690D}"/>
              </a:ext>
            </a:extLst>
          </p:cNvPr>
          <p:cNvSpPr/>
          <p:nvPr/>
        </p:nvSpPr>
        <p:spPr>
          <a:xfrm>
            <a:off x="1660358" y="1727414"/>
            <a:ext cx="8686800" cy="1133085"/>
          </a:xfrm>
          <a:prstGeom prst="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AB4F825-FD9D-4E45-897A-B11E8B41F886}"/>
              </a:ext>
            </a:extLst>
          </p:cNvPr>
          <p:cNvSpPr txBox="1"/>
          <p:nvPr/>
        </p:nvSpPr>
        <p:spPr>
          <a:xfrm>
            <a:off x="1660358" y="1722040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然而，有許多在前的，將要在後；在後的，將要在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前。」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馬太十九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8B0E52E-37B1-4509-B348-F3FAFDA947E5}"/>
              </a:ext>
            </a:extLst>
          </p:cNvPr>
          <p:cNvSpPr/>
          <p:nvPr/>
        </p:nvSpPr>
        <p:spPr>
          <a:xfrm>
            <a:off x="1612232" y="5402879"/>
            <a:ext cx="8823157" cy="1074821"/>
          </a:xfrm>
          <a:prstGeom prst="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DBD4B241-6E76-4301-A6C0-288F419B68E6}"/>
              </a:ext>
            </a:extLst>
          </p:cNvPr>
          <p:cNvSpPr txBox="1"/>
          <p:nvPr/>
        </p:nvSpPr>
        <p:spPr>
          <a:xfrm>
            <a:off x="1612232" y="5384263"/>
            <a:ext cx="8823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16</a:t>
            </a:r>
            <a:r>
              <a:rPr lang="zh-TW" altLang="zh-HK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這樣，那在後的，將要在前；在前的，將要在後了。</a:t>
            </a:r>
            <a:r>
              <a:rPr lang="en-US" altLang="zh-HK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(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馬太二十</a:t>
            </a: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0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72B27065-7482-4A77-879D-7B27E22B5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6" y="24064"/>
            <a:ext cx="6809874" cy="6809874"/>
          </a:xfrm>
          <a:noFill/>
        </p:spPr>
      </p:pic>
    </p:spTree>
    <p:extLst>
      <p:ext uri="{BB962C8B-B14F-4D97-AF65-F5344CB8AC3E}">
        <p14:creationId xmlns:p14="http://schemas.microsoft.com/office/powerpoint/2010/main" val="200723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8D7C44-3E59-4D8E-B11F-6A3E7300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34533"/>
            <a:ext cx="3394592" cy="304910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HK" alt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佳美事奉的再思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4D017D54-A6F3-4503-B7F7-8DFEF5C78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499106"/>
              </p:ext>
            </p:extLst>
          </p:nvPr>
        </p:nvGraphicFramePr>
        <p:xfrm>
          <a:off x="5013508" y="378197"/>
          <a:ext cx="6492875" cy="632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85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40AB1830-2FAE-467C-9984-70FD3243C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533555"/>
              </p:ext>
            </p:extLst>
          </p:nvPr>
        </p:nvGraphicFramePr>
        <p:xfrm>
          <a:off x="5010742" y="376039"/>
          <a:ext cx="6492875" cy="641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標題 1">
            <a:extLst>
              <a:ext uri="{FF2B5EF4-FFF2-40B4-BE49-F238E27FC236}">
                <a16:creationId xmlns:a16="http://schemas.microsoft.com/office/drawing/2014/main" xmlns="" id="{38765F17-96F9-4169-B3BD-978F0FC66894}"/>
              </a:ext>
            </a:extLst>
          </p:cNvPr>
          <p:cNvSpPr txBox="1">
            <a:spLocks/>
          </p:cNvSpPr>
          <p:nvPr/>
        </p:nvSpPr>
        <p:spPr>
          <a:xfrm>
            <a:off x="640080" y="1734533"/>
            <a:ext cx="3394592" cy="304910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3600" b="1" dirty="0">
                <a:solidFill>
                  <a:srgbClr val="FFFFFF"/>
                </a:solidFill>
              </a:rPr>
              <a:t>佳美事奉的再思</a:t>
            </a:r>
          </a:p>
        </p:txBody>
      </p:sp>
    </p:spTree>
    <p:extLst>
      <p:ext uri="{BB962C8B-B14F-4D97-AF65-F5344CB8AC3E}">
        <p14:creationId xmlns:p14="http://schemas.microsoft.com/office/powerpoint/2010/main" val="322726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6A4C7329-67A1-4B66-AC1E-78EB775A1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809922"/>
              </p:ext>
            </p:extLst>
          </p:nvPr>
        </p:nvGraphicFramePr>
        <p:xfrm>
          <a:off x="5010742" y="409574"/>
          <a:ext cx="6492875" cy="619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標題 1">
            <a:extLst>
              <a:ext uri="{FF2B5EF4-FFF2-40B4-BE49-F238E27FC236}">
                <a16:creationId xmlns:a16="http://schemas.microsoft.com/office/drawing/2014/main" xmlns="" id="{BB30FF6E-6E70-49E7-A5A3-680057074D74}"/>
              </a:ext>
            </a:extLst>
          </p:cNvPr>
          <p:cNvSpPr txBox="1">
            <a:spLocks/>
          </p:cNvSpPr>
          <p:nvPr/>
        </p:nvSpPr>
        <p:spPr>
          <a:xfrm>
            <a:off x="640080" y="1734533"/>
            <a:ext cx="3394592" cy="304910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3600" b="1" dirty="0">
                <a:solidFill>
                  <a:srgbClr val="FFFFFF"/>
                </a:solidFill>
              </a:rPr>
              <a:t>佳美事奉的再思</a:t>
            </a:r>
          </a:p>
        </p:txBody>
      </p:sp>
    </p:spTree>
    <p:extLst>
      <p:ext uri="{BB962C8B-B14F-4D97-AF65-F5344CB8AC3E}">
        <p14:creationId xmlns:p14="http://schemas.microsoft.com/office/powerpoint/2010/main" val="195100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7C8DE77E-DFB8-4446-91EA-C4EC9CC9F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83241"/>
              </p:ext>
            </p:extLst>
          </p:nvPr>
        </p:nvGraphicFramePr>
        <p:xfrm>
          <a:off x="5010150" y="685800"/>
          <a:ext cx="648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標題 1">
            <a:extLst>
              <a:ext uri="{FF2B5EF4-FFF2-40B4-BE49-F238E27FC236}">
                <a16:creationId xmlns:a16="http://schemas.microsoft.com/office/drawing/2014/main" xmlns="" id="{D36477FC-F996-4E17-BA48-9EE6E31CF66B}"/>
              </a:ext>
            </a:extLst>
          </p:cNvPr>
          <p:cNvSpPr txBox="1">
            <a:spLocks/>
          </p:cNvSpPr>
          <p:nvPr/>
        </p:nvSpPr>
        <p:spPr>
          <a:xfrm>
            <a:off x="640080" y="1734533"/>
            <a:ext cx="3394592" cy="304910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3600" b="1" dirty="0">
                <a:solidFill>
                  <a:srgbClr val="FFFFFF"/>
                </a:solidFill>
              </a:rPr>
              <a:t>佳美事奉的再思</a:t>
            </a:r>
          </a:p>
        </p:txBody>
      </p:sp>
    </p:spTree>
    <p:extLst>
      <p:ext uri="{BB962C8B-B14F-4D97-AF65-F5344CB8AC3E}">
        <p14:creationId xmlns:p14="http://schemas.microsoft.com/office/powerpoint/2010/main" val="324551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hite stones balanced in a stack">
            <a:extLst>
              <a:ext uri="{FF2B5EF4-FFF2-40B4-BE49-F238E27FC236}">
                <a16:creationId xmlns:a16="http://schemas.microsoft.com/office/drawing/2014/main" xmlns="" id="{BF8387E6-16A1-4E80-8C2A-9A741447B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9" b="64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5200" b="1">
                <a:solidFill>
                  <a:srgbClr val="FFFFFF"/>
                </a:solidFill>
              </a:rPr>
              <a:t>1. </a:t>
            </a:r>
            <a:r>
              <a:rPr lang="zh-HK" altLang="en-US" sz="5200" b="1">
                <a:solidFill>
                  <a:srgbClr val="FFFFFF"/>
                </a:solidFill>
              </a:rPr>
              <a:t>誤解恩典</a:t>
            </a:r>
          </a:p>
        </p:txBody>
      </p:sp>
    </p:spTree>
    <p:extLst>
      <p:ext uri="{BB962C8B-B14F-4D97-AF65-F5344CB8AC3E}">
        <p14:creationId xmlns:p14="http://schemas.microsoft.com/office/powerpoint/2010/main" val="420064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D0241928-93B2-4688-83FE-F39F2FD8F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 b="1"/>
              <a:t>1. </a:t>
            </a:r>
            <a:r>
              <a:rPr lang="zh-HK" altLang="en-US" sz="4000" b="1"/>
              <a:t>誤解恩典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08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44EE03A5-0E43-4431-A3B2-FEBEF8ACB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BD6E00-1B18-468B-9C1A-C0653553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 b="1"/>
              <a:t>1. </a:t>
            </a:r>
            <a:r>
              <a:rPr lang="zh-HK" altLang="en-US" sz="4000" b="1"/>
              <a:t>誤解恩典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6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A7468A-095A-4E08-8A66-9C963796F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8D7C44-3E59-4D8E-B11F-6A3E7300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HK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HK" alt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誤解恩典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xmlns="" id="{6BABCAA0-95C7-4929-B3C5-E4985FCC2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36461"/>
              </p:ext>
            </p:extLst>
          </p:nvPr>
        </p:nvGraphicFramePr>
        <p:xfrm>
          <a:off x="634738" y="1455796"/>
          <a:ext cx="10719062" cy="475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06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992</Words>
  <Application>Microsoft Office PowerPoint</Application>
  <PresentationFormat>自訂</PresentationFormat>
  <Paragraphs>62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佳美事奉的再思</vt:lpstr>
      <vt:lpstr>佳美事奉的再思</vt:lpstr>
      <vt:lpstr>PowerPoint 簡報</vt:lpstr>
      <vt:lpstr>PowerPoint 簡報</vt:lpstr>
      <vt:lpstr>PowerPoint 簡報</vt:lpstr>
      <vt:lpstr>1. 誤解恩典</vt:lpstr>
      <vt:lpstr>1. 誤解恩典</vt:lpstr>
      <vt:lpstr>1. 誤解恩典</vt:lpstr>
      <vt:lpstr>1. 誤解恩典</vt:lpstr>
      <vt:lpstr>2. 雇工心態</vt:lpstr>
      <vt:lpstr>2. 雇工心態</vt:lpstr>
      <vt:lpstr>2. 雇工心態</vt:lpstr>
      <vt:lpstr>PowerPoint 簡報</vt:lpstr>
      <vt:lpstr>3. 在前在後？</vt:lpstr>
      <vt:lpstr>PowerPoint 簡報</vt:lpstr>
      <vt:lpstr>PowerPoint 簡報</vt:lpstr>
      <vt:lpstr>PowerPoint 簡報</vt:lpstr>
      <vt:lpstr>3. 在前在後？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我們是否常與神 討價還價?</dc:title>
  <dc:creator>Tak Ming</dc:creator>
  <cp:lastModifiedBy>Andrew</cp:lastModifiedBy>
  <cp:revision>31</cp:revision>
  <dcterms:created xsi:type="dcterms:W3CDTF">2021-03-13T05:15:43Z</dcterms:created>
  <dcterms:modified xsi:type="dcterms:W3CDTF">2023-07-27T08:09:27Z</dcterms:modified>
</cp:coreProperties>
</file>