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9"/>
  </p:notesMasterIdLst>
  <p:sldIdLst>
    <p:sldId id="261" r:id="rId2"/>
    <p:sldId id="269" r:id="rId3"/>
    <p:sldId id="270" r:id="rId4"/>
    <p:sldId id="271" r:id="rId5"/>
    <p:sldId id="272" r:id="rId6"/>
    <p:sldId id="273" r:id="rId7"/>
    <p:sldId id="274" r:id="rId8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66036" autoAdjust="0"/>
  </p:normalViewPr>
  <p:slideViewPr>
    <p:cSldViewPr snapToGrid="0">
      <p:cViewPr varScale="1">
        <p:scale>
          <a:sx n="56" d="100"/>
          <a:sy n="56" d="100"/>
        </p:scale>
        <p:origin x="-9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720" y="-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50BE1E14-1A07-4FAE-BE4D-7AC4D61E3D37}"/>
    <pc:docChg chg="modSld">
      <pc:chgData name="CC LAM" userId="7c7956ceca567846" providerId="LiveId" clId="{50BE1E14-1A07-4FAE-BE4D-7AC4D61E3D37}" dt="2023-06-30T07:59:01.292" v="7" actId="6549"/>
      <pc:docMkLst>
        <pc:docMk/>
      </pc:docMkLst>
      <pc:sldChg chg="modNotesTx">
        <pc:chgData name="CC LAM" userId="7c7956ceca567846" providerId="LiveId" clId="{50BE1E14-1A07-4FAE-BE4D-7AC4D61E3D37}" dt="2023-06-30T07:58:23.928" v="0" actId="20577"/>
        <pc:sldMkLst>
          <pc:docMk/>
          <pc:sldMk cId="35182549" sldId="261"/>
        </pc:sldMkLst>
      </pc:sldChg>
      <pc:sldChg chg="modNotesTx">
        <pc:chgData name="CC LAM" userId="7c7956ceca567846" providerId="LiveId" clId="{50BE1E14-1A07-4FAE-BE4D-7AC4D61E3D37}" dt="2023-06-30T07:58:28.504" v="1" actId="20577"/>
        <pc:sldMkLst>
          <pc:docMk/>
          <pc:sldMk cId="1557968550" sldId="269"/>
        </pc:sldMkLst>
      </pc:sldChg>
      <pc:sldChg chg="modNotesTx">
        <pc:chgData name="CC LAM" userId="7c7956ceca567846" providerId="LiveId" clId="{50BE1E14-1A07-4FAE-BE4D-7AC4D61E3D37}" dt="2023-06-30T07:58:38.372" v="3" actId="5793"/>
        <pc:sldMkLst>
          <pc:docMk/>
          <pc:sldMk cId="431120737" sldId="270"/>
        </pc:sldMkLst>
      </pc:sldChg>
      <pc:sldChg chg="modNotesTx">
        <pc:chgData name="CC LAM" userId="7c7956ceca567846" providerId="LiveId" clId="{50BE1E14-1A07-4FAE-BE4D-7AC4D61E3D37}" dt="2023-06-30T07:58:43.932" v="4" actId="6549"/>
        <pc:sldMkLst>
          <pc:docMk/>
          <pc:sldMk cId="3459210220" sldId="271"/>
        </pc:sldMkLst>
      </pc:sldChg>
      <pc:sldChg chg="modNotesTx">
        <pc:chgData name="CC LAM" userId="7c7956ceca567846" providerId="LiveId" clId="{50BE1E14-1A07-4FAE-BE4D-7AC4D61E3D37}" dt="2023-06-30T07:58:50.536" v="5" actId="6549"/>
        <pc:sldMkLst>
          <pc:docMk/>
          <pc:sldMk cId="467357527" sldId="272"/>
        </pc:sldMkLst>
      </pc:sldChg>
      <pc:sldChg chg="modNotesTx">
        <pc:chgData name="CC LAM" userId="7c7956ceca567846" providerId="LiveId" clId="{50BE1E14-1A07-4FAE-BE4D-7AC4D61E3D37}" dt="2023-06-30T07:58:56.360" v="6" actId="6549"/>
        <pc:sldMkLst>
          <pc:docMk/>
          <pc:sldMk cId="3467597566" sldId="273"/>
        </pc:sldMkLst>
      </pc:sldChg>
      <pc:sldChg chg="modNotesTx">
        <pc:chgData name="CC LAM" userId="7c7956ceca567846" providerId="LiveId" clId="{50BE1E14-1A07-4FAE-BE4D-7AC4D61E3D37}" dt="2023-06-30T07:59:01.292" v="7" actId="6549"/>
        <pc:sldMkLst>
          <pc:docMk/>
          <pc:sldMk cId="3858025455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91" y="0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439738"/>
            <a:ext cx="5757863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7" rIns="93151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76350" y="3884125"/>
            <a:ext cx="6151420" cy="5639501"/>
          </a:xfrm>
          <a:prstGeom prst="rect">
            <a:avLst/>
          </a:prstGeom>
        </p:spPr>
        <p:txBody>
          <a:bodyPr vert="horz" lIns="93151" tIns="46577" rIns="93151" bIns="4657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477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91" y="9119477"/>
            <a:ext cx="3169920" cy="481728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4700" y="868363"/>
            <a:ext cx="5767388" cy="3243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2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41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90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72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01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+mj-lt"/>
              <a:buAutoNum type="alphaLcParenR"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9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6/30/2023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CN" altLang="en-US" sz="5400" b="1" dirty="0"/>
              <a:t>重溫聖禮要義</a:t>
            </a:r>
            <a:endParaRPr lang="en-US" altLang="zh-CN" sz="54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 fontScale="90000"/>
          </a:bodyPr>
          <a:lstStyle/>
          <a:p>
            <a:pPr fontAlgn="ctr"/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馬太福音</a:t>
            </a:r>
            <a:r>
              <a:rPr lang="en-US" altLang="zh-TW" dirty="0"/>
              <a:t>28</a:t>
            </a:r>
            <a:r>
              <a:rPr lang="zh-TW" altLang="en-US" dirty="0"/>
              <a:t>：</a:t>
            </a:r>
            <a:r>
              <a:rPr lang="en-US" altLang="zh-TW" dirty="0"/>
              <a:t>18-20</a:t>
            </a:r>
            <a:br>
              <a:rPr lang="en-US" altLang="zh-TW" dirty="0"/>
            </a:br>
            <a:r>
              <a:rPr lang="zh-TW" altLang="en-US" dirty="0"/>
              <a:t>各林多前書</a:t>
            </a:r>
            <a:r>
              <a:rPr lang="en-US" altLang="zh-TW" dirty="0"/>
              <a:t>11</a:t>
            </a:r>
            <a:r>
              <a:rPr lang="zh-TW" altLang="en-US" dirty="0"/>
              <a:t>：</a:t>
            </a:r>
            <a:r>
              <a:rPr lang="en-US" altLang="zh-TW" dirty="0"/>
              <a:t>23-29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D6C83D92-D8E8-75E7-3BAE-962E32CF9BC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69603139"/>
                  </p:ext>
                </p:extLst>
              </p:nvPr>
            </p:nvGraphicFramePr>
            <p:xfrm>
              <a:off x="-3193143" y="4681346"/>
              <a:ext cx="3048000" cy="1714500"/>
            </p:xfrm>
            <a:graphic>
              <a:graphicData uri="http://schemas.microsoft.com/office/powerpoint/2016/slidezoom">
                <pslz:sldZm>
                  <pslz:sldZmObj sldId="261" cId="35182549">
                    <pslz:zmPr id="{28EE5AB0-0D7C-478A-97C9-38748E640F7B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extLst>
                  <a:ext uri="{FF2B5EF4-FFF2-40B4-BE49-F238E27FC236}">
                    <a16:creationId xmlns:a16="http://schemas.microsoft.com/office/drawing/2014/main" xmlns="" xmlns:pslz="http://schemas.microsoft.com/office/powerpoint/2016/slidezoom" id="{D6C83D92-D8E8-75E7-3BAE-962E32CF9BC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193143" y="4681346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4934A9-70E1-64B1-6E7A-4B7DBB369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聖禮（</a:t>
            </a:r>
            <a:r>
              <a:rPr lang="en-US" altLang="zh-CN" dirty="0"/>
              <a:t>Sacraments</a:t>
            </a:r>
            <a:r>
              <a:rPr lang="zh-CN" altLang="en-US" dirty="0"/>
              <a:t>）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91571D-2BC2-FF64-2A9E-B82E59668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/>
              <a:t>奧古斯丁：</a:t>
            </a:r>
            <a:r>
              <a:rPr lang="en-US" altLang="zh-CN" b="1" dirty="0"/>
              <a:t>『</a:t>
            </a:r>
            <a:r>
              <a:rPr lang="zh-CN" altLang="en-US" b="1" dirty="0"/>
              <a:t>不能看到的恩典</a:t>
            </a:r>
            <a:r>
              <a:rPr lang="en-US" altLang="zh-CN" b="1" dirty="0"/>
              <a:t>』</a:t>
            </a:r>
            <a:r>
              <a:rPr lang="zh-CN" altLang="en-US" b="1" dirty="0"/>
              <a:t>的實在顯示。 </a:t>
            </a:r>
            <a:r>
              <a:rPr lang="en-US" b="1" dirty="0"/>
              <a:t>“</a:t>
            </a:r>
            <a:r>
              <a:rPr lang="en-US" altLang="zh-CN" b="1" dirty="0"/>
              <a:t>T</a:t>
            </a:r>
            <a:r>
              <a:rPr lang="en-US" b="1" dirty="0"/>
              <a:t>he visible form of invisible grace” </a:t>
            </a:r>
            <a:r>
              <a:rPr lang="en-US" dirty="0"/>
              <a:t>(Augustine, “On the Catechism of the Uninstructed,” 26.50)</a:t>
            </a:r>
          </a:p>
          <a:p>
            <a:r>
              <a:rPr lang="zh-CN" altLang="en-US" dirty="0"/>
              <a:t>改教之前，七種聖禮（聖事），現今天主教仍然遵行</a:t>
            </a:r>
            <a:endParaRPr lang="en-HK" altLang="zh-CN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聖洗（</a:t>
            </a:r>
            <a:r>
              <a:rPr lang="en-US" dirty="0"/>
              <a:t>Baptism</a:t>
            </a:r>
            <a:r>
              <a:rPr lang="zh-CN" altLang="en-US" dirty="0"/>
              <a:t>）</a:t>
            </a:r>
            <a:endParaRPr lang="en-US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堅振（</a:t>
            </a:r>
            <a:r>
              <a:rPr lang="en-US" dirty="0"/>
              <a:t>Confirmation</a:t>
            </a:r>
            <a:r>
              <a:rPr lang="zh-CN" altLang="en-US" dirty="0"/>
              <a:t>）</a:t>
            </a:r>
            <a:endParaRPr lang="en-US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聖體（</a:t>
            </a:r>
            <a:r>
              <a:rPr lang="en-US" dirty="0"/>
              <a:t>Eucharist</a:t>
            </a:r>
            <a:r>
              <a:rPr lang="zh-CN" altLang="en-US" dirty="0"/>
              <a:t>）</a:t>
            </a:r>
            <a:endParaRPr lang="en-US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修和（</a:t>
            </a:r>
            <a:r>
              <a:rPr lang="en-US" dirty="0"/>
              <a:t>Confession</a:t>
            </a:r>
            <a:r>
              <a:rPr lang="zh-CN" altLang="en-US" dirty="0"/>
              <a:t>）</a:t>
            </a:r>
            <a:endParaRPr lang="en-US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病人傅油（</a:t>
            </a:r>
            <a:r>
              <a:rPr lang="en-HK" altLang="zh-CN" dirty="0"/>
              <a:t>Anointing the sick</a:t>
            </a:r>
            <a:r>
              <a:rPr lang="zh-CN" altLang="en-US" dirty="0"/>
              <a:t>）</a:t>
            </a:r>
            <a:endParaRPr lang="en-HK" altLang="zh-CN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聖秩（</a:t>
            </a:r>
            <a:r>
              <a:rPr lang="en-US" dirty="0"/>
              <a:t>Holy orders (ordination)</a:t>
            </a:r>
            <a:r>
              <a:rPr lang="zh-CN" altLang="en-US" dirty="0"/>
              <a:t>）</a:t>
            </a:r>
            <a:endParaRPr lang="en-US" dirty="0"/>
          </a:p>
          <a:p>
            <a:pPr marL="1200150" lvl="1" indent="-742950">
              <a:buFont typeface="+mj-lt"/>
              <a:buAutoNum type="arabicParenR"/>
            </a:pPr>
            <a:r>
              <a:rPr lang="zh-CN" altLang="en-US" dirty="0"/>
              <a:t>婚配（</a:t>
            </a:r>
            <a:r>
              <a:rPr lang="en-US" dirty="0"/>
              <a:t>Marriage</a:t>
            </a:r>
            <a:r>
              <a:rPr lang="zh-CN" altLang="en-US" dirty="0"/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68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9C4C09-E026-45E5-3AD4-25DF4010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改教過程。。。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67C9D7-A62C-2831-8A2E-0C8ACC3E0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由耶穌基督親自設立，</a:t>
            </a:r>
            <a:r>
              <a:rPr lang="zh-CN" altLang="en-US" dirty="0"/>
              <a:t>或經歷過，</a:t>
            </a:r>
            <a:endParaRPr lang="en-HK" altLang="zh-TW" dirty="0"/>
          </a:p>
          <a:p>
            <a:r>
              <a:rPr lang="zh-TW" altLang="en-US" dirty="0"/>
              <a:t>主與跟隨者（信徒），</a:t>
            </a:r>
            <a:r>
              <a:rPr lang="zh-CN" altLang="en-US" dirty="0"/>
              <a:t>一同</a:t>
            </a:r>
            <a:r>
              <a:rPr lang="zh-TW" altLang="en-US" dirty="0"/>
              <a:t>經歷，</a:t>
            </a:r>
            <a:endParaRPr lang="en-HK" altLang="zh-TW" dirty="0"/>
          </a:p>
          <a:p>
            <a:r>
              <a:rPr lang="zh-TW" altLang="en-US" dirty="0"/>
              <a:t>過程中彰顯神的道、恩典和旨意，顯在己身，公開見證神的作為</a:t>
            </a:r>
            <a:r>
              <a:rPr lang="zh-CN" altLang="en-US" dirty="0"/>
              <a:t>。</a:t>
            </a:r>
            <a:endParaRPr lang="en-HK" altLang="zh-CN" dirty="0"/>
          </a:p>
          <a:p>
            <a:r>
              <a:rPr lang="en-US" altLang="zh-CN" b="1" dirty="0"/>
              <a:t>『</a:t>
            </a:r>
            <a:r>
              <a:rPr lang="zh-CN" altLang="en-US" b="1" dirty="0"/>
              <a:t>不能看到的恩典</a:t>
            </a:r>
            <a:r>
              <a:rPr lang="en-US" altLang="zh-CN" b="1" dirty="0"/>
              <a:t>』</a:t>
            </a:r>
            <a:r>
              <a:rPr lang="zh-CN" altLang="en-US" b="1" dirty="0"/>
              <a:t>的實在顯示 。</a:t>
            </a:r>
            <a:r>
              <a:rPr lang="en-US" b="1" dirty="0"/>
              <a:t>“</a:t>
            </a:r>
            <a:r>
              <a:rPr lang="en-US" altLang="zh-CN" b="1" dirty="0"/>
              <a:t>T</a:t>
            </a:r>
            <a:r>
              <a:rPr lang="en-US" b="1" dirty="0"/>
              <a:t>he visible form of invisible grace”</a:t>
            </a:r>
            <a:endParaRPr lang="en-HK" altLang="zh-CN" dirty="0"/>
          </a:p>
          <a:p>
            <a:endParaRPr lang="en-HK" altLang="zh-CN" dirty="0"/>
          </a:p>
          <a:p>
            <a:pPr marL="0" indent="0">
              <a:buNone/>
            </a:pPr>
            <a:endParaRPr lang="en-HK" altLang="zh-CN" dirty="0"/>
          </a:p>
          <a:p>
            <a:pPr lvl="1"/>
            <a:endParaRPr lang="zh-TW" altLang="en-US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3112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44AD8F-5ED0-6BBC-E28D-2693D743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水禮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27F570-CA2A-278A-B73C-C7E4511C9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/>
              <a:t>18 </a:t>
            </a:r>
            <a:r>
              <a:rPr lang="zh-TW" altLang="en-US" dirty="0"/>
              <a:t>耶穌進前來，對他們說：「天上地下所有的權柄都賜給我了。</a:t>
            </a:r>
            <a:r>
              <a:rPr lang="en-US" altLang="zh-TW" dirty="0"/>
              <a:t>19 </a:t>
            </a:r>
            <a:r>
              <a:rPr lang="zh-TW" altLang="en-US" dirty="0"/>
              <a:t>所以，你們要去，使萬民作我的門徒，奉父、子、聖靈的名給他們施洗。</a:t>
            </a:r>
            <a:r>
              <a:rPr lang="en-US" altLang="zh-TW" dirty="0"/>
              <a:t>20 </a:t>
            </a:r>
            <a:r>
              <a:rPr lang="zh-TW" altLang="en-US" dirty="0"/>
              <a:t>凡我所吩咐你們的，都教訓他們遵守，我就常與你們同在，直到世界的末了。」</a:t>
            </a:r>
            <a:r>
              <a:rPr lang="zh-CN" altLang="en-US" dirty="0"/>
              <a:t>（太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18-20</a:t>
            </a:r>
            <a:r>
              <a:rPr lang="zh-CN" altLang="en-US" dirty="0"/>
              <a:t>）</a:t>
            </a:r>
            <a:endParaRPr lang="en-HK" altLang="zh-TW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耶穌基督</a:t>
            </a:r>
            <a:r>
              <a:rPr lang="zh-CN" altLang="en-US" dirty="0"/>
              <a:t>接受水禮（太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13-17</a:t>
            </a:r>
            <a:r>
              <a:rPr lang="zh-CN" altLang="en-US" dirty="0"/>
              <a:t>），也要使徒遵行</a:t>
            </a:r>
            <a:endParaRPr lang="zh-TW" altLang="en-US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dirty="0"/>
              <a:t>我們</a:t>
            </a:r>
            <a:r>
              <a:rPr lang="en-US" altLang="zh-TW" dirty="0"/>
              <a:t>『</a:t>
            </a:r>
            <a:r>
              <a:rPr lang="zh-TW" altLang="en-US" dirty="0"/>
              <a:t>歸入基督，披帶基督</a:t>
            </a:r>
            <a:r>
              <a:rPr lang="en-US" altLang="zh-TW" dirty="0"/>
              <a:t>』</a:t>
            </a:r>
            <a:r>
              <a:rPr lang="zh-TW" altLang="en-US" dirty="0"/>
              <a:t>（加</a:t>
            </a:r>
            <a:r>
              <a:rPr lang="en-US" altLang="zh-TW" dirty="0"/>
              <a:t>4</a:t>
            </a:r>
            <a:r>
              <a:rPr lang="zh-TW" altLang="en-US" dirty="0"/>
              <a:t>：</a:t>
            </a:r>
            <a:r>
              <a:rPr lang="en-US" altLang="zh-TW" dirty="0"/>
              <a:t>27-28</a:t>
            </a:r>
            <a:r>
              <a:rPr lang="zh-TW" altLang="en-US" dirty="0"/>
              <a:t>）</a:t>
            </a:r>
            <a:r>
              <a:rPr lang="zh-CN" altLang="en-US" dirty="0"/>
              <a:t>，</a:t>
            </a:r>
            <a:r>
              <a:rPr lang="zh-TW" altLang="en-US" dirty="0"/>
              <a:t>出死入生，和主一同埋葬，一同復活，有新生的樣式，像基督藉著父的榮耀從死裏復活（羅</a:t>
            </a:r>
            <a:r>
              <a:rPr lang="en-US" altLang="zh-TW" dirty="0"/>
              <a:t>6</a:t>
            </a:r>
            <a:r>
              <a:rPr lang="zh-TW" altLang="en-US" dirty="0"/>
              <a:t>：</a:t>
            </a:r>
            <a:r>
              <a:rPr lang="en-US" altLang="zh-TW" dirty="0"/>
              <a:t>4</a:t>
            </a:r>
            <a:r>
              <a:rPr lang="zh-TW" altLang="en-US" dirty="0"/>
              <a:t>）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救贖</a:t>
            </a:r>
            <a:r>
              <a:rPr lang="zh-TW" altLang="en-US" dirty="0"/>
              <a:t>不因</a:t>
            </a:r>
            <a:r>
              <a:rPr lang="zh-CN" altLang="en-US" dirty="0"/>
              <a:t>我們</a:t>
            </a:r>
            <a:r>
              <a:rPr lang="zh-TW" altLang="en-US" dirty="0"/>
              <a:t>的義，是因神的憐憫</a:t>
            </a:r>
            <a:r>
              <a:rPr lang="zh-CN" altLang="en-US" dirty="0"/>
              <a:t>。水禮</a:t>
            </a:r>
            <a:r>
              <a:rPr lang="zh-TW" altLang="en-US" dirty="0"/>
              <a:t>見證神在我們身上彰顯的</a:t>
            </a:r>
            <a:r>
              <a:rPr lang="zh-CN" altLang="en-US" dirty="0"/>
              <a:t>恩典</a:t>
            </a:r>
            <a:endParaRPr lang="zh-TW" altLang="en-US" dirty="0"/>
          </a:p>
          <a:p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45921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DB3126-2213-D300-5456-6526C86D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聖餐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48AD99-7112-7F56-2938-43F75EEE5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dirty="0"/>
              <a:t>23 </a:t>
            </a:r>
            <a:r>
              <a:rPr lang="zh-TW" altLang="en-US" dirty="0"/>
              <a:t>我當日傳給你們的，原是從主領受的，就是主耶穌被賣的那一夜，拿起餅來，</a:t>
            </a:r>
            <a:r>
              <a:rPr lang="en-US" altLang="zh-TW" dirty="0"/>
              <a:t>24 </a:t>
            </a:r>
            <a:r>
              <a:rPr lang="zh-TW" altLang="en-US" dirty="0"/>
              <a:t>祝謝了，就擘開，說：「這是我的身體，為你們捨的，你們應當如此行，為的是記念我。」</a:t>
            </a:r>
            <a:r>
              <a:rPr lang="en-US" altLang="zh-TW" dirty="0"/>
              <a:t>25 </a:t>
            </a:r>
            <a:r>
              <a:rPr lang="zh-TW" altLang="en-US" dirty="0"/>
              <a:t>飯後，也照樣拿起杯來，說：「這杯是用我的血所立的新約，你們每逢喝的時候，要如此行，為的是記念我。」</a:t>
            </a:r>
            <a:r>
              <a:rPr lang="en-US" altLang="zh-TW" dirty="0"/>
              <a:t>26 </a:t>
            </a:r>
            <a:r>
              <a:rPr lang="zh-TW" altLang="en-US" dirty="0"/>
              <a:t>你們每逢吃這餅，喝這杯，是表明主的死，直等到他來。</a:t>
            </a:r>
            <a:r>
              <a:rPr lang="zh-CN" altLang="en-US" dirty="0"/>
              <a:t>（林前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23-26</a:t>
            </a:r>
            <a:r>
              <a:rPr lang="zh-CN" altLang="en-US" dirty="0"/>
              <a:t>）</a:t>
            </a:r>
            <a:endParaRPr lang="en-HK" altLang="zh-CN" dirty="0"/>
          </a:p>
          <a:p>
            <a:pPr marL="0" indent="0">
              <a:buNone/>
            </a:pP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46735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9DF25-E966-8530-DFF7-13246F94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HK" sz="4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843623-63A6-0E20-8ACC-DA8376557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200" dirty="0"/>
              <a:t>27 </a:t>
            </a:r>
            <a:r>
              <a:rPr lang="zh-CN" altLang="en-US" sz="4200" dirty="0"/>
              <a:t>所以，無論何人，不按理吃主的餅，喝主的杯，就是干犯主的身、主的血了。</a:t>
            </a:r>
            <a:endParaRPr lang="en-HK" altLang="zh-CN" sz="4200" dirty="0"/>
          </a:p>
          <a:p>
            <a:pPr marL="0" indent="0">
              <a:buNone/>
            </a:pPr>
            <a:r>
              <a:rPr lang="en-US" altLang="zh-CN" sz="4200" dirty="0"/>
              <a:t>28 </a:t>
            </a:r>
            <a:r>
              <a:rPr lang="zh-CN" altLang="en-US" sz="4200" dirty="0"/>
              <a:t>人應當自己省察，然後吃這餅、喝這杯。</a:t>
            </a:r>
            <a:endParaRPr lang="en-HK" altLang="zh-CN" sz="4200" dirty="0"/>
          </a:p>
          <a:p>
            <a:pPr marL="0" indent="0">
              <a:buNone/>
            </a:pPr>
            <a:r>
              <a:rPr lang="en-US" altLang="zh-CN" sz="4200" dirty="0"/>
              <a:t>29 </a:t>
            </a:r>
            <a:r>
              <a:rPr lang="zh-CN" altLang="en-US" sz="4200" dirty="0"/>
              <a:t>因為人吃喝，若不分辨是主的身體，就是吃喝自己的罪了。</a:t>
            </a:r>
            <a:endParaRPr lang="en-HK" altLang="zh-CN" sz="4200" dirty="0"/>
          </a:p>
          <a:p>
            <a:pPr marL="0" indent="0">
              <a:buNone/>
            </a:pPr>
            <a:endParaRPr lang="en-HK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759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99DF25-E966-8530-DFF7-13246F94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843623-63A6-0E20-8ACC-DA8376557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dirty="0"/>
              <a:t>27 </a:t>
            </a:r>
            <a:r>
              <a:rPr lang="zh-CN" altLang="en-US" dirty="0"/>
              <a:t>所以，無論何人，</a:t>
            </a:r>
            <a:r>
              <a:rPr lang="zh-CN" altLang="en-US" dirty="0">
                <a:highlight>
                  <a:srgbClr val="FFFF00"/>
                </a:highlight>
              </a:rPr>
              <a:t>不按理</a:t>
            </a:r>
            <a:r>
              <a:rPr lang="zh-CN" altLang="en-US" dirty="0"/>
              <a:t>吃主的餅，喝主的杯，就是干犯主的身、主的血了。</a:t>
            </a:r>
            <a:endParaRPr lang="en-HK" altLang="zh-CN" dirty="0"/>
          </a:p>
          <a:p>
            <a:pPr marL="0" indent="0">
              <a:buNone/>
            </a:pPr>
            <a:r>
              <a:rPr lang="en-US" altLang="zh-CN" dirty="0"/>
              <a:t>28 </a:t>
            </a:r>
            <a:r>
              <a:rPr lang="zh-CN" altLang="en-US" dirty="0"/>
              <a:t>人應當自己</a:t>
            </a:r>
            <a:r>
              <a:rPr lang="zh-CN" altLang="en-US" dirty="0">
                <a:highlight>
                  <a:srgbClr val="00FF00"/>
                </a:highlight>
              </a:rPr>
              <a:t>省察</a:t>
            </a:r>
            <a:r>
              <a:rPr lang="zh-CN" altLang="en-US" dirty="0"/>
              <a:t>，然後吃這餅、喝這杯。</a:t>
            </a:r>
            <a:endParaRPr lang="en-HK" altLang="zh-CN" dirty="0"/>
          </a:p>
          <a:p>
            <a:pPr marL="0" indent="0">
              <a:buNone/>
            </a:pPr>
            <a:r>
              <a:rPr lang="en-US" altLang="zh-CN" dirty="0"/>
              <a:t>29 </a:t>
            </a:r>
            <a:r>
              <a:rPr lang="zh-CN" altLang="en-US" dirty="0"/>
              <a:t>因為人吃喝，若不分辨是</a:t>
            </a:r>
            <a:r>
              <a:rPr lang="zh-CN" altLang="en-US" dirty="0">
                <a:highlight>
                  <a:srgbClr val="00FFFF"/>
                </a:highlight>
              </a:rPr>
              <a:t>主的身體</a:t>
            </a:r>
            <a:r>
              <a:rPr lang="zh-CN" altLang="en-US" dirty="0"/>
              <a:t>，就是吃喝自己的罪了。</a:t>
            </a:r>
            <a:endParaRPr lang="en-HK" altLang="zh-CN" dirty="0"/>
          </a:p>
          <a:p>
            <a:r>
              <a:rPr lang="zh-TW" altLang="en-US" dirty="0">
                <a:highlight>
                  <a:srgbClr val="FFFF00"/>
                </a:highlight>
              </a:rPr>
              <a:t>不合適的態度</a:t>
            </a:r>
            <a:r>
              <a:rPr lang="zh-CN" altLang="en-US" dirty="0">
                <a:highlight>
                  <a:srgbClr val="FFFF00"/>
                </a:highlight>
              </a:rPr>
              <a:t>（新譯本）（</a:t>
            </a:r>
            <a:r>
              <a:rPr lang="en-US" altLang="zh-CN" dirty="0">
                <a:highlight>
                  <a:srgbClr val="FFFF00"/>
                </a:highlight>
              </a:rPr>
              <a:t>in an unworthy manner</a:t>
            </a:r>
            <a:r>
              <a:rPr lang="en-HK" altLang="zh-CN" dirty="0">
                <a:highlight>
                  <a:srgbClr val="FFFF00"/>
                </a:highlight>
              </a:rPr>
              <a:t>,</a:t>
            </a:r>
            <a:r>
              <a:rPr lang="zh-CN" altLang="en-US" dirty="0">
                <a:highlight>
                  <a:srgbClr val="FFFF00"/>
                </a:highlight>
              </a:rPr>
              <a:t> </a:t>
            </a:r>
            <a:r>
              <a:rPr lang="en-HK" altLang="zh-CN" dirty="0">
                <a:highlight>
                  <a:srgbClr val="FFFF00"/>
                </a:highlight>
              </a:rPr>
              <a:t>ESV</a:t>
            </a:r>
            <a:r>
              <a:rPr lang="zh-CN" altLang="en-US" dirty="0">
                <a:highlight>
                  <a:srgbClr val="FFFF00"/>
                </a:highlight>
              </a:rPr>
              <a:t>）</a:t>
            </a:r>
            <a:endParaRPr lang="en-HK" altLang="zh-CN" dirty="0">
              <a:highlight>
                <a:srgbClr val="FFFF00"/>
              </a:highlight>
            </a:endParaRPr>
          </a:p>
          <a:p>
            <a:r>
              <a:rPr lang="zh-CN" altLang="en-US" dirty="0">
                <a:highlight>
                  <a:srgbClr val="00FF00"/>
                </a:highlight>
              </a:rPr>
              <a:t>省察 </a:t>
            </a:r>
            <a:r>
              <a:rPr lang="en-HK" altLang="zh-CN" dirty="0">
                <a:highlight>
                  <a:srgbClr val="00FF00"/>
                </a:highlight>
              </a:rPr>
              <a:t>: </a:t>
            </a:r>
            <a:r>
              <a:rPr lang="zh-TW" altLang="en-US" dirty="0"/>
              <a:t>叫你們</a:t>
            </a:r>
            <a:r>
              <a:rPr lang="zh-TW" altLang="en-US" dirty="0">
                <a:highlight>
                  <a:srgbClr val="00FF00"/>
                </a:highlight>
              </a:rPr>
              <a:t>察驗</a:t>
            </a:r>
            <a:r>
              <a:rPr lang="zh-TW" altLang="en-US" dirty="0"/>
              <a:t>何為上帝的善良、純全、可喜悅的旨意。（羅</a:t>
            </a:r>
            <a:r>
              <a:rPr lang="en-US" altLang="zh-TW" dirty="0"/>
              <a:t>12</a:t>
            </a:r>
            <a:r>
              <a:rPr lang="zh-TW" altLang="en-US" dirty="0"/>
              <a:t>：</a:t>
            </a:r>
            <a:r>
              <a:rPr lang="en-US" altLang="zh-TW" dirty="0"/>
              <a:t>2</a:t>
            </a:r>
            <a:r>
              <a:rPr lang="zh-TW" altLang="en-US" dirty="0"/>
              <a:t>）</a:t>
            </a:r>
            <a:endParaRPr lang="en-HK" altLang="zh-CN" dirty="0"/>
          </a:p>
          <a:p>
            <a:r>
              <a:rPr lang="zh-CN" altLang="en-US" dirty="0">
                <a:highlight>
                  <a:srgbClr val="00FFFF"/>
                </a:highlight>
              </a:rPr>
              <a:t>身體（</a:t>
            </a:r>
            <a:r>
              <a:rPr lang="en-US" altLang="zh-CN" dirty="0">
                <a:highlight>
                  <a:srgbClr val="00FFFF"/>
                </a:highlight>
              </a:rPr>
              <a:t>body</a:t>
            </a:r>
            <a:r>
              <a:rPr lang="zh-CN" altLang="en-US" dirty="0">
                <a:highlight>
                  <a:srgbClr val="00FFFF"/>
                </a:highlight>
              </a:rPr>
              <a:t>）：教會，主的身體</a:t>
            </a:r>
            <a:endParaRPr lang="en-HK" altLang="zh-CN" dirty="0">
              <a:highlight>
                <a:srgbClr val="00FFFF"/>
              </a:highlight>
            </a:endParaRPr>
          </a:p>
          <a:p>
            <a:endParaRPr lang="en-HK" altLang="zh-CN" dirty="0"/>
          </a:p>
        </p:txBody>
      </p:sp>
    </p:spTree>
    <p:extLst>
      <p:ext uri="{BB962C8B-B14F-4D97-AF65-F5344CB8AC3E}">
        <p14:creationId xmlns:p14="http://schemas.microsoft.com/office/powerpoint/2010/main" val="3858025455"/>
      </p:ext>
    </p:extLst>
  </p:cSld>
  <p:clrMapOvr>
    <a:masterClrMapping/>
  </p:clrMapOvr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4527</TotalTime>
  <Words>658</Words>
  <Application>Microsoft Office PowerPoint</Application>
  <PresentationFormat>自訂</PresentationFormat>
  <Paragraphs>42</Paragraphs>
  <Slides>7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1_Wisp</vt:lpstr>
      <vt:lpstr> 馬太福音28：18-20 各林多前書11：23-29</vt:lpstr>
      <vt:lpstr>聖禮（Sacraments）</vt:lpstr>
      <vt:lpstr>改教過程。。。</vt:lpstr>
      <vt:lpstr>水禮</vt:lpstr>
      <vt:lpstr>聖餐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3</cp:revision>
  <cp:lastPrinted>2022-09-24T06:56:35Z</cp:lastPrinted>
  <dcterms:created xsi:type="dcterms:W3CDTF">2022-01-05T15:58:49Z</dcterms:created>
  <dcterms:modified xsi:type="dcterms:W3CDTF">2023-06-30T08:10:21Z</dcterms:modified>
</cp:coreProperties>
</file>