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1"/>
  </p:notes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6" r:id="rId11"/>
    <p:sldId id="357" r:id="rId12"/>
    <p:sldId id="358" r:id="rId13"/>
    <p:sldId id="359" r:id="rId14"/>
    <p:sldId id="367" r:id="rId15"/>
    <p:sldId id="362" r:id="rId16"/>
    <p:sldId id="368" r:id="rId17"/>
    <p:sldId id="364" r:id="rId18"/>
    <p:sldId id="365" r:id="rId19"/>
    <p:sldId id="3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4" autoAdjust="0"/>
    <p:restoredTop sz="94645" autoAdjust="0"/>
  </p:normalViewPr>
  <p:slideViewPr>
    <p:cSldViewPr snapToGrid="0">
      <p:cViewPr varScale="1">
        <p:scale>
          <a:sx n="82" d="100"/>
          <a:sy n="82" d="100"/>
        </p:scale>
        <p:origin x="-90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4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652A63-B9A2-41E6-BE19-80AA7D61D72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064703DD-D3EA-4984-B74B-6E3FFB2AA38E}">
      <dgm:prSet phldrT="[文字]" custT="1"/>
      <dgm:spPr/>
      <dgm:t>
        <a:bodyPr/>
        <a:lstStyle/>
        <a:p>
          <a:r>
            <a:rPr lang="zh-TW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喇合：不太自然的角色</a:t>
          </a:r>
          <a:r>
            <a: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(</a:t>
          </a:r>
          <a:r>
            <a:rPr lang="en-AU" altLang="zh-HK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unlikely role</a:t>
          </a:r>
          <a:r>
            <a: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)</a:t>
          </a:r>
          <a:endParaRPr lang="zh-TW" alt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483A43-93FA-4FE1-B346-4472F7557453}" type="parTrans" cxnId="{74A7D1C5-28A5-4339-B651-8B5E68A7473B}">
      <dgm:prSet/>
      <dgm:spPr/>
      <dgm:t>
        <a:bodyPr/>
        <a:lstStyle/>
        <a:p>
          <a:endParaRPr lang="zh-TW" altLang="en-US" sz="4000"/>
        </a:p>
      </dgm:t>
    </dgm:pt>
    <dgm:pt modelId="{711C0D1A-6D8C-4712-BE24-C8D501476FCC}" type="sibTrans" cxnId="{74A7D1C5-28A5-4339-B651-8B5E68A7473B}">
      <dgm:prSet/>
      <dgm:spPr/>
      <dgm:t>
        <a:bodyPr/>
        <a:lstStyle/>
        <a:p>
          <a:endParaRPr lang="zh-TW" altLang="en-US" sz="4000"/>
        </a:p>
      </dgm:t>
    </dgm:pt>
    <dgm:pt modelId="{E06A2A28-E15A-46F0-AD5E-82510D0849C7}" type="pres">
      <dgm:prSet presAssocID="{7C652A63-B9A2-41E6-BE19-80AA7D61D7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A714B23-7676-41DD-85BB-5A7764B9B2CB}" type="pres">
      <dgm:prSet presAssocID="{064703DD-D3EA-4984-B74B-6E3FFB2AA38E}" presName="parentLin" presStyleCnt="0"/>
      <dgm:spPr/>
      <dgm:t>
        <a:bodyPr/>
        <a:lstStyle/>
        <a:p>
          <a:endParaRPr lang="zh-TW" altLang="en-US"/>
        </a:p>
      </dgm:t>
    </dgm:pt>
    <dgm:pt modelId="{6C45D962-C096-4CE2-AF7D-0A668F2AB6AC}" type="pres">
      <dgm:prSet presAssocID="{064703DD-D3EA-4984-B74B-6E3FFB2AA38E}" presName="parentLeftMargin" presStyleLbl="node1" presStyleIdx="0" presStyleCnt="1"/>
      <dgm:spPr/>
      <dgm:t>
        <a:bodyPr/>
        <a:lstStyle/>
        <a:p>
          <a:endParaRPr lang="zh-TW" altLang="en-US"/>
        </a:p>
      </dgm:t>
    </dgm:pt>
    <dgm:pt modelId="{16F180D5-E8A4-4277-BC4A-A6FE67A311BF}" type="pres">
      <dgm:prSet presAssocID="{064703DD-D3EA-4984-B74B-6E3FFB2AA38E}" presName="parentText" presStyleLbl="node1" presStyleIdx="0" presStyleCnt="1" custScaleX="1331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D03BA8-1305-4957-BA41-356B37D1D52B}" type="pres">
      <dgm:prSet presAssocID="{064703DD-D3EA-4984-B74B-6E3FFB2AA38E}" presName="negativeSpace" presStyleCnt="0"/>
      <dgm:spPr/>
      <dgm:t>
        <a:bodyPr/>
        <a:lstStyle/>
        <a:p>
          <a:endParaRPr lang="zh-TW" altLang="en-US"/>
        </a:p>
      </dgm:t>
    </dgm:pt>
    <dgm:pt modelId="{9BB28147-A7B4-424C-801D-C6E897E73939}" type="pres">
      <dgm:prSet presAssocID="{064703DD-D3EA-4984-B74B-6E3FFB2AA38E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F22D02F-EC7D-42B6-96F8-F72CE8787B0A}" type="presOf" srcId="{064703DD-D3EA-4984-B74B-6E3FFB2AA38E}" destId="{16F180D5-E8A4-4277-BC4A-A6FE67A311BF}" srcOrd="1" destOrd="0" presId="urn:microsoft.com/office/officeart/2005/8/layout/list1"/>
    <dgm:cxn modelId="{88F869AE-1679-4179-90A8-3E2FE87C774D}" type="presOf" srcId="{7C652A63-B9A2-41E6-BE19-80AA7D61D728}" destId="{E06A2A28-E15A-46F0-AD5E-82510D0849C7}" srcOrd="0" destOrd="0" presId="urn:microsoft.com/office/officeart/2005/8/layout/list1"/>
    <dgm:cxn modelId="{74A7D1C5-28A5-4339-B651-8B5E68A7473B}" srcId="{7C652A63-B9A2-41E6-BE19-80AA7D61D728}" destId="{064703DD-D3EA-4984-B74B-6E3FFB2AA38E}" srcOrd="0" destOrd="0" parTransId="{33483A43-93FA-4FE1-B346-4472F7557453}" sibTransId="{711C0D1A-6D8C-4712-BE24-C8D501476FCC}"/>
    <dgm:cxn modelId="{A7ADC554-7C08-4078-A4A9-B21E7F651E78}" type="presOf" srcId="{064703DD-D3EA-4984-B74B-6E3FFB2AA38E}" destId="{6C45D962-C096-4CE2-AF7D-0A668F2AB6AC}" srcOrd="0" destOrd="0" presId="urn:microsoft.com/office/officeart/2005/8/layout/list1"/>
    <dgm:cxn modelId="{5CF2BAFD-DB36-47E4-9838-07BD9557664A}" type="presParOf" srcId="{E06A2A28-E15A-46F0-AD5E-82510D0849C7}" destId="{1A714B23-7676-41DD-85BB-5A7764B9B2CB}" srcOrd="0" destOrd="0" presId="urn:microsoft.com/office/officeart/2005/8/layout/list1"/>
    <dgm:cxn modelId="{5F98F086-81A1-40A9-B9B9-20C2902B9484}" type="presParOf" srcId="{1A714B23-7676-41DD-85BB-5A7764B9B2CB}" destId="{6C45D962-C096-4CE2-AF7D-0A668F2AB6AC}" srcOrd="0" destOrd="0" presId="urn:microsoft.com/office/officeart/2005/8/layout/list1"/>
    <dgm:cxn modelId="{63DBD362-60B7-4C75-B77A-B1E6DA3992BD}" type="presParOf" srcId="{1A714B23-7676-41DD-85BB-5A7764B9B2CB}" destId="{16F180D5-E8A4-4277-BC4A-A6FE67A311BF}" srcOrd="1" destOrd="0" presId="urn:microsoft.com/office/officeart/2005/8/layout/list1"/>
    <dgm:cxn modelId="{EC1D6E23-615E-4356-B488-7F3B1B942940}" type="presParOf" srcId="{E06A2A28-E15A-46F0-AD5E-82510D0849C7}" destId="{50D03BA8-1305-4957-BA41-356B37D1D52B}" srcOrd="1" destOrd="0" presId="urn:microsoft.com/office/officeart/2005/8/layout/list1"/>
    <dgm:cxn modelId="{89FE1D01-09C6-43C1-A2C6-5B31BD82C816}" type="presParOf" srcId="{E06A2A28-E15A-46F0-AD5E-82510D0849C7}" destId="{9BB28147-A7B4-424C-801D-C6E897E7393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5184C8-FF11-4C90-ACE1-2A5A02605131}" type="doc">
      <dgm:prSet loTypeId="urn:microsoft.com/office/officeart/2005/8/layout/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E32F3B80-335E-4834-A866-C1BC435D3A5D}">
      <dgm:prSet phldrT="[文字]" custT="1"/>
      <dgm:spPr/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喇合的時間不足</a:t>
          </a:r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781D8FB-DBB0-4295-8E70-A9926C93D36A}" type="parTrans" cxnId="{17D3F349-4358-476E-92E4-98708A027D50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6B895A2-2407-4CD8-A2B9-01659379551D}" type="sibTrans" cxnId="{17D3F349-4358-476E-92E4-98708A027D50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E0D1835-73EA-4711-B735-404C9DE438BA}">
      <dgm:prSet custT="1"/>
      <dgm:spPr>
        <a:solidFill>
          <a:srgbClr val="00B050"/>
        </a:solidFill>
      </dgm:spPr>
      <dgm:t>
        <a:bodyPr/>
        <a:lstStyle/>
        <a:p>
          <a:r>
            <a:rPr lang="zh-TW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喇合的信息</a:t>
          </a:r>
          <a:r>
            <a:rPr lang="zh-HK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異常 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3E7B819-A97C-4D93-AC47-B4B04797CE8B}" type="parTrans" cxnId="{5B044C48-17B0-411B-BA96-3DBAFE34EDDC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6E35C37-4A5B-43CC-88ED-6A76FB46546B}" type="sibTrans" cxnId="{5B044C48-17B0-411B-BA96-3DBAFE34EDDC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232ED89-90E6-4C65-BFA9-60AA8DBCFEDC}">
      <dgm:prSet custT="1"/>
      <dgm:spPr>
        <a:solidFill>
          <a:srgbClr val="0000FF"/>
        </a:solidFill>
      </dgm:spPr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喇合的身份低微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153D8CD-8DA6-430B-9B74-4B4C1D8FC528}" type="parTrans" cxnId="{04BA3308-3AA1-4415-B01C-6A83E28A1436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9164739-A067-4E53-B91A-53CFF533E0D0}" type="sibTrans" cxnId="{04BA3308-3AA1-4415-B01C-6A83E28A1436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23D1A46-0F84-4EE6-AE4F-EF8AB0A4A28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喇合的訓練</a:t>
          </a:r>
          <a:r>
            <a:rPr lang="zh-HK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貧乏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DA91A15-86F6-44AE-9942-E1DE49F7CB82}" type="parTrans" cxnId="{C3C2904D-A993-4E27-B2DC-1EF77D327E91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0EFCB6F-2DEB-4A66-96B6-FE75D5B0BDF1}" type="sibTrans" cxnId="{C3C2904D-A993-4E27-B2DC-1EF77D327E91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495205E-48C1-4EC9-80CA-F16425575E10}" type="pres">
      <dgm:prSet presAssocID="{215184C8-FF11-4C90-ACE1-2A5A026051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0F96E18-A825-4025-A416-BC4E1129D994}" type="pres">
      <dgm:prSet presAssocID="{E32F3B80-335E-4834-A866-C1BC435D3A5D}" presName="parentLin" presStyleCnt="0"/>
      <dgm:spPr/>
      <dgm:t>
        <a:bodyPr/>
        <a:lstStyle/>
        <a:p>
          <a:endParaRPr lang="zh-TW" altLang="en-US"/>
        </a:p>
      </dgm:t>
    </dgm:pt>
    <dgm:pt modelId="{D98C5B34-858A-424C-9696-F6105AC43F0A}" type="pres">
      <dgm:prSet presAssocID="{E32F3B80-335E-4834-A866-C1BC435D3A5D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F22F32B8-4062-4AE5-ACE0-2C418588993B}" type="pres">
      <dgm:prSet presAssocID="{E32F3B80-335E-4834-A866-C1BC435D3A5D}" presName="parentText" presStyleLbl="node1" presStyleIdx="0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3444D0-49AB-42EF-8CD8-5FD35B8EF295}" type="pres">
      <dgm:prSet presAssocID="{E32F3B80-335E-4834-A866-C1BC435D3A5D}" presName="negativeSpace" presStyleCnt="0"/>
      <dgm:spPr/>
      <dgm:t>
        <a:bodyPr/>
        <a:lstStyle/>
        <a:p>
          <a:endParaRPr lang="zh-TW" altLang="en-US"/>
        </a:p>
      </dgm:t>
    </dgm:pt>
    <dgm:pt modelId="{4D5563E9-8EE2-4740-B476-C467B4223153}" type="pres">
      <dgm:prSet presAssocID="{E32F3B80-335E-4834-A866-C1BC435D3A5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883BDB-868D-4B3C-9638-9D81C802604F}" type="pres">
      <dgm:prSet presAssocID="{A6B895A2-2407-4CD8-A2B9-01659379551D}" presName="spaceBetweenRectangles" presStyleCnt="0"/>
      <dgm:spPr/>
      <dgm:t>
        <a:bodyPr/>
        <a:lstStyle/>
        <a:p>
          <a:endParaRPr lang="zh-TW" altLang="en-US"/>
        </a:p>
      </dgm:t>
    </dgm:pt>
    <dgm:pt modelId="{6A2AA444-F56A-4616-A5D0-A9FC23C3D5BF}" type="pres">
      <dgm:prSet presAssocID="{2E0D1835-73EA-4711-B735-404C9DE438BA}" presName="parentLin" presStyleCnt="0"/>
      <dgm:spPr/>
      <dgm:t>
        <a:bodyPr/>
        <a:lstStyle/>
        <a:p>
          <a:endParaRPr lang="zh-TW" altLang="en-US"/>
        </a:p>
      </dgm:t>
    </dgm:pt>
    <dgm:pt modelId="{B130449B-97AC-4478-AF75-236DD1007490}" type="pres">
      <dgm:prSet presAssocID="{2E0D1835-73EA-4711-B735-404C9DE438BA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0644E18C-2C43-49B1-BFAB-F100A5081A42}" type="pres">
      <dgm:prSet presAssocID="{2E0D1835-73EA-4711-B735-404C9DE438BA}" presName="parentText" presStyleLbl="node1" presStyleIdx="1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D3DDAF-EC81-4C08-AEF4-2DA204773408}" type="pres">
      <dgm:prSet presAssocID="{2E0D1835-73EA-4711-B735-404C9DE438BA}" presName="negativeSpace" presStyleCnt="0"/>
      <dgm:spPr/>
      <dgm:t>
        <a:bodyPr/>
        <a:lstStyle/>
        <a:p>
          <a:endParaRPr lang="zh-TW" altLang="en-US"/>
        </a:p>
      </dgm:t>
    </dgm:pt>
    <dgm:pt modelId="{BB05709B-8192-4432-A4E4-9E7D82B7DBB9}" type="pres">
      <dgm:prSet presAssocID="{2E0D1835-73EA-4711-B735-404C9DE438B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24441C-AEE4-4499-A3F6-21F0B051EECD}" type="pres">
      <dgm:prSet presAssocID="{F6E35C37-4A5B-43CC-88ED-6A76FB46546B}" presName="spaceBetweenRectangles" presStyleCnt="0"/>
      <dgm:spPr/>
      <dgm:t>
        <a:bodyPr/>
        <a:lstStyle/>
        <a:p>
          <a:endParaRPr lang="zh-TW" altLang="en-US"/>
        </a:p>
      </dgm:t>
    </dgm:pt>
    <dgm:pt modelId="{62995894-2A68-459C-8AF4-EECD6F3270EF}" type="pres">
      <dgm:prSet presAssocID="{E232ED89-90E6-4C65-BFA9-60AA8DBCFEDC}" presName="parentLin" presStyleCnt="0"/>
      <dgm:spPr/>
      <dgm:t>
        <a:bodyPr/>
        <a:lstStyle/>
        <a:p>
          <a:endParaRPr lang="zh-TW" altLang="en-US"/>
        </a:p>
      </dgm:t>
    </dgm:pt>
    <dgm:pt modelId="{95873799-5562-4F8D-90D1-11551DFB10E7}" type="pres">
      <dgm:prSet presAssocID="{E232ED89-90E6-4C65-BFA9-60AA8DBCFEDC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A21F9978-40D4-4EF4-9453-3489F80FE24B}" type="pres">
      <dgm:prSet presAssocID="{E232ED89-90E6-4C65-BFA9-60AA8DBCFEDC}" presName="parentText" presStyleLbl="node1" presStyleIdx="2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BDD5CE-8BAB-4437-BE8B-5F3444A8AFEF}" type="pres">
      <dgm:prSet presAssocID="{E232ED89-90E6-4C65-BFA9-60AA8DBCFEDC}" presName="negativeSpace" presStyleCnt="0"/>
      <dgm:spPr/>
      <dgm:t>
        <a:bodyPr/>
        <a:lstStyle/>
        <a:p>
          <a:endParaRPr lang="zh-TW" altLang="en-US"/>
        </a:p>
      </dgm:t>
    </dgm:pt>
    <dgm:pt modelId="{C7EB6F59-4555-40F6-9E6C-1A474422AE4C}" type="pres">
      <dgm:prSet presAssocID="{E232ED89-90E6-4C65-BFA9-60AA8DBCFED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9F35AE-447A-4440-816B-EE81843D6887}" type="pres">
      <dgm:prSet presAssocID="{59164739-A067-4E53-B91A-53CFF533E0D0}" presName="spaceBetweenRectangles" presStyleCnt="0"/>
      <dgm:spPr/>
      <dgm:t>
        <a:bodyPr/>
        <a:lstStyle/>
        <a:p>
          <a:endParaRPr lang="zh-TW" altLang="en-US"/>
        </a:p>
      </dgm:t>
    </dgm:pt>
    <dgm:pt modelId="{614D5F73-CB84-425A-95C6-4DF24226C73B}" type="pres">
      <dgm:prSet presAssocID="{C23D1A46-0F84-4EE6-AE4F-EF8AB0A4A28B}" presName="parentLin" presStyleCnt="0"/>
      <dgm:spPr/>
      <dgm:t>
        <a:bodyPr/>
        <a:lstStyle/>
        <a:p>
          <a:endParaRPr lang="zh-TW" altLang="en-US"/>
        </a:p>
      </dgm:t>
    </dgm:pt>
    <dgm:pt modelId="{B029B9DA-B059-43DF-98A1-6A6C5F9966AD}" type="pres">
      <dgm:prSet presAssocID="{C23D1A46-0F84-4EE6-AE4F-EF8AB0A4A28B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C7375857-7153-4660-9EA4-7B5A49918AAE}" type="pres">
      <dgm:prSet presAssocID="{C23D1A46-0F84-4EE6-AE4F-EF8AB0A4A28B}" presName="parentText" presStyleLbl="node1" presStyleIdx="3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8FA6B5-C7C8-4981-B880-335E2BB791E7}" type="pres">
      <dgm:prSet presAssocID="{C23D1A46-0F84-4EE6-AE4F-EF8AB0A4A28B}" presName="negativeSpace" presStyleCnt="0"/>
      <dgm:spPr/>
      <dgm:t>
        <a:bodyPr/>
        <a:lstStyle/>
        <a:p>
          <a:endParaRPr lang="zh-TW" altLang="en-US"/>
        </a:p>
      </dgm:t>
    </dgm:pt>
    <dgm:pt modelId="{33E8879F-6660-498E-86C8-E20F198689A8}" type="pres">
      <dgm:prSet presAssocID="{C23D1A46-0F84-4EE6-AE4F-EF8AB0A4A28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5ED4351-7E1B-46D2-B98A-2BEEB76BDBD1}" type="presOf" srcId="{E232ED89-90E6-4C65-BFA9-60AA8DBCFEDC}" destId="{95873799-5562-4F8D-90D1-11551DFB10E7}" srcOrd="0" destOrd="0" presId="urn:microsoft.com/office/officeart/2005/8/layout/list1"/>
    <dgm:cxn modelId="{1363905E-A4CE-4D86-91ED-55FF7BF385FA}" type="presOf" srcId="{215184C8-FF11-4C90-ACE1-2A5A02605131}" destId="{C495205E-48C1-4EC9-80CA-F16425575E10}" srcOrd="0" destOrd="0" presId="urn:microsoft.com/office/officeart/2005/8/layout/list1"/>
    <dgm:cxn modelId="{EFD0DCC8-38D0-4555-BDD2-81B3BC6B654C}" type="presOf" srcId="{E32F3B80-335E-4834-A866-C1BC435D3A5D}" destId="{F22F32B8-4062-4AE5-ACE0-2C418588993B}" srcOrd="1" destOrd="0" presId="urn:microsoft.com/office/officeart/2005/8/layout/list1"/>
    <dgm:cxn modelId="{04BA3308-3AA1-4415-B01C-6A83E28A1436}" srcId="{215184C8-FF11-4C90-ACE1-2A5A02605131}" destId="{E232ED89-90E6-4C65-BFA9-60AA8DBCFEDC}" srcOrd="2" destOrd="0" parTransId="{8153D8CD-8DA6-430B-9B74-4B4C1D8FC528}" sibTransId="{59164739-A067-4E53-B91A-53CFF533E0D0}"/>
    <dgm:cxn modelId="{E6269CA8-4CA6-4FE3-9F0A-B183966A8BC8}" type="presOf" srcId="{C23D1A46-0F84-4EE6-AE4F-EF8AB0A4A28B}" destId="{B029B9DA-B059-43DF-98A1-6A6C5F9966AD}" srcOrd="0" destOrd="0" presId="urn:microsoft.com/office/officeart/2005/8/layout/list1"/>
    <dgm:cxn modelId="{631B9C9B-C29C-47B0-8C03-F5C8B5234791}" type="presOf" srcId="{2E0D1835-73EA-4711-B735-404C9DE438BA}" destId="{B130449B-97AC-4478-AF75-236DD1007490}" srcOrd="0" destOrd="0" presId="urn:microsoft.com/office/officeart/2005/8/layout/list1"/>
    <dgm:cxn modelId="{EC27D2EC-66D1-49CB-A768-0B38CF3372B9}" type="presOf" srcId="{C23D1A46-0F84-4EE6-AE4F-EF8AB0A4A28B}" destId="{C7375857-7153-4660-9EA4-7B5A49918AAE}" srcOrd="1" destOrd="0" presId="urn:microsoft.com/office/officeart/2005/8/layout/list1"/>
    <dgm:cxn modelId="{5B044C48-17B0-411B-BA96-3DBAFE34EDDC}" srcId="{215184C8-FF11-4C90-ACE1-2A5A02605131}" destId="{2E0D1835-73EA-4711-B735-404C9DE438BA}" srcOrd="1" destOrd="0" parTransId="{93E7B819-A97C-4D93-AC47-B4B04797CE8B}" sibTransId="{F6E35C37-4A5B-43CC-88ED-6A76FB46546B}"/>
    <dgm:cxn modelId="{C279563E-8FAD-4B00-BC3B-A11629559252}" type="presOf" srcId="{E32F3B80-335E-4834-A866-C1BC435D3A5D}" destId="{D98C5B34-858A-424C-9696-F6105AC43F0A}" srcOrd="0" destOrd="0" presId="urn:microsoft.com/office/officeart/2005/8/layout/list1"/>
    <dgm:cxn modelId="{17D3F349-4358-476E-92E4-98708A027D50}" srcId="{215184C8-FF11-4C90-ACE1-2A5A02605131}" destId="{E32F3B80-335E-4834-A866-C1BC435D3A5D}" srcOrd="0" destOrd="0" parTransId="{9781D8FB-DBB0-4295-8E70-A9926C93D36A}" sibTransId="{A6B895A2-2407-4CD8-A2B9-01659379551D}"/>
    <dgm:cxn modelId="{C3C2904D-A993-4E27-B2DC-1EF77D327E91}" srcId="{215184C8-FF11-4C90-ACE1-2A5A02605131}" destId="{C23D1A46-0F84-4EE6-AE4F-EF8AB0A4A28B}" srcOrd="3" destOrd="0" parTransId="{5DA91A15-86F6-44AE-9942-E1DE49F7CB82}" sibTransId="{70EFCB6F-2DEB-4A66-96B6-FE75D5B0BDF1}"/>
    <dgm:cxn modelId="{D1A56DC4-3B22-48AB-B097-59F2A7A1459E}" type="presOf" srcId="{E232ED89-90E6-4C65-BFA9-60AA8DBCFEDC}" destId="{A21F9978-40D4-4EF4-9453-3489F80FE24B}" srcOrd="1" destOrd="0" presId="urn:microsoft.com/office/officeart/2005/8/layout/list1"/>
    <dgm:cxn modelId="{225CF403-7818-4605-BE99-BC67AD93135C}" type="presOf" srcId="{2E0D1835-73EA-4711-B735-404C9DE438BA}" destId="{0644E18C-2C43-49B1-BFAB-F100A5081A42}" srcOrd="1" destOrd="0" presId="urn:microsoft.com/office/officeart/2005/8/layout/list1"/>
    <dgm:cxn modelId="{2528D725-9878-4DF9-976F-513EF6F36CAF}" type="presParOf" srcId="{C495205E-48C1-4EC9-80CA-F16425575E10}" destId="{E0F96E18-A825-4025-A416-BC4E1129D994}" srcOrd="0" destOrd="0" presId="urn:microsoft.com/office/officeart/2005/8/layout/list1"/>
    <dgm:cxn modelId="{2A79A538-C595-4CE5-8E65-D1E22CBA55EA}" type="presParOf" srcId="{E0F96E18-A825-4025-A416-BC4E1129D994}" destId="{D98C5B34-858A-424C-9696-F6105AC43F0A}" srcOrd="0" destOrd="0" presId="urn:microsoft.com/office/officeart/2005/8/layout/list1"/>
    <dgm:cxn modelId="{E0F11B1A-3B27-4CB5-975D-3248E2333353}" type="presParOf" srcId="{E0F96E18-A825-4025-A416-BC4E1129D994}" destId="{F22F32B8-4062-4AE5-ACE0-2C418588993B}" srcOrd="1" destOrd="0" presId="urn:microsoft.com/office/officeart/2005/8/layout/list1"/>
    <dgm:cxn modelId="{1721245B-503A-461E-9CD5-DEE8EA8724BC}" type="presParOf" srcId="{C495205E-48C1-4EC9-80CA-F16425575E10}" destId="{3D3444D0-49AB-42EF-8CD8-5FD35B8EF295}" srcOrd="1" destOrd="0" presId="urn:microsoft.com/office/officeart/2005/8/layout/list1"/>
    <dgm:cxn modelId="{B607E481-7E95-452C-94FA-052C0B8F2118}" type="presParOf" srcId="{C495205E-48C1-4EC9-80CA-F16425575E10}" destId="{4D5563E9-8EE2-4740-B476-C467B4223153}" srcOrd="2" destOrd="0" presId="urn:microsoft.com/office/officeart/2005/8/layout/list1"/>
    <dgm:cxn modelId="{786EF1DC-7FAF-4998-B67D-912937BD9730}" type="presParOf" srcId="{C495205E-48C1-4EC9-80CA-F16425575E10}" destId="{91883BDB-868D-4B3C-9638-9D81C802604F}" srcOrd="3" destOrd="0" presId="urn:microsoft.com/office/officeart/2005/8/layout/list1"/>
    <dgm:cxn modelId="{450E7F37-CA86-4DD1-838F-13FCC162F1F4}" type="presParOf" srcId="{C495205E-48C1-4EC9-80CA-F16425575E10}" destId="{6A2AA444-F56A-4616-A5D0-A9FC23C3D5BF}" srcOrd="4" destOrd="0" presId="urn:microsoft.com/office/officeart/2005/8/layout/list1"/>
    <dgm:cxn modelId="{6CF2FC25-831D-4BD5-84BE-8883485BBB7B}" type="presParOf" srcId="{6A2AA444-F56A-4616-A5D0-A9FC23C3D5BF}" destId="{B130449B-97AC-4478-AF75-236DD1007490}" srcOrd="0" destOrd="0" presId="urn:microsoft.com/office/officeart/2005/8/layout/list1"/>
    <dgm:cxn modelId="{E8073E2F-C115-4713-8579-BE4358D18E6C}" type="presParOf" srcId="{6A2AA444-F56A-4616-A5D0-A9FC23C3D5BF}" destId="{0644E18C-2C43-49B1-BFAB-F100A5081A42}" srcOrd="1" destOrd="0" presId="urn:microsoft.com/office/officeart/2005/8/layout/list1"/>
    <dgm:cxn modelId="{F60B7043-5D8C-4FD5-A255-D9487BE10D99}" type="presParOf" srcId="{C495205E-48C1-4EC9-80CA-F16425575E10}" destId="{D6D3DDAF-EC81-4C08-AEF4-2DA204773408}" srcOrd="5" destOrd="0" presId="urn:microsoft.com/office/officeart/2005/8/layout/list1"/>
    <dgm:cxn modelId="{23E49068-EDC5-4DE4-B1D2-1C5F0BDD347A}" type="presParOf" srcId="{C495205E-48C1-4EC9-80CA-F16425575E10}" destId="{BB05709B-8192-4432-A4E4-9E7D82B7DBB9}" srcOrd="6" destOrd="0" presId="urn:microsoft.com/office/officeart/2005/8/layout/list1"/>
    <dgm:cxn modelId="{A6FFA381-0B0E-4359-90A9-FCBABA2E064D}" type="presParOf" srcId="{C495205E-48C1-4EC9-80CA-F16425575E10}" destId="{E924441C-AEE4-4499-A3F6-21F0B051EECD}" srcOrd="7" destOrd="0" presId="urn:microsoft.com/office/officeart/2005/8/layout/list1"/>
    <dgm:cxn modelId="{9DB7EFC6-25EE-469F-86DF-05725765100B}" type="presParOf" srcId="{C495205E-48C1-4EC9-80CA-F16425575E10}" destId="{62995894-2A68-459C-8AF4-EECD6F3270EF}" srcOrd="8" destOrd="0" presId="urn:microsoft.com/office/officeart/2005/8/layout/list1"/>
    <dgm:cxn modelId="{43003512-792D-42D9-A57C-112A081A3E33}" type="presParOf" srcId="{62995894-2A68-459C-8AF4-EECD6F3270EF}" destId="{95873799-5562-4F8D-90D1-11551DFB10E7}" srcOrd="0" destOrd="0" presId="urn:microsoft.com/office/officeart/2005/8/layout/list1"/>
    <dgm:cxn modelId="{52B99375-1D45-4550-9AED-B97BC7D144B5}" type="presParOf" srcId="{62995894-2A68-459C-8AF4-EECD6F3270EF}" destId="{A21F9978-40D4-4EF4-9453-3489F80FE24B}" srcOrd="1" destOrd="0" presId="urn:microsoft.com/office/officeart/2005/8/layout/list1"/>
    <dgm:cxn modelId="{C3681361-5F02-4185-A156-7B3918931B0A}" type="presParOf" srcId="{C495205E-48C1-4EC9-80CA-F16425575E10}" destId="{8ABDD5CE-8BAB-4437-BE8B-5F3444A8AFEF}" srcOrd="9" destOrd="0" presId="urn:microsoft.com/office/officeart/2005/8/layout/list1"/>
    <dgm:cxn modelId="{4F631052-FF0A-4FD5-B98D-9C6AF5273563}" type="presParOf" srcId="{C495205E-48C1-4EC9-80CA-F16425575E10}" destId="{C7EB6F59-4555-40F6-9E6C-1A474422AE4C}" srcOrd="10" destOrd="0" presId="urn:microsoft.com/office/officeart/2005/8/layout/list1"/>
    <dgm:cxn modelId="{1A50D6C2-4893-4835-9428-757A08F402D5}" type="presParOf" srcId="{C495205E-48C1-4EC9-80CA-F16425575E10}" destId="{BA9F35AE-447A-4440-816B-EE81843D6887}" srcOrd="11" destOrd="0" presId="urn:microsoft.com/office/officeart/2005/8/layout/list1"/>
    <dgm:cxn modelId="{E4C4C838-3468-4335-92A4-C486FE82C487}" type="presParOf" srcId="{C495205E-48C1-4EC9-80CA-F16425575E10}" destId="{614D5F73-CB84-425A-95C6-4DF24226C73B}" srcOrd="12" destOrd="0" presId="urn:microsoft.com/office/officeart/2005/8/layout/list1"/>
    <dgm:cxn modelId="{A26F6A82-5607-495F-9057-B655209EC210}" type="presParOf" srcId="{614D5F73-CB84-425A-95C6-4DF24226C73B}" destId="{B029B9DA-B059-43DF-98A1-6A6C5F9966AD}" srcOrd="0" destOrd="0" presId="urn:microsoft.com/office/officeart/2005/8/layout/list1"/>
    <dgm:cxn modelId="{B1DF34BA-313E-4133-AB6A-8E07859746D5}" type="presParOf" srcId="{614D5F73-CB84-425A-95C6-4DF24226C73B}" destId="{C7375857-7153-4660-9EA4-7B5A49918AAE}" srcOrd="1" destOrd="0" presId="urn:microsoft.com/office/officeart/2005/8/layout/list1"/>
    <dgm:cxn modelId="{B25D2DB6-7D24-4467-BF2B-F218D0F696A1}" type="presParOf" srcId="{C495205E-48C1-4EC9-80CA-F16425575E10}" destId="{9B8FA6B5-C7C8-4981-B880-335E2BB791E7}" srcOrd="13" destOrd="0" presId="urn:microsoft.com/office/officeart/2005/8/layout/list1"/>
    <dgm:cxn modelId="{D17BAFD0-5AB0-4796-AA6E-98978770BB42}" type="presParOf" srcId="{C495205E-48C1-4EC9-80CA-F16425575E10}" destId="{33E8879F-6660-498E-86C8-E20F198689A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5184C8-FF11-4C90-ACE1-2A5A02605131}" type="doc">
      <dgm:prSet loTypeId="urn:microsoft.com/office/officeart/2005/8/layout/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E32F3B80-335E-4834-A866-C1BC435D3A5D}">
      <dgm:prSet phldrT="[文字]" custT="1"/>
      <dgm:spPr/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喇合的時間不足</a:t>
          </a:r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781D8FB-DBB0-4295-8E70-A9926C93D36A}" type="parTrans" cxnId="{17D3F349-4358-476E-92E4-98708A027D50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6B895A2-2407-4CD8-A2B9-01659379551D}" type="sibTrans" cxnId="{17D3F349-4358-476E-92E4-98708A027D50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E0D1835-73EA-4711-B735-404C9DE438BA}">
      <dgm:prSet custT="1"/>
      <dgm:spPr>
        <a:solidFill>
          <a:srgbClr val="00B050"/>
        </a:solidFill>
      </dgm:spPr>
      <dgm:t>
        <a:bodyPr/>
        <a:lstStyle/>
        <a:p>
          <a:r>
            <a:rPr lang="zh-TW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喇合的信息</a:t>
          </a:r>
          <a:r>
            <a:rPr lang="zh-HK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異常 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3E7B819-A97C-4D93-AC47-B4B04797CE8B}" type="parTrans" cxnId="{5B044C48-17B0-411B-BA96-3DBAFE34EDDC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6E35C37-4A5B-43CC-88ED-6A76FB46546B}" type="sibTrans" cxnId="{5B044C48-17B0-411B-BA96-3DBAFE34EDDC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232ED89-90E6-4C65-BFA9-60AA8DBCFEDC}">
      <dgm:prSet custT="1"/>
      <dgm:spPr>
        <a:solidFill>
          <a:srgbClr val="0000FF"/>
        </a:solidFill>
      </dgm:spPr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喇合的身份低微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153D8CD-8DA6-430B-9B74-4B4C1D8FC528}" type="parTrans" cxnId="{04BA3308-3AA1-4415-B01C-6A83E28A1436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9164739-A067-4E53-B91A-53CFF533E0D0}" type="sibTrans" cxnId="{04BA3308-3AA1-4415-B01C-6A83E28A1436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23D1A46-0F84-4EE6-AE4F-EF8AB0A4A28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喇合的訓練</a:t>
          </a:r>
          <a:r>
            <a:rPr lang="zh-HK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貧乏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DA91A15-86F6-44AE-9942-E1DE49F7CB82}" type="parTrans" cxnId="{C3C2904D-A993-4E27-B2DC-1EF77D327E91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0EFCB6F-2DEB-4A66-96B6-FE75D5B0BDF1}" type="sibTrans" cxnId="{C3C2904D-A993-4E27-B2DC-1EF77D327E91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495205E-48C1-4EC9-80CA-F16425575E10}" type="pres">
      <dgm:prSet presAssocID="{215184C8-FF11-4C90-ACE1-2A5A026051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0F96E18-A825-4025-A416-BC4E1129D994}" type="pres">
      <dgm:prSet presAssocID="{E32F3B80-335E-4834-A866-C1BC435D3A5D}" presName="parentLin" presStyleCnt="0"/>
      <dgm:spPr/>
      <dgm:t>
        <a:bodyPr/>
        <a:lstStyle/>
        <a:p>
          <a:endParaRPr lang="zh-TW" altLang="en-US"/>
        </a:p>
      </dgm:t>
    </dgm:pt>
    <dgm:pt modelId="{D98C5B34-858A-424C-9696-F6105AC43F0A}" type="pres">
      <dgm:prSet presAssocID="{E32F3B80-335E-4834-A866-C1BC435D3A5D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F22F32B8-4062-4AE5-ACE0-2C418588993B}" type="pres">
      <dgm:prSet presAssocID="{E32F3B80-335E-4834-A866-C1BC435D3A5D}" presName="parentText" presStyleLbl="node1" presStyleIdx="0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3444D0-49AB-42EF-8CD8-5FD35B8EF295}" type="pres">
      <dgm:prSet presAssocID="{E32F3B80-335E-4834-A866-C1BC435D3A5D}" presName="negativeSpace" presStyleCnt="0"/>
      <dgm:spPr/>
      <dgm:t>
        <a:bodyPr/>
        <a:lstStyle/>
        <a:p>
          <a:endParaRPr lang="zh-TW" altLang="en-US"/>
        </a:p>
      </dgm:t>
    </dgm:pt>
    <dgm:pt modelId="{4D5563E9-8EE2-4740-B476-C467B4223153}" type="pres">
      <dgm:prSet presAssocID="{E32F3B80-335E-4834-A866-C1BC435D3A5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883BDB-868D-4B3C-9638-9D81C802604F}" type="pres">
      <dgm:prSet presAssocID="{A6B895A2-2407-4CD8-A2B9-01659379551D}" presName="spaceBetweenRectangles" presStyleCnt="0"/>
      <dgm:spPr/>
      <dgm:t>
        <a:bodyPr/>
        <a:lstStyle/>
        <a:p>
          <a:endParaRPr lang="zh-TW" altLang="en-US"/>
        </a:p>
      </dgm:t>
    </dgm:pt>
    <dgm:pt modelId="{6A2AA444-F56A-4616-A5D0-A9FC23C3D5BF}" type="pres">
      <dgm:prSet presAssocID="{2E0D1835-73EA-4711-B735-404C9DE438BA}" presName="parentLin" presStyleCnt="0"/>
      <dgm:spPr/>
      <dgm:t>
        <a:bodyPr/>
        <a:lstStyle/>
        <a:p>
          <a:endParaRPr lang="zh-TW" altLang="en-US"/>
        </a:p>
      </dgm:t>
    </dgm:pt>
    <dgm:pt modelId="{B130449B-97AC-4478-AF75-236DD1007490}" type="pres">
      <dgm:prSet presAssocID="{2E0D1835-73EA-4711-B735-404C9DE438BA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0644E18C-2C43-49B1-BFAB-F100A5081A42}" type="pres">
      <dgm:prSet presAssocID="{2E0D1835-73EA-4711-B735-404C9DE438BA}" presName="parentText" presStyleLbl="node1" presStyleIdx="1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D3DDAF-EC81-4C08-AEF4-2DA204773408}" type="pres">
      <dgm:prSet presAssocID="{2E0D1835-73EA-4711-B735-404C9DE438BA}" presName="negativeSpace" presStyleCnt="0"/>
      <dgm:spPr/>
      <dgm:t>
        <a:bodyPr/>
        <a:lstStyle/>
        <a:p>
          <a:endParaRPr lang="zh-TW" altLang="en-US"/>
        </a:p>
      </dgm:t>
    </dgm:pt>
    <dgm:pt modelId="{BB05709B-8192-4432-A4E4-9E7D82B7DBB9}" type="pres">
      <dgm:prSet presAssocID="{2E0D1835-73EA-4711-B735-404C9DE438B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24441C-AEE4-4499-A3F6-21F0B051EECD}" type="pres">
      <dgm:prSet presAssocID="{F6E35C37-4A5B-43CC-88ED-6A76FB46546B}" presName="spaceBetweenRectangles" presStyleCnt="0"/>
      <dgm:spPr/>
      <dgm:t>
        <a:bodyPr/>
        <a:lstStyle/>
        <a:p>
          <a:endParaRPr lang="zh-TW" altLang="en-US"/>
        </a:p>
      </dgm:t>
    </dgm:pt>
    <dgm:pt modelId="{62995894-2A68-459C-8AF4-EECD6F3270EF}" type="pres">
      <dgm:prSet presAssocID="{E232ED89-90E6-4C65-BFA9-60AA8DBCFEDC}" presName="parentLin" presStyleCnt="0"/>
      <dgm:spPr/>
      <dgm:t>
        <a:bodyPr/>
        <a:lstStyle/>
        <a:p>
          <a:endParaRPr lang="zh-TW" altLang="en-US"/>
        </a:p>
      </dgm:t>
    </dgm:pt>
    <dgm:pt modelId="{95873799-5562-4F8D-90D1-11551DFB10E7}" type="pres">
      <dgm:prSet presAssocID="{E232ED89-90E6-4C65-BFA9-60AA8DBCFEDC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A21F9978-40D4-4EF4-9453-3489F80FE24B}" type="pres">
      <dgm:prSet presAssocID="{E232ED89-90E6-4C65-BFA9-60AA8DBCFEDC}" presName="parentText" presStyleLbl="node1" presStyleIdx="2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BDD5CE-8BAB-4437-BE8B-5F3444A8AFEF}" type="pres">
      <dgm:prSet presAssocID="{E232ED89-90E6-4C65-BFA9-60AA8DBCFEDC}" presName="negativeSpace" presStyleCnt="0"/>
      <dgm:spPr/>
      <dgm:t>
        <a:bodyPr/>
        <a:lstStyle/>
        <a:p>
          <a:endParaRPr lang="zh-TW" altLang="en-US"/>
        </a:p>
      </dgm:t>
    </dgm:pt>
    <dgm:pt modelId="{C7EB6F59-4555-40F6-9E6C-1A474422AE4C}" type="pres">
      <dgm:prSet presAssocID="{E232ED89-90E6-4C65-BFA9-60AA8DBCFED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9F35AE-447A-4440-816B-EE81843D6887}" type="pres">
      <dgm:prSet presAssocID="{59164739-A067-4E53-B91A-53CFF533E0D0}" presName="spaceBetweenRectangles" presStyleCnt="0"/>
      <dgm:spPr/>
      <dgm:t>
        <a:bodyPr/>
        <a:lstStyle/>
        <a:p>
          <a:endParaRPr lang="zh-TW" altLang="en-US"/>
        </a:p>
      </dgm:t>
    </dgm:pt>
    <dgm:pt modelId="{614D5F73-CB84-425A-95C6-4DF24226C73B}" type="pres">
      <dgm:prSet presAssocID="{C23D1A46-0F84-4EE6-AE4F-EF8AB0A4A28B}" presName="parentLin" presStyleCnt="0"/>
      <dgm:spPr/>
      <dgm:t>
        <a:bodyPr/>
        <a:lstStyle/>
        <a:p>
          <a:endParaRPr lang="zh-TW" altLang="en-US"/>
        </a:p>
      </dgm:t>
    </dgm:pt>
    <dgm:pt modelId="{B029B9DA-B059-43DF-98A1-6A6C5F9966AD}" type="pres">
      <dgm:prSet presAssocID="{C23D1A46-0F84-4EE6-AE4F-EF8AB0A4A28B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C7375857-7153-4660-9EA4-7B5A49918AAE}" type="pres">
      <dgm:prSet presAssocID="{C23D1A46-0F84-4EE6-AE4F-EF8AB0A4A28B}" presName="parentText" presStyleLbl="node1" presStyleIdx="3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8FA6B5-C7C8-4981-B880-335E2BB791E7}" type="pres">
      <dgm:prSet presAssocID="{C23D1A46-0F84-4EE6-AE4F-EF8AB0A4A28B}" presName="negativeSpace" presStyleCnt="0"/>
      <dgm:spPr/>
      <dgm:t>
        <a:bodyPr/>
        <a:lstStyle/>
        <a:p>
          <a:endParaRPr lang="zh-TW" altLang="en-US"/>
        </a:p>
      </dgm:t>
    </dgm:pt>
    <dgm:pt modelId="{33E8879F-6660-498E-86C8-E20F198689A8}" type="pres">
      <dgm:prSet presAssocID="{C23D1A46-0F84-4EE6-AE4F-EF8AB0A4A28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5ED4351-7E1B-46D2-B98A-2BEEB76BDBD1}" type="presOf" srcId="{E232ED89-90E6-4C65-BFA9-60AA8DBCFEDC}" destId="{95873799-5562-4F8D-90D1-11551DFB10E7}" srcOrd="0" destOrd="0" presId="urn:microsoft.com/office/officeart/2005/8/layout/list1"/>
    <dgm:cxn modelId="{1363905E-A4CE-4D86-91ED-55FF7BF385FA}" type="presOf" srcId="{215184C8-FF11-4C90-ACE1-2A5A02605131}" destId="{C495205E-48C1-4EC9-80CA-F16425575E10}" srcOrd="0" destOrd="0" presId="urn:microsoft.com/office/officeart/2005/8/layout/list1"/>
    <dgm:cxn modelId="{EFD0DCC8-38D0-4555-BDD2-81B3BC6B654C}" type="presOf" srcId="{E32F3B80-335E-4834-A866-C1BC435D3A5D}" destId="{F22F32B8-4062-4AE5-ACE0-2C418588993B}" srcOrd="1" destOrd="0" presId="urn:microsoft.com/office/officeart/2005/8/layout/list1"/>
    <dgm:cxn modelId="{04BA3308-3AA1-4415-B01C-6A83E28A1436}" srcId="{215184C8-FF11-4C90-ACE1-2A5A02605131}" destId="{E232ED89-90E6-4C65-BFA9-60AA8DBCFEDC}" srcOrd="2" destOrd="0" parTransId="{8153D8CD-8DA6-430B-9B74-4B4C1D8FC528}" sibTransId="{59164739-A067-4E53-B91A-53CFF533E0D0}"/>
    <dgm:cxn modelId="{E6269CA8-4CA6-4FE3-9F0A-B183966A8BC8}" type="presOf" srcId="{C23D1A46-0F84-4EE6-AE4F-EF8AB0A4A28B}" destId="{B029B9DA-B059-43DF-98A1-6A6C5F9966AD}" srcOrd="0" destOrd="0" presId="urn:microsoft.com/office/officeart/2005/8/layout/list1"/>
    <dgm:cxn modelId="{631B9C9B-C29C-47B0-8C03-F5C8B5234791}" type="presOf" srcId="{2E0D1835-73EA-4711-B735-404C9DE438BA}" destId="{B130449B-97AC-4478-AF75-236DD1007490}" srcOrd="0" destOrd="0" presId="urn:microsoft.com/office/officeart/2005/8/layout/list1"/>
    <dgm:cxn modelId="{EC27D2EC-66D1-49CB-A768-0B38CF3372B9}" type="presOf" srcId="{C23D1A46-0F84-4EE6-AE4F-EF8AB0A4A28B}" destId="{C7375857-7153-4660-9EA4-7B5A49918AAE}" srcOrd="1" destOrd="0" presId="urn:microsoft.com/office/officeart/2005/8/layout/list1"/>
    <dgm:cxn modelId="{5B044C48-17B0-411B-BA96-3DBAFE34EDDC}" srcId="{215184C8-FF11-4C90-ACE1-2A5A02605131}" destId="{2E0D1835-73EA-4711-B735-404C9DE438BA}" srcOrd="1" destOrd="0" parTransId="{93E7B819-A97C-4D93-AC47-B4B04797CE8B}" sibTransId="{F6E35C37-4A5B-43CC-88ED-6A76FB46546B}"/>
    <dgm:cxn modelId="{C279563E-8FAD-4B00-BC3B-A11629559252}" type="presOf" srcId="{E32F3B80-335E-4834-A866-C1BC435D3A5D}" destId="{D98C5B34-858A-424C-9696-F6105AC43F0A}" srcOrd="0" destOrd="0" presId="urn:microsoft.com/office/officeart/2005/8/layout/list1"/>
    <dgm:cxn modelId="{17D3F349-4358-476E-92E4-98708A027D50}" srcId="{215184C8-FF11-4C90-ACE1-2A5A02605131}" destId="{E32F3B80-335E-4834-A866-C1BC435D3A5D}" srcOrd="0" destOrd="0" parTransId="{9781D8FB-DBB0-4295-8E70-A9926C93D36A}" sibTransId="{A6B895A2-2407-4CD8-A2B9-01659379551D}"/>
    <dgm:cxn modelId="{C3C2904D-A993-4E27-B2DC-1EF77D327E91}" srcId="{215184C8-FF11-4C90-ACE1-2A5A02605131}" destId="{C23D1A46-0F84-4EE6-AE4F-EF8AB0A4A28B}" srcOrd="3" destOrd="0" parTransId="{5DA91A15-86F6-44AE-9942-E1DE49F7CB82}" sibTransId="{70EFCB6F-2DEB-4A66-96B6-FE75D5B0BDF1}"/>
    <dgm:cxn modelId="{D1A56DC4-3B22-48AB-B097-59F2A7A1459E}" type="presOf" srcId="{E232ED89-90E6-4C65-BFA9-60AA8DBCFEDC}" destId="{A21F9978-40D4-4EF4-9453-3489F80FE24B}" srcOrd="1" destOrd="0" presId="urn:microsoft.com/office/officeart/2005/8/layout/list1"/>
    <dgm:cxn modelId="{225CF403-7818-4605-BE99-BC67AD93135C}" type="presOf" srcId="{2E0D1835-73EA-4711-B735-404C9DE438BA}" destId="{0644E18C-2C43-49B1-BFAB-F100A5081A42}" srcOrd="1" destOrd="0" presId="urn:microsoft.com/office/officeart/2005/8/layout/list1"/>
    <dgm:cxn modelId="{2528D725-9878-4DF9-976F-513EF6F36CAF}" type="presParOf" srcId="{C495205E-48C1-4EC9-80CA-F16425575E10}" destId="{E0F96E18-A825-4025-A416-BC4E1129D994}" srcOrd="0" destOrd="0" presId="urn:microsoft.com/office/officeart/2005/8/layout/list1"/>
    <dgm:cxn modelId="{2A79A538-C595-4CE5-8E65-D1E22CBA55EA}" type="presParOf" srcId="{E0F96E18-A825-4025-A416-BC4E1129D994}" destId="{D98C5B34-858A-424C-9696-F6105AC43F0A}" srcOrd="0" destOrd="0" presId="urn:microsoft.com/office/officeart/2005/8/layout/list1"/>
    <dgm:cxn modelId="{E0F11B1A-3B27-4CB5-975D-3248E2333353}" type="presParOf" srcId="{E0F96E18-A825-4025-A416-BC4E1129D994}" destId="{F22F32B8-4062-4AE5-ACE0-2C418588993B}" srcOrd="1" destOrd="0" presId="urn:microsoft.com/office/officeart/2005/8/layout/list1"/>
    <dgm:cxn modelId="{1721245B-503A-461E-9CD5-DEE8EA8724BC}" type="presParOf" srcId="{C495205E-48C1-4EC9-80CA-F16425575E10}" destId="{3D3444D0-49AB-42EF-8CD8-5FD35B8EF295}" srcOrd="1" destOrd="0" presId="urn:microsoft.com/office/officeart/2005/8/layout/list1"/>
    <dgm:cxn modelId="{B607E481-7E95-452C-94FA-052C0B8F2118}" type="presParOf" srcId="{C495205E-48C1-4EC9-80CA-F16425575E10}" destId="{4D5563E9-8EE2-4740-B476-C467B4223153}" srcOrd="2" destOrd="0" presId="urn:microsoft.com/office/officeart/2005/8/layout/list1"/>
    <dgm:cxn modelId="{786EF1DC-7FAF-4998-B67D-912937BD9730}" type="presParOf" srcId="{C495205E-48C1-4EC9-80CA-F16425575E10}" destId="{91883BDB-868D-4B3C-9638-9D81C802604F}" srcOrd="3" destOrd="0" presId="urn:microsoft.com/office/officeart/2005/8/layout/list1"/>
    <dgm:cxn modelId="{450E7F37-CA86-4DD1-838F-13FCC162F1F4}" type="presParOf" srcId="{C495205E-48C1-4EC9-80CA-F16425575E10}" destId="{6A2AA444-F56A-4616-A5D0-A9FC23C3D5BF}" srcOrd="4" destOrd="0" presId="urn:microsoft.com/office/officeart/2005/8/layout/list1"/>
    <dgm:cxn modelId="{6CF2FC25-831D-4BD5-84BE-8883485BBB7B}" type="presParOf" srcId="{6A2AA444-F56A-4616-A5D0-A9FC23C3D5BF}" destId="{B130449B-97AC-4478-AF75-236DD1007490}" srcOrd="0" destOrd="0" presId="urn:microsoft.com/office/officeart/2005/8/layout/list1"/>
    <dgm:cxn modelId="{E8073E2F-C115-4713-8579-BE4358D18E6C}" type="presParOf" srcId="{6A2AA444-F56A-4616-A5D0-A9FC23C3D5BF}" destId="{0644E18C-2C43-49B1-BFAB-F100A5081A42}" srcOrd="1" destOrd="0" presId="urn:microsoft.com/office/officeart/2005/8/layout/list1"/>
    <dgm:cxn modelId="{F60B7043-5D8C-4FD5-A255-D9487BE10D99}" type="presParOf" srcId="{C495205E-48C1-4EC9-80CA-F16425575E10}" destId="{D6D3DDAF-EC81-4C08-AEF4-2DA204773408}" srcOrd="5" destOrd="0" presId="urn:microsoft.com/office/officeart/2005/8/layout/list1"/>
    <dgm:cxn modelId="{23E49068-EDC5-4DE4-B1D2-1C5F0BDD347A}" type="presParOf" srcId="{C495205E-48C1-4EC9-80CA-F16425575E10}" destId="{BB05709B-8192-4432-A4E4-9E7D82B7DBB9}" srcOrd="6" destOrd="0" presId="urn:microsoft.com/office/officeart/2005/8/layout/list1"/>
    <dgm:cxn modelId="{A6FFA381-0B0E-4359-90A9-FCBABA2E064D}" type="presParOf" srcId="{C495205E-48C1-4EC9-80CA-F16425575E10}" destId="{E924441C-AEE4-4499-A3F6-21F0B051EECD}" srcOrd="7" destOrd="0" presId="urn:microsoft.com/office/officeart/2005/8/layout/list1"/>
    <dgm:cxn modelId="{9DB7EFC6-25EE-469F-86DF-05725765100B}" type="presParOf" srcId="{C495205E-48C1-4EC9-80CA-F16425575E10}" destId="{62995894-2A68-459C-8AF4-EECD6F3270EF}" srcOrd="8" destOrd="0" presId="urn:microsoft.com/office/officeart/2005/8/layout/list1"/>
    <dgm:cxn modelId="{43003512-792D-42D9-A57C-112A081A3E33}" type="presParOf" srcId="{62995894-2A68-459C-8AF4-EECD6F3270EF}" destId="{95873799-5562-4F8D-90D1-11551DFB10E7}" srcOrd="0" destOrd="0" presId="urn:microsoft.com/office/officeart/2005/8/layout/list1"/>
    <dgm:cxn modelId="{52B99375-1D45-4550-9AED-B97BC7D144B5}" type="presParOf" srcId="{62995894-2A68-459C-8AF4-EECD6F3270EF}" destId="{A21F9978-40D4-4EF4-9453-3489F80FE24B}" srcOrd="1" destOrd="0" presId="urn:microsoft.com/office/officeart/2005/8/layout/list1"/>
    <dgm:cxn modelId="{C3681361-5F02-4185-A156-7B3918931B0A}" type="presParOf" srcId="{C495205E-48C1-4EC9-80CA-F16425575E10}" destId="{8ABDD5CE-8BAB-4437-BE8B-5F3444A8AFEF}" srcOrd="9" destOrd="0" presId="urn:microsoft.com/office/officeart/2005/8/layout/list1"/>
    <dgm:cxn modelId="{4F631052-FF0A-4FD5-B98D-9C6AF5273563}" type="presParOf" srcId="{C495205E-48C1-4EC9-80CA-F16425575E10}" destId="{C7EB6F59-4555-40F6-9E6C-1A474422AE4C}" srcOrd="10" destOrd="0" presId="urn:microsoft.com/office/officeart/2005/8/layout/list1"/>
    <dgm:cxn modelId="{1A50D6C2-4893-4835-9428-757A08F402D5}" type="presParOf" srcId="{C495205E-48C1-4EC9-80CA-F16425575E10}" destId="{BA9F35AE-447A-4440-816B-EE81843D6887}" srcOrd="11" destOrd="0" presId="urn:microsoft.com/office/officeart/2005/8/layout/list1"/>
    <dgm:cxn modelId="{E4C4C838-3468-4335-92A4-C486FE82C487}" type="presParOf" srcId="{C495205E-48C1-4EC9-80CA-F16425575E10}" destId="{614D5F73-CB84-425A-95C6-4DF24226C73B}" srcOrd="12" destOrd="0" presId="urn:microsoft.com/office/officeart/2005/8/layout/list1"/>
    <dgm:cxn modelId="{A26F6A82-5607-495F-9057-B655209EC210}" type="presParOf" srcId="{614D5F73-CB84-425A-95C6-4DF24226C73B}" destId="{B029B9DA-B059-43DF-98A1-6A6C5F9966AD}" srcOrd="0" destOrd="0" presId="urn:microsoft.com/office/officeart/2005/8/layout/list1"/>
    <dgm:cxn modelId="{B1DF34BA-313E-4133-AB6A-8E07859746D5}" type="presParOf" srcId="{614D5F73-CB84-425A-95C6-4DF24226C73B}" destId="{C7375857-7153-4660-9EA4-7B5A49918AAE}" srcOrd="1" destOrd="0" presId="urn:microsoft.com/office/officeart/2005/8/layout/list1"/>
    <dgm:cxn modelId="{B25D2DB6-7D24-4467-BF2B-F218D0F696A1}" type="presParOf" srcId="{C495205E-48C1-4EC9-80CA-F16425575E10}" destId="{9B8FA6B5-C7C8-4981-B880-335E2BB791E7}" srcOrd="13" destOrd="0" presId="urn:microsoft.com/office/officeart/2005/8/layout/list1"/>
    <dgm:cxn modelId="{D17BAFD0-5AB0-4796-AA6E-98978770BB42}" type="presParOf" srcId="{C495205E-48C1-4EC9-80CA-F16425575E10}" destId="{33E8879F-6660-498E-86C8-E20F198689A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5184C8-FF11-4C90-ACE1-2A5A02605131}" type="doc">
      <dgm:prSet loTypeId="urn:microsoft.com/office/officeart/2005/8/layout/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E32F3B80-335E-4834-A866-C1BC435D3A5D}">
      <dgm:prSet phldrT="[文字]" custT="1"/>
      <dgm:spPr/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喇合的時間不足</a:t>
          </a:r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781D8FB-DBB0-4295-8E70-A9926C93D36A}" type="parTrans" cxnId="{17D3F349-4358-476E-92E4-98708A027D50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6B895A2-2407-4CD8-A2B9-01659379551D}" type="sibTrans" cxnId="{17D3F349-4358-476E-92E4-98708A027D50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E0D1835-73EA-4711-B735-404C9DE438BA}">
      <dgm:prSet custT="1"/>
      <dgm:spPr>
        <a:solidFill>
          <a:srgbClr val="00B050"/>
        </a:solidFill>
      </dgm:spPr>
      <dgm:t>
        <a:bodyPr/>
        <a:lstStyle/>
        <a:p>
          <a:r>
            <a:rPr lang="zh-TW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喇合的信息</a:t>
          </a:r>
          <a:r>
            <a:rPr lang="zh-HK" alt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異常 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3E7B819-A97C-4D93-AC47-B4B04797CE8B}" type="parTrans" cxnId="{5B044C48-17B0-411B-BA96-3DBAFE34EDDC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6E35C37-4A5B-43CC-88ED-6A76FB46546B}" type="sibTrans" cxnId="{5B044C48-17B0-411B-BA96-3DBAFE34EDDC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232ED89-90E6-4C65-BFA9-60AA8DBCFEDC}">
      <dgm:prSet custT="1"/>
      <dgm:spPr>
        <a:solidFill>
          <a:srgbClr val="0000FF"/>
        </a:solidFill>
      </dgm:spPr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喇合的身份低微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153D8CD-8DA6-430B-9B74-4B4C1D8FC528}" type="parTrans" cxnId="{04BA3308-3AA1-4415-B01C-6A83E28A1436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9164739-A067-4E53-B91A-53CFF533E0D0}" type="sibTrans" cxnId="{04BA3308-3AA1-4415-B01C-6A83E28A1436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23D1A46-0F84-4EE6-AE4F-EF8AB0A4A28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TW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喇合的訓練</a:t>
          </a:r>
          <a:r>
            <a:rPr lang="zh-HK" altLang="en-US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貧乏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DA91A15-86F6-44AE-9942-E1DE49F7CB82}" type="parTrans" cxnId="{C3C2904D-A993-4E27-B2DC-1EF77D327E91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0EFCB6F-2DEB-4A66-96B6-FE75D5B0BDF1}" type="sibTrans" cxnId="{C3C2904D-A993-4E27-B2DC-1EF77D327E91}">
      <dgm:prSet/>
      <dgm:spPr/>
      <dgm:t>
        <a:bodyPr/>
        <a:lstStyle/>
        <a:p>
          <a:endParaRPr lang="zh-TW" altLang="en-US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495205E-48C1-4EC9-80CA-F16425575E10}" type="pres">
      <dgm:prSet presAssocID="{215184C8-FF11-4C90-ACE1-2A5A026051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0F96E18-A825-4025-A416-BC4E1129D994}" type="pres">
      <dgm:prSet presAssocID="{E32F3B80-335E-4834-A866-C1BC435D3A5D}" presName="parentLin" presStyleCnt="0"/>
      <dgm:spPr/>
      <dgm:t>
        <a:bodyPr/>
        <a:lstStyle/>
        <a:p>
          <a:endParaRPr lang="zh-TW" altLang="en-US"/>
        </a:p>
      </dgm:t>
    </dgm:pt>
    <dgm:pt modelId="{D98C5B34-858A-424C-9696-F6105AC43F0A}" type="pres">
      <dgm:prSet presAssocID="{E32F3B80-335E-4834-A866-C1BC435D3A5D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F22F32B8-4062-4AE5-ACE0-2C418588993B}" type="pres">
      <dgm:prSet presAssocID="{E32F3B80-335E-4834-A866-C1BC435D3A5D}" presName="parentText" presStyleLbl="node1" presStyleIdx="0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3444D0-49AB-42EF-8CD8-5FD35B8EF295}" type="pres">
      <dgm:prSet presAssocID="{E32F3B80-335E-4834-A866-C1BC435D3A5D}" presName="negativeSpace" presStyleCnt="0"/>
      <dgm:spPr/>
      <dgm:t>
        <a:bodyPr/>
        <a:lstStyle/>
        <a:p>
          <a:endParaRPr lang="zh-TW" altLang="en-US"/>
        </a:p>
      </dgm:t>
    </dgm:pt>
    <dgm:pt modelId="{4D5563E9-8EE2-4740-B476-C467B4223153}" type="pres">
      <dgm:prSet presAssocID="{E32F3B80-335E-4834-A866-C1BC435D3A5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883BDB-868D-4B3C-9638-9D81C802604F}" type="pres">
      <dgm:prSet presAssocID="{A6B895A2-2407-4CD8-A2B9-01659379551D}" presName="spaceBetweenRectangles" presStyleCnt="0"/>
      <dgm:spPr/>
      <dgm:t>
        <a:bodyPr/>
        <a:lstStyle/>
        <a:p>
          <a:endParaRPr lang="zh-TW" altLang="en-US"/>
        </a:p>
      </dgm:t>
    </dgm:pt>
    <dgm:pt modelId="{6A2AA444-F56A-4616-A5D0-A9FC23C3D5BF}" type="pres">
      <dgm:prSet presAssocID="{2E0D1835-73EA-4711-B735-404C9DE438BA}" presName="parentLin" presStyleCnt="0"/>
      <dgm:spPr/>
      <dgm:t>
        <a:bodyPr/>
        <a:lstStyle/>
        <a:p>
          <a:endParaRPr lang="zh-TW" altLang="en-US"/>
        </a:p>
      </dgm:t>
    </dgm:pt>
    <dgm:pt modelId="{B130449B-97AC-4478-AF75-236DD1007490}" type="pres">
      <dgm:prSet presAssocID="{2E0D1835-73EA-4711-B735-404C9DE438BA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0644E18C-2C43-49B1-BFAB-F100A5081A42}" type="pres">
      <dgm:prSet presAssocID="{2E0D1835-73EA-4711-B735-404C9DE438BA}" presName="parentText" presStyleLbl="node1" presStyleIdx="1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D3DDAF-EC81-4C08-AEF4-2DA204773408}" type="pres">
      <dgm:prSet presAssocID="{2E0D1835-73EA-4711-B735-404C9DE438BA}" presName="negativeSpace" presStyleCnt="0"/>
      <dgm:spPr/>
      <dgm:t>
        <a:bodyPr/>
        <a:lstStyle/>
        <a:p>
          <a:endParaRPr lang="zh-TW" altLang="en-US"/>
        </a:p>
      </dgm:t>
    </dgm:pt>
    <dgm:pt modelId="{BB05709B-8192-4432-A4E4-9E7D82B7DBB9}" type="pres">
      <dgm:prSet presAssocID="{2E0D1835-73EA-4711-B735-404C9DE438B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24441C-AEE4-4499-A3F6-21F0B051EECD}" type="pres">
      <dgm:prSet presAssocID="{F6E35C37-4A5B-43CC-88ED-6A76FB46546B}" presName="spaceBetweenRectangles" presStyleCnt="0"/>
      <dgm:spPr/>
      <dgm:t>
        <a:bodyPr/>
        <a:lstStyle/>
        <a:p>
          <a:endParaRPr lang="zh-TW" altLang="en-US"/>
        </a:p>
      </dgm:t>
    </dgm:pt>
    <dgm:pt modelId="{62995894-2A68-459C-8AF4-EECD6F3270EF}" type="pres">
      <dgm:prSet presAssocID="{E232ED89-90E6-4C65-BFA9-60AA8DBCFEDC}" presName="parentLin" presStyleCnt="0"/>
      <dgm:spPr/>
      <dgm:t>
        <a:bodyPr/>
        <a:lstStyle/>
        <a:p>
          <a:endParaRPr lang="zh-TW" altLang="en-US"/>
        </a:p>
      </dgm:t>
    </dgm:pt>
    <dgm:pt modelId="{95873799-5562-4F8D-90D1-11551DFB10E7}" type="pres">
      <dgm:prSet presAssocID="{E232ED89-90E6-4C65-BFA9-60AA8DBCFEDC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A21F9978-40D4-4EF4-9453-3489F80FE24B}" type="pres">
      <dgm:prSet presAssocID="{E232ED89-90E6-4C65-BFA9-60AA8DBCFEDC}" presName="parentText" presStyleLbl="node1" presStyleIdx="2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BDD5CE-8BAB-4437-BE8B-5F3444A8AFEF}" type="pres">
      <dgm:prSet presAssocID="{E232ED89-90E6-4C65-BFA9-60AA8DBCFEDC}" presName="negativeSpace" presStyleCnt="0"/>
      <dgm:spPr/>
      <dgm:t>
        <a:bodyPr/>
        <a:lstStyle/>
        <a:p>
          <a:endParaRPr lang="zh-TW" altLang="en-US"/>
        </a:p>
      </dgm:t>
    </dgm:pt>
    <dgm:pt modelId="{C7EB6F59-4555-40F6-9E6C-1A474422AE4C}" type="pres">
      <dgm:prSet presAssocID="{E232ED89-90E6-4C65-BFA9-60AA8DBCFED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9F35AE-447A-4440-816B-EE81843D6887}" type="pres">
      <dgm:prSet presAssocID="{59164739-A067-4E53-B91A-53CFF533E0D0}" presName="spaceBetweenRectangles" presStyleCnt="0"/>
      <dgm:spPr/>
      <dgm:t>
        <a:bodyPr/>
        <a:lstStyle/>
        <a:p>
          <a:endParaRPr lang="zh-TW" altLang="en-US"/>
        </a:p>
      </dgm:t>
    </dgm:pt>
    <dgm:pt modelId="{614D5F73-CB84-425A-95C6-4DF24226C73B}" type="pres">
      <dgm:prSet presAssocID="{C23D1A46-0F84-4EE6-AE4F-EF8AB0A4A28B}" presName="parentLin" presStyleCnt="0"/>
      <dgm:spPr/>
      <dgm:t>
        <a:bodyPr/>
        <a:lstStyle/>
        <a:p>
          <a:endParaRPr lang="zh-TW" altLang="en-US"/>
        </a:p>
      </dgm:t>
    </dgm:pt>
    <dgm:pt modelId="{B029B9DA-B059-43DF-98A1-6A6C5F9966AD}" type="pres">
      <dgm:prSet presAssocID="{C23D1A46-0F84-4EE6-AE4F-EF8AB0A4A28B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C7375857-7153-4660-9EA4-7B5A49918AAE}" type="pres">
      <dgm:prSet presAssocID="{C23D1A46-0F84-4EE6-AE4F-EF8AB0A4A28B}" presName="parentText" presStyleLbl="node1" presStyleIdx="3" presStyleCnt="4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8FA6B5-C7C8-4981-B880-335E2BB791E7}" type="pres">
      <dgm:prSet presAssocID="{C23D1A46-0F84-4EE6-AE4F-EF8AB0A4A28B}" presName="negativeSpace" presStyleCnt="0"/>
      <dgm:spPr/>
      <dgm:t>
        <a:bodyPr/>
        <a:lstStyle/>
        <a:p>
          <a:endParaRPr lang="zh-TW" altLang="en-US"/>
        </a:p>
      </dgm:t>
    </dgm:pt>
    <dgm:pt modelId="{33E8879F-6660-498E-86C8-E20F198689A8}" type="pres">
      <dgm:prSet presAssocID="{C23D1A46-0F84-4EE6-AE4F-EF8AB0A4A28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5ED4351-7E1B-46D2-B98A-2BEEB76BDBD1}" type="presOf" srcId="{E232ED89-90E6-4C65-BFA9-60AA8DBCFEDC}" destId="{95873799-5562-4F8D-90D1-11551DFB10E7}" srcOrd="0" destOrd="0" presId="urn:microsoft.com/office/officeart/2005/8/layout/list1"/>
    <dgm:cxn modelId="{1363905E-A4CE-4D86-91ED-55FF7BF385FA}" type="presOf" srcId="{215184C8-FF11-4C90-ACE1-2A5A02605131}" destId="{C495205E-48C1-4EC9-80CA-F16425575E10}" srcOrd="0" destOrd="0" presId="urn:microsoft.com/office/officeart/2005/8/layout/list1"/>
    <dgm:cxn modelId="{EFD0DCC8-38D0-4555-BDD2-81B3BC6B654C}" type="presOf" srcId="{E32F3B80-335E-4834-A866-C1BC435D3A5D}" destId="{F22F32B8-4062-4AE5-ACE0-2C418588993B}" srcOrd="1" destOrd="0" presId="urn:microsoft.com/office/officeart/2005/8/layout/list1"/>
    <dgm:cxn modelId="{04BA3308-3AA1-4415-B01C-6A83E28A1436}" srcId="{215184C8-FF11-4C90-ACE1-2A5A02605131}" destId="{E232ED89-90E6-4C65-BFA9-60AA8DBCFEDC}" srcOrd="2" destOrd="0" parTransId="{8153D8CD-8DA6-430B-9B74-4B4C1D8FC528}" sibTransId="{59164739-A067-4E53-B91A-53CFF533E0D0}"/>
    <dgm:cxn modelId="{E6269CA8-4CA6-4FE3-9F0A-B183966A8BC8}" type="presOf" srcId="{C23D1A46-0F84-4EE6-AE4F-EF8AB0A4A28B}" destId="{B029B9DA-B059-43DF-98A1-6A6C5F9966AD}" srcOrd="0" destOrd="0" presId="urn:microsoft.com/office/officeart/2005/8/layout/list1"/>
    <dgm:cxn modelId="{631B9C9B-C29C-47B0-8C03-F5C8B5234791}" type="presOf" srcId="{2E0D1835-73EA-4711-B735-404C9DE438BA}" destId="{B130449B-97AC-4478-AF75-236DD1007490}" srcOrd="0" destOrd="0" presId="urn:microsoft.com/office/officeart/2005/8/layout/list1"/>
    <dgm:cxn modelId="{EC27D2EC-66D1-49CB-A768-0B38CF3372B9}" type="presOf" srcId="{C23D1A46-0F84-4EE6-AE4F-EF8AB0A4A28B}" destId="{C7375857-7153-4660-9EA4-7B5A49918AAE}" srcOrd="1" destOrd="0" presId="urn:microsoft.com/office/officeart/2005/8/layout/list1"/>
    <dgm:cxn modelId="{5B044C48-17B0-411B-BA96-3DBAFE34EDDC}" srcId="{215184C8-FF11-4C90-ACE1-2A5A02605131}" destId="{2E0D1835-73EA-4711-B735-404C9DE438BA}" srcOrd="1" destOrd="0" parTransId="{93E7B819-A97C-4D93-AC47-B4B04797CE8B}" sibTransId="{F6E35C37-4A5B-43CC-88ED-6A76FB46546B}"/>
    <dgm:cxn modelId="{C279563E-8FAD-4B00-BC3B-A11629559252}" type="presOf" srcId="{E32F3B80-335E-4834-A866-C1BC435D3A5D}" destId="{D98C5B34-858A-424C-9696-F6105AC43F0A}" srcOrd="0" destOrd="0" presId="urn:microsoft.com/office/officeart/2005/8/layout/list1"/>
    <dgm:cxn modelId="{17D3F349-4358-476E-92E4-98708A027D50}" srcId="{215184C8-FF11-4C90-ACE1-2A5A02605131}" destId="{E32F3B80-335E-4834-A866-C1BC435D3A5D}" srcOrd="0" destOrd="0" parTransId="{9781D8FB-DBB0-4295-8E70-A9926C93D36A}" sibTransId="{A6B895A2-2407-4CD8-A2B9-01659379551D}"/>
    <dgm:cxn modelId="{C3C2904D-A993-4E27-B2DC-1EF77D327E91}" srcId="{215184C8-FF11-4C90-ACE1-2A5A02605131}" destId="{C23D1A46-0F84-4EE6-AE4F-EF8AB0A4A28B}" srcOrd="3" destOrd="0" parTransId="{5DA91A15-86F6-44AE-9942-E1DE49F7CB82}" sibTransId="{70EFCB6F-2DEB-4A66-96B6-FE75D5B0BDF1}"/>
    <dgm:cxn modelId="{D1A56DC4-3B22-48AB-B097-59F2A7A1459E}" type="presOf" srcId="{E232ED89-90E6-4C65-BFA9-60AA8DBCFEDC}" destId="{A21F9978-40D4-4EF4-9453-3489F80FE24B}" srcOrd="1" destOrd="0" presId="urn:microsoft.com/office/officeart/2005/8/layout/list1"/>
    <dgm:cxn modelId="{225CF403-7818-4605-BE99-BC67AD93135C}" type="presOf" srcId="{2E0D1835-73EA-4711-B735-404C9DE438BA}" destId="{0644E18C-2C43-49B1-BFAB-F100A5081A42}" srcOrd="1" destOrd="0" presId="urn:microsoft.com/office/officeart/2005/8/layout/list1"/>
    <dgm:cxn modelId="{2528D725-9878-4DF9-976F-513EF6F36CAF}" type="presParOf" srcId="{C495205E-48C1-4EC9-80CA-F16425575E10}" destId="{E0F96E18-A825-4025-A416-BC4E1129D994}" srcOrd="0" destOrd="0" presId="urn:microsoft.com/office/officeart/2005/8/layout/list1"/>
    <dgm:cxn modelId="{2A79A538-C595-4CE5-8E65-D1E22CBA55EA}" type="presParOf" srcId="{E0F96E18-A825-4025-A416-BC4E1129D994}" destId="{D98C5B34-858A-424C-9696-F6105AC43F0A}" srcOrd="0" destOrd="0" presId="urn:microsoft.com/office/officeart/2005/8/layout/list1"/>
    <dgm:cxn modelId="{E0F11B1A-3B27-4CB5-975D-3248E2333353}" type="presParOf" srcId="{E0F96E18-A825-4025-A416-BC4E1129D994}" destId="{F22F32B8-4062-4AE5-ACE0-2C418588993B}" srcOrd="1" destOrd="0" presId="urn:microsoft.com/office/officeart/2005/8/layout/list1"/>
    <dgm:cxn modelId="{1721245B-503A-461E-9CD5-DEE8EA8724BC}" type="presParOf" srcId="{C495205E-48C1-4EC9-80CA-F16425575E10}" destId="{3D3444D0-49AB-42EF-8CD8-5FD35B8EF295}" srcOrd="1" destOrd="0" presId="urn:microsoft.com/office/officeart/2005/8/layout/list1"/>
    <dgm:cxn modelId="{B607E481-7E95-452C-94FA-052C0B8F2118}" type="presParOf" srcId="{C495205E-48C1-4EC9-80CA-F16425575E10}" destId="{4D5563E9-8EE2-4740-B476-C467B4223153}" srcOrd="2" destOrd="0" presId="urn:microsoft.com/office/officeart/2005/8/layout/list1"/>
    <dgm:cxn modelId="{786EF1DC-7FAF-4998-B67D-912937BD9730}" type="presParOf" srcId="{C495205E-48C1-4EC9-80CA-F16425575E10}" destId="{91883BDB-868D-4B3C-9638-9D81C802604F}" srcOrd="3" destOrd="0" presId="urn:microsoft.com/office/officeart/2005/8/layout/list1"/>
    <dgm:cxn modelId="{450E7F37-CA86-4DD1-838F-13FCC162F1F4}" type="presParOf" srcId="{C495205E-48C1-4EC9-80CA-F16425575E10}" destId="{6A2AA444-F56A-4616-A5D0-A9FC23C3D5BF}" srcOrd="4" destOrd="0" presId="urn:microsoft.com/office/officeart/2005/8/layout/list1"/>
    <dgm:cxn modelId="{6CF2FC25-831D-4BD5-84BE-8883485BBB7B}" type="presParOf" srcId="{6A2AA444-F56A-4616-A5D0-A9FC23C3D5BF}" destId="{B130449B-97AC-4478-AF75-236DD1007490}" srcOrd="0" destOrd="0" presId="urn:microsoft.com/office/officeart/2005/8/layout/list1"/>
    <dgm:cxn modelId="{E8073E2F-C115-4713-8579-BE4358D18E6C}" type="presParOf" srcId="{6A2AA444-F56A-4616-A5D0-A9FC23C3D5BF}" destId="{0644E18C-2C43-49B1-BFAB-F100A5081A42}" srcOrd="1" destOrd="0" presId="urn:microsoft.com/office/officeart/2005/8/layout/list1"/>
    <dgm:cxn modelId="{F60B7043-5D8C-4FD5-A255-D9487BE10D99}" type="presParOf" srcId="{C495205E-48C1-4EC9-80CA-F16425575E10}" destId="{D6D3DDAF-EC81-4C08-AEF4-2DA204773408}" srcOrd="5" destOrd="0" presId="urn:microsoft.com/office/officeart/2005/8/layout/list1"/>
    <dgm:cxn modelId="{23E49068-EDC5-4DE4-B1D2-1C5F0BDD347A}" type="presParOf" srcId="{C495205E-48C1-4EC9-80CA-F16425575E10}" destId="{BB05709B-8192-4432-A4E4-9E7D82B7DBB9}" srcOrd="6" destOrd="0" presId="urn:microsoft.com/office/officeart/2005/8/layout/list1"/>
    <dgm:cxn modelId="{A6FFA381-0B0E-4359-90A9-FCBABA2E064D}" type="presParOf" srcId="{C495205E-48C1-4EC9-80CA-F16425575E10}" destId="{E924441C-AEE4-4499-A3F6-21F0B051EECD}" srcOrd="7" destOrd="0" presId="urn:microsoft.com/office/officeart/2005/8/layout/list1"/>
    <dgm:cxn modelId="{9DB7EFC6-25EE-469F-86DF-05725765100B}" type="presParOf" srcId="{C495205E-48C1-4EC9-80CA-F16425575E10}" destId="{62995894-2A68-459C-8AF4-EECD6F3270EF}" srcOrd="8" destOrd="0" presId="urn:microsoft.com/office/officeart/2005/8/layout/list1"/>
    <dgm:cxn modelId="{43003512-792D-42D9-A57C-112A081A3E33}" type="presParOf" srcId="{62995894-2A68-459C-8AF4-EECD6F3270EF}" destId="{95873799-5562-4F8D-90D1-11551DFB10E7}" srcOrd="0" destOrd="0" presId="urn:microsoft.com/office/officeart/2005/8/layout/list1"/>
    <dgm:cxn modelId="{52B99375-1D45-4550-9AED-B97BC7D144B5}" type="presParOf" srcId="{62995894-2A68-459C-8AF4-EECD6F3270EF}" destId="{A21F9978-40D4-4EF4-9453-3489F80FE24B}" srcOrd="1" destOrd="0" presId="urn:microsoft.com/office/officeart/2005/8/layout/list1"/>
    <dgm:cxn modelId="{C3681361-5F02-4185-A156-7B3918931B0A}" type="presParOf" srcId="{C495205E-48C1-4EC9-80CA-F16425575E10}" destId="{8ABDD5CE-8BAB-4437-BE8B-5F3444A8AFEF}" srcOrd="9" destOrd="0" presId="urn:microsoft.com/office/officeart/2005/8/layout/list1"/>
    <dgm:cxn modelId="{4F631052-FF0A-4FD5-B98D-9C6AF5273563}" type="presParOf" srcId="{C495205E-48C1-4EC9-80CA-F16425575E10}" destId="{C7EB6F59-4555-40F6-9E6C-1A474422AE4C}" srcOrd="10" destOrd="0" presId="urn:microsoft.com/office/officeart/2005/8/layout/list1"/>
    <dgm:cxn modelId="{1A50D6C2-4893-4835-9428-757A08F402D5}" type="presParOf" srcId="{C495205E-48C1-4EC9-80CA-F16425575E10}" destId="{BA9F35AE-447A-4440-816B-EE81843D6887}" srcOrd="11" destOrd="0" presId="urn:microsoft.com/office/officeart/2005/8/layout/list1"/>
    <dgm:cxn modelId="{E4C4C838-3468-4335-92A4-C486FE82C487}" type="presParOf" srcId="{C495205E-48C1-4EC9-80CA-F16425575E10}" destId="{614D5F73-CB84-425A-95C6-4DF24226C73B}" srcOrd="12" destOrd="0" presId="urn:microsoft.com/office/officeart/2005/8/layout/list1"/>
    <dgm:cxn modelId="{A26F6A82-5607-495F-9057-B655209EC210}" type="presParOf" srcId="{614D5F73-CB84-425A-95C6-4DF24226C73B}" destId="{B029B9DA-B059-43DF-98A1-6A6C5F9966AD}" srcOrd="0" destOrd="0" presId="urn:microsoft.com/office/officeart/2005/8/layout/list1"/>
    <dgm:cxn modelId="{B1DF34BA-313E-4133-AB6A-8E07859746D5}" type="presParOf" srcId="{614D5F73-CB84-425A-95C6-4DF24226C73B}" destId="{C7375857-7153-4660-9EA4-7B5A49918AAE}" srcOrd="1" destOrd="0" presId="urn:microsoft.com/office/officeart/2005/8/layout/list1"/>
    <dgm:cxn modelId="{B25D2DB6-7D24-4467-BF2B-F218D0F696A1}" type="presParOf" srcId="{C495205E-48C1-4EC9-80CA-F16425575E10}" destId="{9B8FA6B5-C7C8-4981-B880-335E2BB791E7}" srcOrd="13" destOrd="0" presId="urn:microsoft.com/office/officeart/2005/8/layout/list1"/>
    <dgm:cxn modelId="{D17BAFD0-5AB0-4796-AA6E-98978770BB42}" type="presParOf" srcId="{C495205E-48C1-4EC9-80CA-F16425575E10}" destId="{33E8879F-6660-498E-86C8-E20F198689A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359044-60C1-43F1-9D71-2423E992CF5E}" type="doc">
      <dgm:prSet loTypeId="urn:microsoft.com/office/officeart/2005/8/layout/vProcess5" loCatId="process" qsTypeId="urn:microsoft.com/office/officeart/2005/8/quickstyle/3d3" qsCatId="3D" csTypeId="urn:microsoft.com/office/officeart/2005/8/colors/accent5_3" csCatId="accent5" phldr="1"/>
      <dgm:spPr/>
      <dgm:t>
        <a:bodyPr/>
        <a:lstStyle/>
        <a:p>
          <a:endParaRPr lang="zh-TW" altLang="en-US"/>
        </a:p>
      </dgm:t>
    </dgm:pt>
    <dgm:pt modelId="{4D530E66-7BEC-4C04-BBE6-FB26E50E6CF7}">
      <dgm:prSet phldrT="[文字]" custT="1"/>
      <dgm:spPr/>
      <dgm:t>
        <a:bodyPr/>
        <a:lstStyle/>
        <a:p>
          <a:pPr algn="ctr"/>
          <a:r>
            <a:rPr lang="zh-TW" altLang="en-US" sz="6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丈夫</a:t>
          </a:r>
          <a:endParaRPr lang="zh-TW" altLang="en-US" sz="6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E8EED08-4D0F-417D-87A3-C1A4D9853EA2}" type="parTrans" cxnId="{C4B87669-3315-41EA-B498-004A00276A5F}">
      <dgm:prSet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1418EAD-C741-42C3-9DD2-FA7166412CA7}" type="sibTrans" cxnId="{C4B87669-3315-41EA-B498-004A00276A5F}">
      <dgm:prSet custT="1"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457C05C-BE38-4D14-9705-F8C2711AF756}">
      <dgm:prSet phldrT="[文字]" custT="1"/>
      <dgm:spPr/>
      <dgm:t>
        <a:bodyPr/>
        <a:lstStyle/>
        <a:p>
          <a:pPr algn="ctr"/>
          <a:r>
            <a:rPr lang="zh-TW" altLang="en-US" sz="6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妻子</a:t>
          </a:r>
          <a:endParaRPr lang="zh-TW" altLang="en-US" sz="6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B5D8B1C-A6BD-46E5-B209-B20DF8F4195A}" type="parTrans" cxnId="{C027A6EA-CA8B-4B13-A121-63C5DC07681A}">
      <dgm:prSet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BF231E2-4BC4-44AC-A832-70F40B77547C}" type="sibTrans" cxnId="{C027A6EA-CA8B-4B13-A121-63C5DC07681A}">
      <dgm:prSet custT="1"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167B839-4FE0-4255-9ED2-90FB62DA2B22}">
      <dgm:prSet phldrT="[文字]" custT="1"/>
      <dgm:spPr/>
      <dgm:t>
        <a:bodyPr/>
        <a:lstStyle/>
        <a:p>
          <a:pPr algn="ctr"/>
          <a:r>
            <a:rPr lang="zh-TW" altLang="en-US" sz="6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兒女</a:t>
          </a:r>
          <a:endParaRPr lang="zh-TW" altLang="en-US" sz="6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A5FB657-88FE-4A07-B06E-3C92086E1A77}" type="parTrans" cxnId="{4F1DD49C-5A07-4A78-AB2B-70612ED709E4}">
      <dgm:prSet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5FF5B86-C686-46A3-8603-B60F5465D713}" type="sibTrans" cxnId="{4F1DD49C-5A07-4A78-AB2B-70612ED709E4}">
      <dgm:prSet custT="1"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815BA68-2463-4C5C-B87C-A3D40D737E45}">
      <dgm:prSet phldrT="[文字]" custT="1"/>
      <dgm:spPr/>
      <dgm:t>
        <a:bodyPr/>
        <a:lstStyle/>
        <a:p>
          <a:pPr algn="ctr"/>
          <a:r>
            <a:rPr lang="zh-TW" altLang="en-US" sz="6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祖父母</a:t>
          </a:r>
          <a:endParaRPr lang="zh-TW" altLang="en-US" sz="6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C396358-E4A9-4A1B-977D-4336E676FDF0}" type="parTrans" cxnId="{98D61DBC-795A-4DEF-B69D-5E31F4C67311}">
      <dgm:prSet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C0AA0A6-C56C-4550-BD91-8EAADCE4DB03}" type="sibTrans" cxnId="{98D61DBC-795A-4DEF-B69D-5E31F4C67311}">
      <dgm:prSet custT="1"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9AF60F1-8C00-4369-8133-EDDAA51C1919}">
      <dgm:prSet phldrT="[文字]" custT="1"/>
      <dgm:spPr/>
      <dgm:t>
        <a:bodyPr/>
        <a:lstStyle/>
        <a:p>
          <a:pPr algn="ctr"/>
          <a:r>
            <a:rPr lang="zh-TW" altLang="en-US" sz="6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隣居</a:t>
          </a:r>
          <a:endParaRPr lang="zh-TW" altLang="en-US" sz="6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2A779D5-E2E1-4275-B661-6F0C6898CA07}" type="parTrans" cxnId="{736FA29A-B8A4-4963-9160-59E0C0C499A3}">
      <dgm:prSet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6567F54-D89A-44A7-9BC0-E6553F5B85FA}" type="sibTrans" cxnId="{736FA29A-B8A4-4963-9160-59E0C0C499A3}">
      <dgm:prSet/>
      <dgm:spPr/>
      <dgm:t>
        <a:bodyPr/>
        <a:lstStyle/>
        <a:p>
          <a:pPr algn="ctr"/>
          <a:endParaRPr lang="zh-TW" altLang="en-US" sz="6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B054097-BE8B-45F6-BDA3-E659923FD0B8}" type="pres">
      <dgm:prSet presAssocID="{37359044-60C1-43F1-9D71-2423E992CF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78AB67E-7188-4BC0-B0B5-91DA02798C79}" type="pres">
      <dgm:prSet presAssocID="{37359044-60C1-43F1-9D71-2423E992CF5E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42C3EE09-6F89-4CB7-946C-22B163FB23E1}" type="pres">
      <dgm:prSet presAssocID="{37359044-60C1-43F1-9D71-2423E992CF5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71EB3D-8584-4F18-8060-622944AB4DF9}" type="pres">
      <dgm:prSet presAssocID="{37359044-60C1-43F1-9D71-2423E992CF5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FDF298-85F6-4277-840A-B78A14C37121}" type="pres">
      <dgm:prSet presAssocID="{37359044-60C1-43F1-9D71-2423E992CF5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F418AC9-F996-434B-9F10-5582910B1C8C}" type="pres">
      <dgm:prSet presAssocID="{37359044-60C1-43F1-9D71-2423E992CF5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AE8962-CA81-405B-B0AB-9C5452C9C8EC}" type="pres">
      <dgm:prSet presAssocID="{37359044-60C1-43F1-9D71-2423E992CF5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8969F5-4CB9-46ED-945D-DE4A609B6660}" type="pres">
      <dgm:prSet presAssocID="{37359044-60C1-43F1-9D71-2423E992CF5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7170E0-80D9-44B2-9823-8738D1AEA5CC}" type="pres">
      <dgm:prSet presAssocID="{37359044-60C1-43F1-9D71-2423E992CF5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EE0F8B-7C3A-4E56-8E69-405BF5A1D0F5}" type="pres">
      <dgm:prSet presAssocID="{37359044-60C1-43F1-9D71-2423E992CF5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795118-279C-4902-987A-4999E2F9239F}" type="pres">
      <dgm:prSet presAssocID="{37359044-60C1-43F1-9D71-2423E992CF5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96D0DA-1F2B-475F-BE20-9B7AE81B4383}" type="pres">
      <dgm:prSet presAssocID="{37359044-60C1-43F1-9D71-2423E992CF5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B23952-9FDD-4B9F-B448-15368925486D}" type="pres">
      <dgm:prSet presAssocID="{37359044-60C1-43F1-9D71-2423E992CF5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713A2C-343C-4008-B43A-52BB788F8A1A}" type="pres">
      <dgm:prSet presAssocID="{37359044-60C1-43F1-9D71-2423E992CF5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B2D8FF-A8DC-4EDA-9F57-D265BA4AE388}" type="pres">
      <dgm:prSet presAssocID="{37359044-60C1-43F1-9D71-2423E992CF5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54C304-8898-41C1-8591-60DF6D6BB3C7}" type="pres">
      <dgm:prSet presAssocID="{37359044-60C1-43F1-9D71-2423E992CF5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21EB4FB-FB5C-486A-A34B-46072C1F9A6F}" type="presOf" srcId="{A815BA68-2463-4C5C-B87C-A3D40D737E45}" destId="{05B2D8FF-A8DC-4EDA-9F57-D265BA4AE388}" srcOrd="1" destOrd="0" presId="urn:microsoft.com/office/officeart/2005/8/layout/vProcess5"/>
    <dgm:cxn modelId="{82F6EBBA-AC9E-49CF-A2F6-5B69D505E656}" type="presOf" srcId="{4D530E66-7BEC-4C04-BBE6-FB26E50E6CF7}" destId="{A996D0DA-1F2B-475F-BE20-9B7AE81B4383}" srcOrd="1" destOrd="0" presId="urn:microsoft.com/office/officeart/2005/8/layout/vProcess5"/>
    <dgm:cxn modelId="{9EA609C2-E495-43F4-9F53-9292E1ABE954}" type="presOf" srcId="{8167B839-4FE0-4255-9ED2-90FB62DA2B22}" destId="{C5FDF298-85F6-4277-840A-B78A14C37121}" srcOrd="0" destOrd="0" presId="urn:microsoft.com/office/officeart/2005/8/layout/vProcess5"/>
    <dgm:cxn modelId="{3C7FFEE7-6C59-4A62-8A29-6A8586C9E301}" type="presOf" srcId="{A457C05C-BE38-4D14-9705-F8C2711AF756}" destId="{9EB23952-9FDD-4B9F-B448-15368925486D}" srcOrd="1" destOrd="0" presId="urn:microsoft.com/office/officeart/2005/8/layout/vProcess5"/>
    <dgm:cxn modelId="{3FA38E3C-1BE1-4454-AB72-BDC2AC930BEC}" type="presOf" srcId="{4C0AA0A6-C56C-4550-BD91-8EAADCE4DB03}" destId="{FF795118-279C-4902-987A-4999E2F9239F}" srcOrd="0" destOrd="0" presId="urn:microsoft.com/office/officeart/2005/8/layout/vProcess5"/>
    <dgm:cxn modelId="{2B77CB4B-C55E-4CA7-90C5-816B8F1BB5CB}" type="presOf" srcId="{51418EAD-C741-42C3-9DD2-FA7166412CA7}" destId="{488969F5-4CB9-46ED-945D-DE4A609B6660}" srcOrd="0" destOrd="0" presId="urn:microsoft.com/office/officeart/2005/8/layout/vProcess5"/>
    <dgm:cxn modelId="{0EEC5DE7-F93F-4960-A88E-B464671AA4AC}" type="presOf" srcId="{A5FF5B86-C686-46A3-8603-B60F5465D713}" destId="{A1EE0F8B-7C3A-4E56-8E69-405BF5A1D0F5}" srcOrd="0" destOrd="0" presId="urn:microsoft.com/office/officeart/2005/8/layout/vProcess5"/>
    <dgm:cxn modelId="{C4B87669-3315-41EA-B498-004A00276A5F}" srcId="{37359044-60C1-43F1-9D71-2423E992CF5E}" destId="{4D530E66-7BEC-4C04-BBE6-FB26E50E6CF7}" srcOrd="0" destOrd="0" parTransId="{1E8EED08-4D0F-417D-87A3-C1A4D9853EA2}" sibTransId="{51418EAD-C741-42C3-9DD2-FA7166412CA7}"/>
    <dgm:cxn modelId="{5CCA6572-43D1-4433-BBA6-C93522592D74}" type="presOf" srcId="{4D530E66-7BEC-4C04-BBE6-FB26E50E6CF7}" destId="{42C3EE09-6F89-4CB7-946C-22B163FB23E1}" srcOrd="0" destOrd="0" presId="urn:microsoft.com/office/officeart/2005/8/layout/vProcess5"/>
    <dgm:cxn modelId="{C027A6EA-CA8B-4B13-A121-63C5DC07681A}" srcId="{37359044-60C1-43F1-9D71-2423E992CF5E}" destId="{A457C05C-BE38-4D14-9705-F8C2711AF756}" srcOrd="1" destOrd="0" parTransId="{FB5D8B1C-A6BD-46E5-B209-B20DF8F4195A}" sibTransId="{5BF231E2-4BC4-44AC-A832-70F40B77547C}"/>
    <dgm:cxn modelId="{98D61DBC-795A-4DEF-B69D-5E31F4C67311}" srcId="{37359044-60C1-43F1-9D71-2423E992CF5E}" destId="{A815BA68-2463-4C5C-B87C-A3D40D737E45}" srcOrd="3" destOrd="0" parTransId="{2C396358-E4A9-4A1B-977D-4336E676FDF0}" sibTransId="{4C0AA0A6-C56C-4550-BD91-8EAADCE4DB03}"/>
    <dgm:cxn modelId="{02B907B3-961E-4B7B-BF1A-D557DD3487FF}" type="presOf" srcId="{29AF60F1-8C00-4369-8133-EDDAA51C1919}" destId="{A3AE8962-CA81-405B-B0AB-9C5452C9C8EC}" srcOrd="0" destOrd="0" presId="urn:microsoft.com/office/officeart/2005/8/layout/vProcess5"/>
    <dgm:cxn modelId="{851B1884-B7A1-419F-8DCC-595305F92715}" type="presOf" srcId="{37359044-60C1-43F1-9D71-2423E992CF5E}" destId="{0B054097-BE8B-45F6-BDA3-E659923FD0B8}" srcOrd="0" destOrd="0" presId="urn:microsoft.com/office/officeart/2005/8/layout/vProcess5"/>
    <dgm:cxn modelId="{4F1DD49C-5A07-4A78-AB2B-70612ED709E4}" srcId="{37359044-60C1-43F1-9D71-2423E992CF5E}" destId="{8167B839-4FE0-4255-9ED2-90FB62DA2B22}" srcOrd="2" destOrd="0" parTransId="{6A5FB657-88FE-4A07-B06E-3C92086E1A77}" sibTransId="{A5FF5B86-C686-46A3-8603-B60F5465D713}"/>
    <dgm:cxn modelId="{E2779344-6ED6-428D-94C8-9BA3957B5E70}" type="presOf" srcId="{A457C05C-BE38-4D14-9705-F8C2711AF756}" destId="{EA71EB3D-8584-4F18-8060-622944AB4DF9}" srcOrd="0" destOrd="0" presId="urn:microsoft.com/office/officeart/2005/8/layout/vProcess5"/>
    <dgm:cxn modelId="{556BEDCA-8FCD-49EE-B94E-D040C800A9DA}" type="presOf" srcId="{5BF231E2-4BC4-44AC-A832-70F40B77547C}" destId="{BD7170E0-80D9-44B2-9823-8738D1AEA5CC}" srcOrd="0" destOrd="0" presId="urn:microsoft.com/office/officeart/2005/8/layout/vProcess5"/>
    <dgm:cxn modelId="{550893CC-3EAF-4ADB-8426-2D3273AF2B11}" type="presOf" srcId="{8167B839-4FE0-4255-9ED2-90FB62DA2B22}" destId="{97713A2C-343C-4008-B43A-52BB788F8A1A}" srcOrd="1" destOrd="0" presId="urn:microsoft.com/office/officeart/2005/8/layout/vProcess5"/>
    <dgm:cxn modelId="{11B0D923-61D6-45A5-B0C8-A9B8CCAFA5BA}" type="presOf" srcId="{A815BA68-2463-4C5C-B87C-A3D40D737E45}" destId="{6F418AC9-F996-434B-9F10-5582910B1C8C}" srcOrd="0" destOrd="0" presId="urn:microsoft.com/office/officeart/2005/8/layout/vProcess5"/>
    <dgm:cxn modelId="{5A749172-15A8-4C1F-8BD8-93B95D5DEDB4}" type="presOf" srcId="{29AF60F1-8C00-4369-8133-EDDAA51C1919}" destId="{2654C304-8898-41C1-8591-60DF6D6BB3C7}" srcOrd="1" destOrd="0" presId="urn:microsoft.com/office/officeart/2005/8/layout/vProcess5"/>
    <dgm:cxn modelId="{736FA29A-B8A4-4963-9160-59E0C0C499A3}" srcId="{37359044-60C1-43F1-9D71-2423E992CF5E}" destId="{29AF60F1-8C00-4369-8133-EDDAA51C1919}" srcOrd="4" destOrd="0" parTransId="{12A779D5-E2E1-4275-B661-6F0C6898CA07}" sibTransId="{26567F54-D89A-44A7-9BC0-E6553F5B85FA}"/>
    <dgm:cxn modelId="{A0CD5838-1CC2-4EA9-8B75-6044F4A75C8B}" type="presParOf" srcId="{0B054097-BE8B-45F6-BDA3-E659923FD0B8}" destId="{D78AB67E-7188-4BC0-B0B5-91DA02798C79}" srcOrd="0" destOrd="0" presId="urn:microsoft.com/office/officeart/2005/8/layout/vProcess5"/>
    <dgm:cxn modelId="{3FAFA08D-C12D-4371-8051-13A96B7F06D3}" type="presParOf" srcId="{0B054097-BE8B-45F6-BDA3-E659923FD0B8}" destId="{42C3EE09-6F89-4CB7-946C-22B163FB23E1}" srcOrd="1" destOrd="0" presId="urn:microsoft.com/office/officeart/2005/8/layout/vProcess5"/>
    <dgm:cxn modelId="{6FF31F13-DF02-45CD-9C41-B501A7848439}" type="presParOf" srcId="{0B054097-BE8B-45F6-BDA3-E659923FD0B8}" destId="{EA71EB3D-8584-4F18-8060-622944AB4DF9}" srcOrd="2" destOrd="0" presId="urn:microsoft.com/office/officeart/2005/8/layout/vProcess5"/>
    <dgm:cxn modelId="{791EC77D-CE02-4358-B9B1-1B225FDF9FEF}" type="presParOf" srcId="{0B054097-BE8B-45F6-BDA3-E659923FD0B8}" destId="{C5FDF298-85F6-4277-840A-B78A14C37121}" srcOrd="3" destOrd="0" presId="urn:microsoft.com/office/officeart/2005/8/layout/vProcess5"/>
    <dgm:cxn modelId="{8784F0AB-7530-48BD-A2EE-7CE43C426EB1}" type="presParOf" srcId="{0B054097-BE8B-45F6-BDA3-E659923FD0B8}" destId="{6F418AC9-F996-434B-9F10-5582910B1C8C}" srcOrd="4" destOrd="0" presId="urn:microsoft.com/office/officeart/2005/8/layout/vProcess5"/>
    <dgm:cxn modelId="{E342A1C7-E045-4CFE-99F9-515F5287F452}" type="presParOf" srcId="{0B054097-BE8B-45F6-BDA3-E659923FD0B8}" destId="{A3AE8962-CA81-405B-B0AB-9C5452C9C8EC}" srcOrd="5" destOrd="0" presId="urn:microsoft.com/office/officeart/2005/8/layout/vProcess5"/>
    <dgm:cxn modelId="{F3199913-93BB-48D8-A6FB-F2B13775D8C4}" type="presParOf" srcId="{0B054097-BE8B-45F6-BDA3-E659923FD0B8}" destId="{488969F5-4CB9-46ED-945D-DE4A609B6660}" srcOrd="6" destOrd="0" presId="urn:microsoft.com/office/officeart/2005/8/layout/vProcess5"/>
    <dgm:cxn modelId="{2CCF2869-D0E6-48EE-A574-3259DD2F7F36}" type="presParOf" srcId="{0B054097-BE8B-45F6-BDA3-E659923FD0B8}" destId="{BD7170E0-80D9-44B2-9823-8738D1AEA5CC}" srcOrd="7" destOrd="0" presId="urn:microsoft.com/office/officeart/2005/8/layout/vProcess5"/>
    <dgm:cxn modelId="{2F9C9AEB-6782-4E3E-BD70-E5DE8691D4EE}" type="presParOf" srcId="{0B054097-BE8B-45F6-BDA3-E659923FD0B8}" destId="{A1EE0F8B-7C3A-4E56-8E69-405BF5A1D0F5}" srcOrd="8" destOrd="0" presId="urn:microsoft.com/office/officeart/2005/8/layout/vProcess5"/>
    <dgm:cxn modelId="{22A1F703-8AC1-4298-9C81-9A89AE999655}" type="presParOf" srcId="{0B054097-BE8B-45F6-BDA3-E659923FD0B8}" destId="{FF795118-279C-4902-987A-4999E2F9239F}" srcOrd="9" destOrd="0" presId="urn:microsoft.com/office/officeart/2005/8/layout/vProcess5"/>
    <dgm:cxn modelId="{1D24C852-E374-4C30-A2B5-6375DB8264FA}" type="presParOf" srcId="{0B054097-BE8B-45F6-BDA3-E659923FD0B8}" destId="{A996D0DA-1F2B-475F-BE20-9B7AE81B4383}" srcOrd="10" destOrd="0" presId="urn:microsoft.com/office/officeart/2005/8/layout/vProcess5"/>
    <dgm:cxn modelId="{428572BB-6B06-4D51-86BD-D174B9F67C2A}" type="presParOf" srcId="{0B054097-BE8B-45F6-BDA3-E659923FD0B8}" destId="{9EB23952-9FDD-4B9F-B448-15368925486D}" srcOrd="11" destOrd="0" presId="urn:microsoft.com/office/officeart/2005/8/layout/vProcess5"/>
    <dgm:cxn modelId="{CB590CA2-D0E8-402C-B6CA-A53C89BEA680}" type="presParOf" srcId="{0B054097-BE8B-45F6-BDA3-E659923FD0B8}" destId="{97713A2C-343C-4008-B43A-52BB788F8A1A}" srcOrd="12" destOrd="0" presId="urn:microsoft.com/office/officeart/2005/8/layout/vProcess5"/>
    <dgm:cxn modelId="{B458A789-03F2-4E6E-8802-FEBCE0DF9B70}" type="presParOf" srcId="{0B054097-BE8B-45F6-BDA3-E659923FD0B8}" destId="{05B2D8FF-A8DC-4EDA-9F57-D265BA4AE388}" srcOrd="13" destOrd="0" presId="urn:microsoft.com/office/officeart/2005/8/layout/vProcess5"/>
    <dgm:cxn modelId="{FD01F36C-130C-4741-9BA7-EF44B93B5403}" type="presParOf" srcId="{0B054097-BE8B-45F6-BDA3-E659923FD0B8}" destId="{2654C304-8898-41C1-8591-60DF6D6BB3C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C0E83B-3EBA-43F4-B411-15DB981E0E3B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6F59F9A3-D054-4F78-B72E-B0E596088B55}">
      <dgm:prSet phldrT="[文字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zh-HK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喇合身邊全都未信</a:t>
          </a:r>
          <a:endParaRPr lang="zh-TW" altLang="en-US" sz="5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CC6A411-3773-4EA9-AC38-D3FFBA02C689}" type="parTrans" cxnId="{D56A3010-1037-46BD-84BF-E0301BB00906}">
      <dgm:prSet/>
      <dgm:spPr/>
      <dgm:t>
        <a:bodyPr/>
        <a:lstStyle/>
        <a:p>
          <a:endParaRPr lang="zh-TW" altLang="en-US" sz="5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D6AAC8D-E106-42F4-9C7F-B4E3475C76A6}" type="sibTrans" cxnId="{D56A3010-1037-46BD-84BF-E0301BB00906}">
      <dgm:prSet/>
      <dgm:spPr/>
      <dgm:t>
        <a:bodyPr/>
        <a:lstStyle/>
        <a:p>
          <a:endParaRPr lang="zh-TW" altLang="en-US" sz="5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29F5BC4-A9B7-424E-AA8D-0B6C42BD40F3}">
      <dgm:prSet custT="1"/>
      <dgm:spPr/>
      <dgm:t>
        <a:bodyPr/>
        <a:lstStyle/>
        <a:p>
          <a:r>
            <a:rPr lang="zh-HK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我們身邊大</a:t>
          </a:r>
          <a:r>
            <a:rPr lang="zh-TW" alt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都</a:t>
          </a:r>
          <a:r>
            <a:rPr lang="zh-HK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已信</a:t>
          </a:r>
          <a:endParaRPr lang="zh-TW" sz="5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0C05557-DFFE-4CF3-8328-8731553AA067}" type="parTrans" cxnId="{644A608A-08A1-4C07-BFF7-978FC6507E80}">
      <dgm:prSet/>
      <dgm:spPr/>
      <dgm:t>
        <a:bodyPr/>
        <a:lstStyle/>
        <a:p>
          <a:endParaRPr lang="zh-TW" altLang="en-US" sz="5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E1CAB1E-CD47-4DAF-89E2-709B702ED205}" type="sibTrans" cxnId="{644A608A-08A1-4C07-BFF7-978FC6507E80}">
      <dgm:prSet/>
      <dgm:spPr/>
      <dgm:t>
        <a:bodyPr/>
        <a:lstStyle/>
        <a:p>
          <a:endParaRPr lang="zh-TW" altLang="en-US" sz="5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300D09C-DA24-44ED-B08D-B26A3B138052}" type="pres">
      <dgm:prSet presAssocID="{E7C0E83B-3EBA-43F4-B411-15DB981E0E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4BE6BD6-2A94-4386-9590-2DB34B412C5D}" type="pres">
      <dgm:prSet presAssocID="{6F59F9A3-D054-4F78-B72E-B0E596088B5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1BE569-6735-4161-BA14-8F65F5EB9590}" type="pres">
      <dgm:prSet presAssocID="{A29F5BC4-A9B7-424E-AA8D-0B6C42BD40F3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527D8F8-830B-4343-BD48-97CE536FC2B6}" type="presOf" srcId="{E7C0E83B-3EBA-43F4-B411-15DB981E0E3B}" destId="{8300D09C-DA24-44ED-B08D-B26A3B138052}" srcOrd="0" destOrd="0" presId="urn:microsoft.com/office/officeart/2005/8/layout/arrow5"/>
    <dgm:cxn modelId="{644A608A-08A1-4C07-BFF7-978FC6507E80}" srcId="{E7C0E83B-3EBA-43F4-B411-15DB981E0E3B}" destId="{A29F5BC4-A9B7-424E-AA8D-0B6C42BD40F3}" srcOrd="1" destOrd="0" parTransId="{D0C05557-DFFE-4CF3-8328-8731553AA067}" sibTransId="{4E1CAB1E-CD47-4DAF-89E2-709B702ED205}"/>
    <dgm:cxn modelId="{2BC3688B-EF7E-4C2E-873F-77C3CD229D30}" type="presOf" srcId="{6F59F9A3-D054-4F78-B72E-B0E596088B55}" destId="{34BE6BD6-2A94-4386-9590-2DB34B412C5D}" srcOrd="0" destOrd="0" presId="urn:microsoft.com/office/officeart/2005/8/layout/arrow5"/>
    <dgm:cxn modelId="{D56A3010-1037-46BD-84BF-E0301BB00906}" srcId="{E7C0E83B-3EBA-43F4-B411-15DB981E0E3B}" destId="{6F59F9A3-D054-4F78-B72E-B0E596088B55}" srcOrd="0" destOrd="0" parTransId="{ACC6A411-3773-4EA9-AC38-D3FFBA02C689}" sibTransId="{3D6AAC8D-E106-42F4-9C7F-B4E3475C76A6}"/>
    <dgm:cxn modelId="{32838D18-3961-4A99-BFA5-AB78EA49055A}" type="presOf" srcId="{A29F5BC4-A9B7-424E-AA8D-0B6C42BD40F3}" destId="{381BE569-6735-4161-BA14-8F65F5EB9590}" srcOrd="0" destOrd="0" presId="urn:microsoft.com/office/officeart/2005/8/layout/arrow5"/>
    <dgm:cxn modelId="{27F0E99B-C788-4CE4-A9A5-F0CDC60C7863}" type="presParOf" srcId="{8300D09C-DA24-44ED-B08D-B26A3B138052}" destId="{34BE6BD6-2A94-4386-9590-2DB34B412C5D}" srcOrd="0" destOrd="0" presId="urn:microsoft.com/office/officeart/2005/8/layout/arrow5"/>
    <dgm:cxn modelId="{53485744-15AD-4229-BF14-EEA0E056562A}" type="presParOf" srcId="{8300D09C-DA24-44ED-B08D-B26A3B138052}" destId="{381BE569-6735-4161-BA14-8F65F5EB959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28147-A7B4-424C-801D-C6E897E73939}">
      <dsp:nvSpPr>
        <dsp:cNvPr id="0" name=""/>
        <dsp:cNvSpPr/>
      </dsp:nvSpPr>
      <dsp:spPr>
        <a:xfrm>
          <a:off x="0" y="568952"/>
          <a:ext cx="1126294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F180D5-E8A4-4277-BC4A-A6FE67A311BF}">
      <dsp:nvSpPr>
        <dsp:cNvPr id="0" name=""/>
        <dsp:cNvSpPr/>
      </dsp:nvSpPr>
      <dsp:spPr>
        <a:xfrm>
          <a:off x="562597" y="8072"/>
          <a:ext cx="10483439" cy="1121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999" tIns="0" rIns="297999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喇合：不太自然的角色</a:t>
          </a:r>
          <a:r>
            <a:rPr lang="en-US" altLang="zh-TW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(</a:t>
          </a:r>
          <a:r>
            <a:rPr lang="en-AU" altLang="zh-HK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unlikely role</a:t>
          </a:r>
          <a:r>
            <a:rPr lang="en-US" altLang="zh-TW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anose="03000509000000000000" pitchFamily="65" charset="-120"/>
            </a:rPr>
            <a:t>)</a:t>
          </a:r>
          <a:endParaRPr lang="zh-TW" alt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7357" y="62832"/>
        <a:ext cx="10373919" cy="1012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563E9-8EE2-4740-B476-C467B4223153}">
      <dsp:nvSpPr>
        <dsp:cNvPr id="0" name=""/>
        <dsp:cNvSpPr/>
      </dsp:nvSpPr>
      <dsp:spPr>
        <a:xfrm>
          <a:off x="0" y="581202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F32B8-4062-4AE5-ACE0-2C418588993B}">
      <dsp:nvSpPr>
        <dsp:cNvPr id="0" name=""/>
        <dsp:cNvSpPr/>
      </dsp:nvSpPr>
      <dsp:spPr>
        <a:xfrm>
          <a:off x="518160" y="78181"/>
          <a:ext cx="7254240" cy="8572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喇合的時間不足</a:t>
          </a:r>
          <a:endParaRPr lang="zh-TW" altLang="en-US" sz="4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120029"/>
        <a:ext cx="7170544" cy="773564"/>
      </dsp:txXfrm>
    </dsp:sp>
    <dsp:sp modelId="{BB05709B-8192-4432-A4E4-9E7D82B7DBB9}">
      <dsp:nvSpPr>
        <dsp:cNvPr id="0" name=""/>
        <dsp:cNvSpPr/>
      </dsp:nvSpPr>
      <dsp:spPr>
        <a:xfrm>
          <a:off x="0" y="1818623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5129271"/>
              <a:satOff val="-1832"/>
              <a:lumOff val="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4E18C-2C43-49B1-BFAB-F100A5081A42}">
      <dsp:nvSpPr>
        <dsp:cNvPr id="0" name=""/>
        <dsp:cNvSpPr/>
      </dsp:nvSpPr>
      <dsp:spPr>
        <a:xfrm>
          <a:off x="518160" y="1315602"/>
          <a:ext cx="7254240" cy="857260"/>
        </a:xfrm>
        <a:prstGeom prst="roundRect">
          <a:avLst/>
        </a:prstGeom>
        <a:solidFill>
          <a:srgbClr val="00B05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喇合的信息</a:t>
          </a:r>
          <a:r>
            <a:rPr lang="zh-HK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異常 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1357450"/>
        <a:ext cx="7170544" cy="773564"/>
      </dsp:txXfrm>
    </dsp:sp>
    <dsp:sp modelId="{C7EB6F59-4555-40F6-9E6C-1A474422AE4C}">
      <dsp:nvSpPr>
        <dsp:cNvPr id="0" name=""/>
        <dsp:cNvSpPr/>
      </dsp:nvSpPr>
      <dsp:spPr>
        <a:xfrm>
          <a:off x="0" y="3056043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0258542"/>
              <a:satOff val="-3664"/>
              <a:lumOff val="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F9978-40D4-4EF4-9453-3489F80FE24B}">
      <dsp:nvSpPr>
        <dsp:cNvPr id="0" name=""/>
        <dsp:cNvSpPr/>
      </dsp:nvSpPr>
      <dsp:spPr>
        <a:xfrm>
          <a:off x="518160" y="2553023"/>
          <a:ext cx="7254240" cy="857260"/>
        </a:xfrm>
        <a:prstGeom prst="roundRect">
          <a:avLst/>
        </a:prstGeom>
        <a:solidFill>
          <a:srgbClr val="0000FF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喇合的身份低微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2594871"/>
        <a:ext cx="7170544" cy="773564"/>
      </dsp:txXfrm>
    </dsp:sp>
    <dsp:sp modelId="{33E8879F-6660-498E-86C8-E20F198689A8}">
      <dsp:nvSpPr>
        <dsp:cNvPr id="0" name=""/>
        <dsp:cNvSpPr/>
      </dsp:nvSpPr>
      <dsp:spPr>
        <a:xfrm>
          <a:off x="0" y="4293464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5387812"/>
              <a:satOff val="-5496"/>
              <a:lumOff val="88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75857-7153-4660-9EA4-7B5A49918AAE}">
      <dsp:nvSpPr>
        <dsp:cNvPr id="0" name=""/>
        <dsp:cNvSpPr/>
      </dsp:nvSpPr>
      <dsp:spPr>
        <a:xfrm>
          <a:off x="518160" y="3790443"/>
          <a:ext cx="7254240" cy="857260"/>
        </a:xfrm>
        <a:prstGeom prst="roundRect">
          <a:avLst/>
        </a:prstGeom>
        <a:solidFill>
          <a:schemeClr val="accent6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喇合的訓練</a:t>
          </a:r>
          <a:r>
            <a:rPr lang="zh-HK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貧乏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3832291"/>
        <a:ext cx="7170544" cy="7735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563E9-8EE2-4740-B476-C467B4223153}">
      <dsp:nvSpPr>
        <dsp:cNvPr id="0" name=""/>
        <dsp:cNvSpPr/>
      </dsp:nvSpPr>
      <dsp:spPr>
        <a:xfrm>
          <a:off x="0" y="581202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F32B8-4062-4AE5-ACE0-2C418588993B}">
      <dsp:nvSpPr>
        <dsp:cNvPr id="0" name=""/>
        <dsp:cNvSpPr/>
      </dsp:nvSpPr>
      <dsp:spPr>
        <a:xfrm>
          <a:off x="518160" y="78181"/>
          <a:ext cx="7254240" cy="8572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喇合的時間不足</a:t>
          </a:r>
          <a:endParaRPr lang="zh-TW" altLang="en-US" sz="4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120029"/>
        <a:ext cx="7170544" cy="773564"/>
      </dsp:txXfrm>
    </dsp:sp>
    <dsp:sp modelId="{BB05709B-8192-4432-A4E4-9E7D82B7DBB9}">
      <dsp:nvSpPr>
        <dsp:cNvPr id="0" name=""/>
        <dsp:cNvSpPr/>
      </dsp:nvSpPr>
      <dsp:spPr>
        <a:xfrm>
          <a:off x="0" y="1818623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5129271"/>
              <a:satOff val="-1832"/>
              <a:lumOff val="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4E18C-2C43-49B1-BFAB-F100A5081A42}">
      <dsp:nvSpPr>
        <dsp:cNvPr id="0" name=""/>
        <dsp:cNvSpPr/>
      </dsp:nvSpPr>
      <dsp:spPr>
        <a:xfrm>
          <a:off x="518160" y="1315602"/>
          <a:ext cx="7254240" cy="857260"/>
        </a:xfrm>
        <a:prstGeom prst="roundRect">
          <a:avLst/>
        </a:prstGeom>
        <a:solidFill>
          <a:srgbClr val="00B05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喇合的信息</a:t>
          </a:r>
          <a:r>
            <a:rPr lang="zh-HK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異常 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1357450"/>
        <a:ext cx="7170544" cy="773564"/>
      </dsp:txXfrm>
    </dsp:sp>
    <dsp:sp modelId="{C7EB6F59-4555-40F6-9E6C-1A474422AE4C}">
      <dsp:nvSpPr>
        <dsp:cNvPr id="0" name=""/>
        <dsp:cNvSpPr/>
      </dsp:nvSpPr>
      <dsp:spPr>
        <a:xfrm>
          <a:off x="0" y="3056043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0258542"/>
              <a:satOff val="-3664"/>
              <a:lumOff val="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F9978-40D4-4EF4-9453-3489F80FE24B}">
      <dsp:nvSpPr>
        <dsp:cNvPr id="0" name=""/>
        <dsp:cNvSpPr/>
      </dsp:nvSpPr>
      <dsp:spPr>
        <a:xfrm>
          <a:off x="518160" y="2553023"/>
          <a:ext cx="7254240" cy="857260"/>
        </a:xfrm>
        <a:prstGeom prst="roundRect">
          <a:avLst/>
        </a:prstGeom>
        <a:solidFill>
          <a:srgbClr val="0000FF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喇合的身份低微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2594871"/>
        <a:ext cx="7170544" cy="773564"/>
      </dsp:txXfrm>
    </dsp:sp>
    <dsp:sp modelId="{33E8879F-6660-498E-86C8-E20F198689A8}">
      <dsp:nvSpPr>
        <dsp:cNvPr id="0" name=""/>
        <dsp:cNvSpPr/>
      </dsp:nvSpPr>
      <dsp:spPr>
        <a:xfrm>
          <a:off x="0" y="4293464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5387812"/>
              <a:satOff val="-5496"/>
              <a:lumOff val="88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75857-7153-4660-9EA4-7B5A49918AAE}">
      <dsp:nvSpPr>
        <dsp:cNvPr id="0" name=""/>
        <dsp:cNvSpPr/>
      </dsp:nvSpPr>
      <dsp:spPr>
        <a:xfrm>
          <a:off x="518160" y="3790443"/>
          <a:ext cx="7254240" cy="857260"/>
        </a:xfrm>
        <a:prstGeom prst="roundRect">
          <a:avLst/>
        </a:prstGeom>
        <a:solidFill>
          <a:schemeClr val="accent6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喇合的訓練</a:t>
          </a:r>
          <a:r>
            <a:rPr lang="zh-HK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貧乏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3832291"/>
        <a:ext cx="7170544" cy="773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563E9-8EE2-4740-B476-C467B4223153}">
      <dsp:nvSpPr>
        <dsp:cNvPr id="0" name=""/>
        <dsp:cNvSpPr/>
      </dsp:nvSpPr>
      <dsp:spPr>
        <a:xfrm>
          <a:off x="0" y="581202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F32B8-4062-4AE5-ACE0-2C418588993B}">
      <dsp:nvSpPr>
        <dsp:cNvPr id="0" name=""/>
        <dsp:cNvSpPr/>
      </dsp:nvSpPr>
      <dsp:spPr>
        <a:xfrm>
          <a:off x="518160" y="78181"/>
          <a:ext cx="7254240" cy="8572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喇合的時間不足</a:t>
          </a:r>
          <a:endParaRPr lang="zh-TW" altLang="en-US" sz="4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120029"/>
        <a:ext cx="7170544" cy="773564"/>
      </dsp:txXfrm>
    </dsp:sp>
    <dsp:sp modelId="{BB05709B-8192-4432-A4E4-9E7D82B7DBB9}">
      <dsp:nvSpPr>
        <dsp:cNvPr id="0" name=""/>
        <dsp:cNvSpPr/>
      </dsp:nvSpPr>
      <dsp:spPr>
        <a:xfrm>
          <a:off x="0" y="1818623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5129271"/>
              <a:satOff val="-1832"/>
              <a:lumOff val="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4E18C-2C43-49B1-BFAB-F100A5081A42}">
      <dsp:nvSpPr>
        <dsp:cNvPr id="0" name=""/>
        <dsp:cNvSpPr/>
      </dsp:nvSpPr>
      <dsp:spPr>
        <a:xfrm>
          <a:off x="518160" y="1315602"/>
          <a:ext cx="7254240" cy="857260"/>
        </a:xfrm>
        <a:prstGeom prst="roundRect">
          <a:avLst/>
        </a:prstGeom>
        <a:solidFill>
          <a:srgbClr val="00B05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喇合的信息</a:t>
          </a:r>
          <a:r>
            <a:rPr lang="zh-HK" alt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異常 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1357450"/>
        <a:ext cx="7170544" cy="773564"/>
      </dsp:txXfrm>
    </dsp:sp>
    <dsp:sp modelId="{C7EB6F59-4555-40F6-9E6C-1A474422AE4C}">
      <dsp:nvSpPr>
        <dsp:cNvPr id="0" name=""/>
        <dsp:cNvSpPr/>
      </dsp:nvSpPr>
      <dsp:spPr>
        <a:xfrm>
          <a:off x="0" y="3056043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0258542"/>
              <a:satOff val="-3664"/>
              <a:lumOff val="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F9978-40D4-4EF4-9453-3489F80FE24B}">
      <dsp:nvSpPr>
        <dsp:cNvPr id="0" name=""/>
        <dsp:cNvSpPr/>
      </dsp:nvSpPr>
      <dsp:spPr>
        <a:xfrm>
          <a:off x="518160" y="2553023"/>
          <a:ext cx="7254240" cy="857260"/>
        </a:xfrm>
        <a:prstGeom prst="roundRect">
          <a:avLst/>
        </a:prstGeom>
        <a:solidFill>
          <a:srgbClr val="0000FF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喇合的身份低微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2594871"/>
        <a:ext cx="7170544" cy="773564"/>
      </dsp:txXfrm>
    </dsp:sp>
    <dsp:sp modelId="{33E8879F-6660-498E-86C8-E20F198689A8}">
      <dsp:nvSpPr>
        <dsp:cNvPr id="0" name=""/>
        <dsp:cNvSpPr/>
      </dsp:nvSpPr>
      <dsp:spPr>
        <a:xfrm>
          <a:off x="0" y="4293464"/>
          <a:ext cx="10363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5387812"/>
              <a:satOff val="-5496"/>
              <a:lumOff val="88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75857-7153-4660-9EA4-7B5A49918AAE}">
      <dsp:nvSpPr>
        <dsp:cNvPr id="0" name=""/>
        <dsp:cNvSpPr/>
      </dsp:nvSpPr>
      <dsp:spPr>
        <a:xfrm>
          <a:off x="518160" y="3790443"/>
          <a:ext cx="7254240" cy="857260"/>
        </a:xfrm>
        <a:prstGeom prst="roundRect">
          <a:avLst/>
        </a:prstGeom>
        <a:solidFill>
          <a:schemeClr val="accent6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喇合的訓練</a:t>
          </a:r>
          <a:r>
            <a:rPr lang="zh-HK" altLang="en-US" sz="4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貧乏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0008" y="3832291"/>
        <a:ext cx="7170544" cy="7735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3EE09-6F89-4CB7-946C-22B163FB23E1}">
      <dsp:nvSpPr>
        <dsp:cNvPr id="0" name=""/>
        <dsp:cNvSpPr/>
      </dsp:nvSpPr>
      <dsp:spPr>
        <a:xfrm>
          <a:off x="0" y="0"/>
          <a:ext cx="8117322" cy="10944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丈夫</a:t>
          </a:r>
          <a:endParaRPr lang="zh-TW" altLang="en-US" sz="6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2057" y="32057"/>
        <a:ext cx="6808224" cy="1030377"/>
      </dsp:txXfrm>
    </dsp:sp>
    <dsp:sp modelId="{EA71EB3D-8584-4F18-8060-622944AB4DF9}">
      <dsp:nvSpPr>
        <dsp:cNvPr id="0" name=""/>
        <dsp:cNvSpPr/>
      </dsp:nvSpPr>
      <dsp:spPr>
        <a:xfrm>
          <a:off x="606163" y="1246504"/>
          <a:ext cx="8117322" cy="10944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-107834"/>
            <a:satOff val="-2494"/>
            <a:lumOff val="708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妻子</a:t>
          </a:r>
          <a:endParaRPr lang="zh-TW" altLang="en-US" sz="6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38220" y="1278561"/>
        <a:ext cx="6735625" cy="1030377"/>
      </dsp:txXfrm>
    </dsp:sp>
    <dsp:sp modelId="{C5FDF298-85F6-4277-840A-B78A14C37121}">
      <dsp:nvSpPr>
        <dsp:cNvPr id="0" name=""/>
        <dsp:cNvSpPr/>
      </dsp:nvSpPr>
      <dsp:spPr>
        <a:xfrm>
          <a:off x="1212327" y="2493008"/>
          <a:ext cx="8117322" cy="10944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-215669"/>
            <a:satOff val="-4988"/>
            <a:lumOff val="1417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兒女</a:t>
          </a:r>
          <a:endParaRPr lang="zh-TW" altLang="en-US" sz="6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244384" y="2525065"/>
        <a:ext cx="6735625" cy="1030377"/>
      </dsp:txXfrm>
    </dsp:sp>
    <dsp:sp modelId="{6F418AC9-F996-434B-9F10-5582910B1C8C}">
      <dsp:nvSpPr>
        <dsp:cNvPr id="0" name=""/>
        <dsp:cNvSpPr/>
      </dsp:nvSpPr>
      <dsp:spPr>
        <a:xfrm>
          <a:off x="1818491" y="3739512"/>
          <a:ext cx="8117322" cy="10944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-323503"/>
            <a:satOff val="-7483"/>
            <a:lumOff val="2125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祖父母</a:t>
          </a:r>
          <a:endParaRPr lang="zh-TW" altLang="en-US" sz="6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850548" y="3771569"/>
        <a:ext cx="6735625" cy="1030377"/>
      </dsp:txXfrm>
    </dsp:sp>
    <dsp:sp modelId="{A3AE8962-CA81-405B-B0AB-9C5452C9C8EC}">
      <dsp:nvSpPr>
        <dsp:cNvPr id="0" name=""/>
        <dsp:cNvSpPr/>
      </dsp:nvSpPr>
      <dsp:spPr>
        <a:xfrm>
          <a:off x="2424654" y="4986016"/>
          <a:ext cx="8117322" cy="10944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-431337"/>
            <a:satOff val="-9977"/>
            <a:lumOff val="2834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隣居</a:t>
          </a:r>
          <a:endParaRPr lang="zh-TW" altLang="en-US" sz="6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456711" y="5018073"/>
        <a:ext cx="6735625" cy="1030377"/>
      </dsp:txXfrm>
    </dsp:sp>
    <dsp:sp modelId="{488969F5-4CB9-46ED-945D-DE4A609B6660}">
      <dsp:nvSpPr>
        <dsp:cNvPr id="0" name=""/>
        <dsp:cNvSpPr/>
      </dsp:nvSpPr>
      <dsp:spPr>
        <a:xfrm>
          <a:off x="7405902" y="799586"/>
          <a:ext cx="711419" cy="711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7565971" y="799586"/>
        <a:ext cx="391281" cy="535343"/>
      </dsp:txXfrm>
    </dsp:sp>
    <dsp:sp modelId="{BD7170E0-80D9-44B2-9823-8738D1AEA5CC}">
      <dsp:nvSpPr>
        <dsp:cNvPr id="0" name=""/>
        <dsp:cNvSpPr/>
      </dsp:nvSpPr>
      <dsp:spPr>
        <a:xfrm>
          <a:off x="8012066" y="2046090"/>
          <a:ext cx="711419" cy="711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8172135" y="2046090"/>
        <a:ext cx="391281" cy="535343"/>
      </dsp:txXfrm>
    </dsp:sp>
    <dsp:sp modelId="{A1EE0F8B-7C3A-4E56-8E69-405BF5A1D0F5}">
      <dsp:nvSpPr>
        <dsp:cNvPr id="0" name=""/>
        <dsp:cNvSpPr/>
      </dsp:nvSpPr>
      <dsp:spPr>
        <a:xfrm>
          <a:off x="8618230" y="3274353"/>
          <a:ext cx="711419" cy="711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8778299" y="3274353"/>
        <a:ext cx="391281" cy="535343"/>
      </dsp:txXfrm>
    </dsp:sp>
    <dsp:sp modelId="{FF795118-279C-4902-987A-4999E2F9239F}">
      <dsp:nvSpPr>
        <dsp:cNvPr id="0" name=""/>
        <dsp:cNvSpPr/>
      </dsp:nvSpPr>
      <dsp:spPr>
        <a:xfrm>
          <a:off x="9224393" y="4533018"/>
          <a:ext cx="711419" cy="711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9384462" y="4533018"/>
        <a:ext cx="391281" cy="5353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E6BD6-2A94-4386-9590-2DB34B412C5D}">
      <dsp:nvSpPr>
        <dsp:cNvPr id="0" name=""/>
        <dsp:cNvSpPr/>
      </dsp:nvSpPr>
      <dsp:spPr>
        <a:xfrm rot="16200000">
          <a:off x="813" y="441163"/>
          <a:ext cx="5108897" cy="5108897"/>
        </a:xfrm>
        <a:prstGeom prst="downArrow">
          <a:avLst>
            <a:gd name="adj1" fmla="val 50000"/>
            <a:gd name="adj2" fmla="val 35000"/>
          </a:avLst>
        </a:prstGeom>
        <a:solidFill>
          <a:schemeClr val="tx1">
            <a:lumMod val="65000"/>
            <a:lumOff val="3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喇合身邊全都未信</a:t>
          </a:r>
          <a:endParaRPr lang="zh-TW" altLang="en-US" sz="5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5400000">
        <a:off x="814" y="1718386"/>
        <a:ext cx="4214840" cy="2554449"/>
      </dsp:txXfrm>
    </dsp:sp>
    <dsp:sp modelId="{381BE569-6735-4161-BA14-8F65F5EB9590}">
      <dsp:nvSpPr>
        <dsp:cNvPr id="0" name=""/>
        <dsp:cNvSpPr/>
      </dsp:nvSpPr>
      <dsp:spPr>
        <a:xfrm rot="5400000">
          <a:off x="5405889" y="441163"/>
          <a:ext cx="5108897" cy="5108897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-3429781"/>
            <a:satOff val="20869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我們身邊大</a:t>
          </a:r>
          <a:r>
            <a:rPr lang="zh-TW" altLang="en-US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都</a:t>
          </a:r>
          <a:r>
            <a:rPr lang="zh-HK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rPr>
            <a:t>已信</a:t>
          </a:r>
          <a:endParaRPr lang="zh-TW" sz="5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6299947" y="1718387"/>
        <a:ext cx="4214840" cy="2554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2BCB7-576C-4656-A42F-DD628284F1D9}" type="datetimeFigureOut">
              <a:rPr lang="zh-HK" altLang="en-US" smtClean="0"/>
              <a:t>9/2/2023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6E2D0-CCB3-4D29-93ED-8A8BF17D33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249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3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0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16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199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6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75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54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6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9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0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9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3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0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2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0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61B5D7-221E-4B62-891A-0E7803D517F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D25E099-40C7-4480-B620-68ED3AE97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9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7233" y="1690230"/>
            <a:ext cx="8597534" cy="1507290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+mn-lt"/>
                <a:ea typeface="標楷體" panose="03000509000000000000" pitchFamily="65" charset="-120"/>
              </a:rPr>
              <a:t>山雨欲來 全心佈道</a:t>
            </a:r>
            <a:endParaRPr lang="en-US" sz="7200" dirty="0"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>
                <a:solidFill>
                  <a:schemeClr val="tx1"/>
                </a:solidFill>
                <a:ea typeface="標楷體" panose="03000509000000000000" pitchFamily="65" charset="-120"/>
              </a:rPr>
              <a:t>經文：書二：</a:t>
            </a:r>
            <a:r>
              <a:rPr lang="en-AU" sz="3200" dirty="0">
                <a:solidFill>
                  <a:schemeClr val="tx1"/>
                </a:solidFill>
                <a:ea typeface="標楷體" panose="03000509000000000000" pitchFamily="65" charset="-120"/>
              </a:rPr>
              <a:t>1 – </a:t>
            </a:r>
            <a:r>
              <a:rPr lang="en-AU" sz="3200" dirty="0" smtClean="0">
                <a:solidFill>
                  <a:schemeClr val="tx1"/>
                </a:solidFill>
                <a:ea typeface="標楷體" panose="03000509000000000000" pitchFamily="65" charset="-120"/>
              </a:rPr>
              <a:t>4</a:t>
            </a:r>
            <a:r>
              <a:rPr lang="zh-TW" altLang="en-US" sz="3200" dirty="0" smtClean="0">
                <a:solidFill>
                  <a:schemeClr val="tx1"/>
                </a:solidFill>
                <a:ea typeface="標楷體" panose="03000509000000000000" pitchFamily="65" charset="-120"/>
              </a:rPr>
              <a:t>，</a:t>
            </a:r>
            <a:r>
              <a:rPr lang="en-US" altLang="zh-TW" sz="3200" dirty="0" smtClean="0">
                <a:solidFill>
                  <a:schemeClr val="tx1"/>
                </a:solidFill>
                <a:ea typeface="標楷體" panose="03000509000000000000" pitchFamily="65" charset="-120"/>
              </a:rPr>
              <a:t>8 – 14</a:t>
            </a:r>
            <a:endParaRPr lang="en-AU" sz="3200" dirty="0">
              <a:solidFill>
                <a:schemeClr val="tx1"/>
              </a:solidFill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chemeClr val="tx1"/>
                </a:solidFill>
                <a:ea typeface="標楷體" panose="03000509000000000000" pitchFamily="65" charset="-120"/>
              </a:rPr>
              <a:t>講員：朱光華牧師</a:t>
            </a:r>
            <a:endParaRPr lang="en-US" sz="3200" dirty="0">
              <a:solidFill>
                <a:schemeClr val="tx1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20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</a:t>
            </a:r>
            <a:r>
              <a:rPr lang="zh-HK" altLang="zh-HK" sz="4000" dirty="0">
                <a:ea typeface="標楷體" panose="03000509000000000000" pitchFamily="65" charset="-120"/>
              </a:rPr>
              <a:t>六：</a:t>
            </a:r>
            <a:r>
              <a:rPr lang="en-AU" altLang="zh-HK" sz="4000" dirty="0">
                <a:ea typeface="標楷體" panose="03000509000000000000" pitchFamily="65" charset="-120"/>
              </a:rPr>
              <a:t>23 – 25</a:t>
            </a:r>
            <a:r>
              <a:rPr lang="zh-TW" altLang="zh-HK" sz="4000" dirty="0">
                <a:ea typeface="標楷體" panose="03000509000000000000" pitchFamily="65" charset="-120"/>
              </a:rPr>
              <a:t>，</a:t>
            </a:r>
            <a:r>
              <a:rPr lang="zh-HK" altLang="zh-HK" sz="4000" dirty="0">
                <a:ea typeface="標楷體" panose="03000509000000000000" pitchFamily="65" charset="-120"/>
              </a:rPr>
              <a:t>「</a:t>
            </a:r>
            <a:r>
              <a:rPr lang="en-AU" altLang="zh-HK" sz="4000" baseline="30000" dirty="0">
                <a:ea typeface="標楷體" panose="03000509000000000000" pitchFamily="65" charset="-120"/>
              </a:rPr>
              <a:t>23</a:t>
            </a:r>
            <a:r>
              <a:rPr lang="zh-TW" altLang="zh-HK" sz="4000" dirty="0">
                <a:ea typeface="標楷體" panose="03000509000000000000" pitchFamily="65" charset="-120"/>
              </a:rPr>
              <a:t>兩個作過探子的青年進去，把喇合與她的父母、兄弟，和她</a:t>
            </a:r>
            <a:r>
              <a:rPr lang="zh-TW" altLang="zh-HK" sz="4000" u="dbl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ea typeface="標楷體" panose="03000509000000000000" pitchFamily="65" charset="-120"/>
              </a:rPr>
              <a:t>所有的</a:t>
            </a:r>
            <a:r>
              <a:rPr lang="zh-TW" altLang="zh-HK" sz="4000" dirty="0">
                <a:ea typeface="標楷體" panose="03000509000000000000" pitchFamily="65" charset="-120"/>
              </a:rPr>
              <a:t>帶出來，他們把她</a:t>
            </a:r>
            <a:r>
              <a:rPr lang="zh-TW" altLang="zh-HK" sz="4000" u="dbl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ea typeface="標楷體" panose="03000509000000000000" pitchFamily="65" charset="-120"/>
              </a:rPr>
              <a:t>所有的</a:t>
            </a:r>
            <a:r>
              <a:rPr lang="zh-TW" altLang="zh-HK" sz="4000" dirty="0">
                <a:ea typeface="標楷體" panose="03000509000000000000" pitchFamily="65" charset="-120"/>
              </a:rPr>
              <a:t>親屬都帶出來，安置在以色列的營外。</a:t>
            </a:r>
            <a:r>
              <a:rPr lang="en-AU" altLang="zh-HK" sz="4000" dirty="0">
                <a:ea typeface="標楷體" panose="03000509000000000000" pitchFamily="65" charset="-120"/>
              </a:rPr>
              <a:t>……</a:t>
            </a:r>
            <a:r>
              <a:rPr lang="en-AU" altLang="zh-HK" sz="4000" baseline="30000" dirty="0">
                <a:ea typeface="標楷體" panose="03000509000000000000" pitchFamily="65" charset="-120"/>
              </a:rPr>
              <a:t>25</a:t>
            </a:r>
            <a:r>
              <a:rPr lang="zh-TW" altLang="zh-HK" sz="4000" dirty="0">
                <a:ea typeface="標楷體" panose="03000509000000000000" pitchFamily="65" charset="-120"/>
              </a:rPr>
              <a:t>妓女喇合和她父家，以及她</a:t>
            </a:r>
            <a:r>
              <a:rPr lang="zh-TW" altLang="zh-HK" sz="4000" u="dbl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ea typeface="標楷體" panose="03000509000000000000" pitchFamily="65" charset="-120"/>
              </a:rPr>
              <a:t>所有的</a:t>
            </a:r>
            <a:r>
              <a:rPr lang="zh-TW" altLang="zh-HK" sz="4000" dirty="0">
                <a:ea typeface="標楷體" panose="03000509000000000000" pitchFamily="65" charset="-120"/>
              </a:rPr>
              <a:t>，約書亞保存了他們的性命。她就住在以色列中，直到今日，因為她隱藏了約書亞派來窺探耶利哥的使者。</a:t>
            </a:r>
            <a:r>
              <a:rPr lang="zh-HK" altLang="zh-HK" sz="4000" dirty="0">
                <a:ea typeface="標楷體" panose="03000509000000000000" pitchFamily="65" charset="-120"/>
              </a:rPr>
              <a:t>」</a:t>
            </a:r>
            <a:endParaRPr lang="zh-TW" altLang="zh-HK" sz="40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25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914400" y="301995"/>
            <a:ext cx="10364451" cy="955306"/>
          </a:xfrm>
        </p:spPr>
        <p:txBody>
          <a:bodyPr/>
          <a:lstStyle/>
          <a:p>
            <a:pPr algn="ctr"/>
            <a:r>
              <a:rPr lang="zh-TW" altLang="en-US" sz="6000" dirty="0">
                <a:latin typeface="+mn-lt"/>
                <a:ea typeface="標楷體" panose="03000509000000000000" pitchFamily="65" charset="-120"/>
              </a:rPr>
              <a:t>喇</a:t>
            </a:r>
            <a:r>
              <a:rPr lang="zh-TW" altLang="en-US" sz="6000" dirty="0" smtClean="0">
                <a:latin typeface="+mn-lt"/>
                <a:ea typeface="標楷體" panose="03000509000000000000" pitchFamily="65" charset="-120"/>
              </a:rPr>
              <a:t>合佈道的</a:t>
            </a:r>
            <a:r>
              <a:rPr lang="zh-TW" altLang="en-US" sz="6000" dirty="0">
                <a:latin typeface="+mn-lt"/>
                <a:ea typeface="標楷體" panose="03000509000000000000" pitchFamily="65" charset="-120"/>
              </a:rPr>
              <a:t>困難</a:t>
            </a:r>
            <a:endParaRPr lang="en-US" sz="4800" dirty="0">
              <a:latin typeface="+mn-lt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8895491"/>
              </p:ext>
            </p:extLst>
          </p:nvPr>
        </p:nvGraphicFramePr>
        <p:xfrm>
          <a:off x="914400" y="1362808"/>
          <a:ext cx="10363200" cy="497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27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000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二：</a:t>
            </a:r>
            <a:r>
              <a:rPr lang="en-AU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22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22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二人離開，到山上去，在那裏停留三天，直等到追趕的人回去。」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書三：</a:t>
            </a:r>
            <a:r>
              <a:rPr lang="en-AU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2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2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過了三天，官長走遍營中，」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第五章，以色列人行割禮，七至十日才復元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第六章，圍耶利哥七日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27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C:\Users\michael.chu.SERVER1\Pictures\Engel sca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156" y="1"/>
            <a:ext cx="4752243" cy="68579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內容版面配置區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38186167"/>
              </p:ext>
            </p:extLst>
          </p:nvPr>
        </p:nvGraphicFramePr>
        <p:xfrm>
          <a:off x="1981194" y="149468"/>
          <a:ext cx="1582616" cy="65634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2616">
                  <a:extLst>
                    <a:ext uri="{9D8B030D-6E8A-4147-A177-3AD203B41FA5}">
                      <a16:colId xmlns:a16="http://schemas.microsoft.com/office/drawing/2014/main" xmlns="" val="1240928630"/>
                    </a:ext>
                  </a:extLst>
                </a:gridCol>
              </a:tblGrid>
              <a:tr h="115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跟隨</a:t>
                      </a:r>
                      <a:endParaRPr lang="zh-HK" altLang="en-US" sz="4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5024756"/>
                  </a:ext>
                </a:extLst>
              </a:tr>
              <a:tr h="784461">
                <a:tc>
                  <a:txBody>
                    <a:bodyPr/>
                    <a:lstStyle/>
                    <a:p>
                      <a:pPr algn="ctr"/>
                      <a:r>
                        <a:rPr lang="zh-HK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信靠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8413659"/>
                  </a:ext>
                </a:extLst>
              </a:tr>
              <a:tr h="1155800">
                <a:tc>
                  <a:txBody>
                    <a:bodyPr/>
                    <a:lstStyle/>
                    <a:p>
                      <a:pPr algn="ctr"/>
                      <a:r>
                        <a:rPr lang="zh-HK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尋道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669390"/>
                  </a:ext>
                </a:extLst>
              </a:tr>
              <a:tr h="1155800">
                <a:tc>
                  <a:txBody>
                    <a:bodyPr/>
                    <a:lstStyle/>
                    <a:p>
                      <a:pPr algn="ctr"/>
                      <a:r>
                        <a:rPr lang="zh-HK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觀望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121683"/>
                  </a:ext>
                </a:extLst>
              </a:tr>
              <a:tr h="1155800">
                <a:tc>
                  <a:txBody>
                    <a:bodyPr/>
                    <a:lstStyle/>
                    <a:p>
                      <a:pPr algn="ctr"/>
                      <a:r>
                        <a:rPr lang="zh-HK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懷疑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4663627"/>
                  </a:ext>
                </a:extLst>
              </a:tr>
              <a:tr h="1155800">
                <a:tc>
                  <a:txBody>
                    <a:bodyPr/>
                    <a:lstStyle/>
                    <a:p>
                      <a:pPr algn="ctr"/>
                      <a:r>
                        <a:rPr lang="zh-HK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嘲</a:t>
                      </a:r>
                      <a:r>
                        <a:rPr lang="zh-TW" altLang="zh-HK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諷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612350"/>
                  </a:ext>
                </a:extLst>
              </a:tr>
            </a:tbl>
          </a:graphicData>
        </a:graphic>
      </p:graphicFrame>
      <p:graphicFrame>
        <p:nvGraphicFramePr>
          <p:cNvPr id="6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84872"/>
              </p:ext>
            </p:extLst>
          </p:nvPr>
        </p:nvGraphicFramePr>
        <p:xfrm>
          <a:off x="8658957" y="145070"/>
          <a:ext cx="1582616" cy="6567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2616">
                  <a:extLst>
                    <a:ext uri="{9D8B030D-6E8A-4147-A177-3AD203B41FA5}">
                      <a16:colId xmlns:a16="http://schemas.microsoft.com/office/drawing/2014/main" xmlns="" val="1240928630"/>
                    </a:ext>
                  </a:extLst>
                </a:gridCol>
              </a:tblGrid>
              <a:tr h="16419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倍增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5024756"/>
                  </a:ext>
                </a:extLst>
              </a:tr>
              <a:tr h="16419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收割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669390"/>
                  </a:ext>
                </a:extLst>
              </a:tr>
              <a:tr h="16419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撒種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121683"/>
                  </a:ext>
                </a:extLst>
              </a:tr>
              <a:tr h="16419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耕耘</a:t>
                      </a:r>
                      <a:endParaRPr lang="zh-HK" altLang="en-US" sz="4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4663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5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914400" y="301995"/>
            <a:ext cx="10364451" cy="955306"/>
          </a:xfrm>
        </p:spPr>
        <p:txBody>
          <a:bodyPr/>
          <a:lstStyle/>
          <a:p>
            <a:pPr algn="ctr"/>
            <a:r>
              <a:rPr lang="zh-TW" altLang="en-US" sz="6000" dirty="0">
                <a:latin typeface="+mn-lt"/>
                <a:ea typeface="標楷體" panose="03000509000000000000" pitchFamily="65" charset="-120"/>
              </a:rPr>
              <a:t>喇</a:t>
            </a:r>
            <a:r>
              <a:rPr lang="zh-TW" altLang="en-US" sz="6000" dirty="0" smtClean="0">
                <a:latin typeface="+mn-lt"/>
                <a:ea typeface="標楷體" panose="03000509000000000000" pitchFamily="65" charset="-120"/>
              </a:rPr>
              <a:t>合佈道的</a:t>
            </a:r>
            <a:r>
              <a:rPr lang="zh-TW" altLang="en-US" sz="6000" dirty="0">
                <a:latin typeface="+mn-lt"/>
                <a:ea typeface="標楷體" panose="03000509000000000000" pitchFamily="65" charset="-120"/>
              </a:rPr>
              <a:t>困難</a:t>
            </a:r>
            <a:endParaRPr lang="en-US" sz="4800" dirty="0">
              <a:latin typeface="+mn-lt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914400" y="1362808"/>
          <a:ext cx="10363200" cy="497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6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圖說文字 3"/>
          <p:cNvSpPr/>
          <p:nvPr/>
        </p:nvSpPr>
        <p:spPr>
          <a:xfrm>
            <a:off x="2532185" y="439614"/>
            <a:ext cx="8985738" cy="4853355"/>
          </a:xfrm>
          <a:prstGeom prst="wedgeRoundRectCallout">
            <a:avLst>
              <a:gd name="adj1" fmla="val -69847"/>
              <a:gd name="adj2" fmla="val 60216"/>
              <a:gd name="adj3" fmla="val 16667"/>
            </a:avLst>
          </a:prstGeom>
          <a:gradFill flip="none" rotWithShape="1">
            <a:gsLst>
              <a:gs pos="47000">
                <a:schemeClr val="accent4">
                  <a:lumMod val="5000"/>
                  <a:lumOff val="9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7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如果上帝放我在痲瘋病院，而我又聽命在這裏工作，最危險的地方會成為最安全的地方。但如果上帝要我在痲瘋病院，而我跑去其他地方，即使是最安全的地方，那裡也會變成最危險的地方。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10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914400" y="301995"/>
            <a:ext cx="10364451" cy="955306"/>
          </a:xfrm>
        </p:spPr>
        <p:txBody>
          <a:bodyPr/>
          <a:lstStyle/>
          <a:p>
            <a:pPr algn="ctr"/>
            <a:r>
              <a:rPr lang="zh-TW" altLang="en-US" sz="6000" dirty="0">
                <a:latin typeface="+mn-lt"/>
                <a:ea typeface="標楷體" panose="03000509000000000000" pitchFamily="65" charset="-120"/>
              </a:rPr>
              <a:t>喇</a:t>
            </a:r>
            <a:r>
              <a:rPr lang="zh-TW" altLang="en-US" sz="6000" dirty="0" smtClean="0">
                <a:latin typeface="+mn-lt"/>
                <a:ea typeface="標楷體" panose="03000509000000000000" pitchFamily="65" charset="-120"/>
              </a:rPr>
              <a:t>合佈道的</a:t>
            </a:r>
            <a:r>
              <a:rPr lang="zh-TW" altLang="en-US" sz="6000" dirty="0">
                <a:latin typeface="+mn-lt"/>
                <a:ea typeface="標楷體" panose="03000509000000000000" pitchFamily="65" charset="-120"/>
              </a:rPr>
              <a:t>困難</a:t>
            </a:r>
            <a:endParaRPr lang="en-US" sz="4800" dirty="0">
              <a:latin typeface="+mn-lt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914400" y="1362808"/>
          <a:ext cx="10363200" cy="497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5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00052728"/>
              </p:ext>
            </p:extLst>
          </p:nvPr>
        </p:nvGraphicFramePr>
        <p:xfrm>
          <a:off x="826477" y="254978"/>
          <a:ext cx="10541977" cy="6080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81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1896654"/>
              </p:ext>
            </p:extLst>
          </p:nvPr>
        </p:nvGraphicFramePr>
        <p:xfrm>
          <a:off x="838200" y="365125"/>
          <a:ext cx="10515600" cy="599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67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4294967295"/>
          </p:nvPr>
        </p:nvSpPr>
        <p:spPr>
          <a:xfrm>
            <a:off x="838200" y="1459523"/>
            <a:ext cx="10515600" cy="3200400"/>
          </a:xfrm>
          <a:prstGeom prst="stripedRightArrow">
            <a:avLst>
              <a:gd name="adj1" fmla="val 58242"/>
              <a:gd name="adj2" fmla="val 50550"/>
            </a:avLst>
          </a:prstGeom>
          <a:gradFill flip="none" rotWithShape="1">
            <a:gsLst>
              <a:gs pos="7000">
                <a:schemeClr val="accent1">
                  <a:lumMod val="5000"/>
                  <a:lumOff val="9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HK" altLang="zh-HK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第一步</a:t>
            </a:r>
            <a:r>
              <a:rPr lang="zh-HK" altLang="zh-HK" sz="8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en-US" altLang="zh-TW" sz="8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13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69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02552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ea typeface="標楷體" panose="03000509000000000000" pitchFamily="65" charset="-120"/>
              </a:rPr>
              <a:t>經文背境</a:t>
            </a:r>
            <a:endParaRPr lang="zh-HK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1600200"/>
            <a:ext cx="11262946" cy="419099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a typeface="標楷體" panose="03000509000000000000" pitchFamily="65" charset="-120"/>
              </a:rPr>
              <a:t>約書亞記第一章，要「剛強壯膽，不要懼怕」</a:t>
            </a:r>
            <a:endParaRPr lang="en-US" altLang="zh-HK" sz="4000" dirty="0"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a typeface="標楷體" panose="03000509000000000000" pitchFamily="65" charset="-120"/>
              </a:rPr>
              <a:t>約書亞記第二章，承受應許之地，攻打耶利</a:t>
            </a:r>
            <a:r>
              <a:rPr lang="zh-TW" altLang="en-US" sz="4000" dirty="0" smtClean="0">
                <a:ea typeface="標楷體" panose="03000509000000000000" pitchFamily="65" charset="-120"/>
              </a:rPr>
              <a:t>哥</a:t>
            </a:r>
            <a:endParaRPr lang="en-US" altLang="zh-HK" sz="40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82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書二：</a:t>
            </a:r>
            <a:r>
              <a:rPr lang="en-AU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嫩的兒子約書亞從什亭暗中派兩個人作探子，說：「你們去窺探那地和耶利哥。」</a:t>
            </a:r>
            <a:endParaRPr lang="en-US" altLang="zh-TW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030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書二：</a:t>
            </a:r>
            <a:r>
              <a:rPr lang="en-AU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2 – 3</a:t>
            </a:r>
            <a:r>
              <a:rPr lang="zh-TW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</a:t>
            </a:r>
            <a:r>
              <a:rPr lang="zh-HK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2</a:t>
            </a:r>
            <a:r>
              <a:rPr lang="zh-TW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有人告訴耶利哥王說：「看哪，今夜有以色列人到這裏來窺探此地。」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3</a:t>
            </a:r>
            <a:r>
              <a:rPr lang="zh-TW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耶利哥王派人到喇合那裏， 說：「你要交出那來到你這裏、進了你家的人，因為他們來是要窺探全地。</a:t>
            </a:r>
            <a:r>
              <a:rPr lang="zh-HK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」</a:t>
            </a:r>
            <a:endParaRPr lang="en-US" altLang="zh-TW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71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喇合成為主角，有點</a:t>
            </a:r>
            <a:r>
              <a:rPr lang="zh-TW" altLang="en-US" sz="4000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格格不入：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為何要借助一個</a:t>
            </a:r>
            <a:r>
              <a:rPr lang="zh-TW" altLang="en-US" sz="4000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敵人？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為何要借助一個外邦人？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為何要借助一個道德有疑問的女人？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620308791"/>
              </p:ext>
            </p:extLst>
          </p:nvPr>
        </p:nvGraphicFramePr>
        <p:xfrm>
          <a:off x="464527" y="4062046"/>
          <a:ext cx="11262946" cy="153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22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書二：</a:t>
            </a:r>
            <a:r>
              <a:rPr lang="en-AU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9 – 11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9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對他們說：「我知道耶和華已經把這地賜給你們了，並且</a:t>
            </a:r>
            <a:r>
              <a:rPr lang="zh-TW" altLang="en-US" sz="4000" u="sng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我們也都</a:t>
            </a:r>
            <a:r>
              <a:rPr lang="zh-TW" altLang="en-US" sz="4000" u="sng" dirty="0">
                <a:solidFill>
                  <a:srgbClr val="FF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懼怕</a:t>
            </a:r>
            <a:r>
              <a:rPr lang="zh-TW" altLang="en-US" sz="4000" u="sng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你們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。</a:t>
            </a:r>
            <a:r>
              <a:rPr lang="zh-TW" altLang="en-US" sz="4000" u="sng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這地所有的居民在你們面前都</a:t>
            </a:r>
            <a:r>
              <a:rPr lang="zh-TW" altLang="en-US" sz="4000" u="sng" dirty="0">
                <a:solidFill>
                  <a:srgbClr val="FF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融化</a:t>
            </a:r>
            <a:r>
              <a:rPr lang="zh-TW" altLang="en-US" sz="4000" u="sng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了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。</a:t>
            </a:r>
            <a:r>
              <a:rPr lang="en-AU" altLang="zh-HK" sz="4000" baseline="30000" dirty="0">
                <a:solidFill>
                  <a:schemeClr val="bg1">
                    <a:lumMod val="6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10</a:t>
            </a:r>
            <a:r>
              <a:rPr lang="zh-TW" altLang="en-US" sz="4000" dirty="0">
                <a:solidFill>
                  <a:schemeClr val="bg1">
                    <a:lumMod val="6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因為我們聽見你們出埃及的時候，耶和華怎樣在你們前面使紅海的水乾了，並且你們怎樣處置約旦河東的兩個亞摩利王，西宏和噩，把他們完全消滅。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11</a:t>
            </a:r>
            <a:r>
              <a:rPr lang="zh-TW" altLang="en-US" sz="4000" u="sng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我們一聽見就</a:t>
            </a:r>
            <a:r>
              <a:rPr lang="zh-TW" altLang="en-US" sz="4000" u="sng" dirty="0">
                <a:solidFill>
                  <a:srgbClr val="FF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膽戰心驚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</a:t>
            </a:r>
            <a:r>
              <a:rPr lang="zh-TW" altLang="en-US" sz="4000" u="sng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人人因你們的緣故</a:t>
            </a:r>
            <a:r>
              <a:rPr lang="zh-TW" altLang="en-US" sz="4000" u="sng" dirty="0">
                <a:solidFill>
                  <a:srgbClr val="FF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勇氣全失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。耶和華－你們的神是天上地下的神。」</a:t>
            </a:r>
            <a:endParaRPr lang="en-US" altLang="zh-HK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19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a typeface="標楷體" panose="03000509000000000000" pitchFamily="65" charset="-120"/>
              </a:rPr>
              <a:t>書二：</a:t>
            </a:r>
            <a:r>
              <a:rPr lang="en-AU" altLang="zh-HK" sz="4000" dirty="0">
                <a:ea typeface="標楷體" panose="03000509000000000000" pitchFamily="65" charset="-120"/>
              </a:rPr>
              <a:t>9 – 11</a:t>
            </a:r>
            <a:r>
              <a:rPr lang="zh-TW" altLang="en-US" sz="4000" dirty="0"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solidFill>
                  <a:schemeClr val="bg1">
                    <a:lumMod val="65000"/>
                  </a:schemeClr>
                </a:solidFill>
                <a:ea typeface="標楷體" panose="03000509000000000000" pitchFamily="65" charset="-120"/>
              </a:rPr>
              <a:t>9</a:t>
            </a:r>
            <a:r>
              <a:rPr lang="zh-TW" altLang="en-US" sz="4000" dirty="0">
                <a:solidFill>
                  <a:schemeClr val="bg1">
                    <a:lumMod val="65000"/>
                  </a:schemeClr>
                </a:solidFill>
                <a:ea typeface="標楷體" panose="03000509000000000000" pitchFamily="65" charset="-120"/>
              </a:rPr>
              <a:t>對他們說：「我知道耶和華已經把這地賜給你們了，並且我們也都懼怕你們。這地所有的居民在你們面前都融化了。</a:t>
            </a:r>
            <a:r>
              <a:rPr lang="en-AU" altLang="zh-HK" sz="4000" baseline="30000" dirty="0">
                <a:ea typeface="標楷體" panose="03000509000000000000" pitchFamily="65" charset="-120"/>
              </a:rPr>
              <a:t>10</a:t>
            </a:r>
            <a:r>
              <a:rPr lang="zh-TW" altLang="en-US" sz="4000" dirty="0">
                <a:solidFill>
                  <a:srgbClr val="0000FF"/>
                </a:solidFill>
                <a:ea typeface="標楷體" panose="03000509000000000000" pitchFamily="65" charset="-120"/>
              </a:rPr>
              <a:t>因為</a:t>
            </a:r>
            <a:r>
              <a:rPr lang="zh-TW" altLang="en-US" sz="4000" dirty="0">
                <a:ea typeface="標楷體" panose="03000509000000000000" pitchFamily="65" charset="-120"/>
              </a:rPr>
              <a:t>我們聽見你們出埃及的時候，</a:t>
            </a:r>
            <a:r>
              <a:rPr lang="zh-TW" altLang="en-US" sz="4000" dirty="0">
                <a:solidFill>
                  <a:srgbClr val="0000FF"/>
                </a:solidFill>
                <a:ea typeface="標楷體" panose="03000509000000000000" pitchFamily="65" charset="-120"/>
              </a:rPr>
              <a:t>耶和華</a:t>
            </a:r>
            <a:r>
              <a:rPr lang="zh-TW" altLang="en-US" sz="4000" dirty="0">
                <a:ea typeface="標楷體" panose="03000509000000000000" pitchFamily="65" charset="-120"/>
              </a:rPr>
              <a:t>怎樣在你們前面使紅海的水乾了，並且你們怎樣處置約旦河東的兩個亞摩利王，西宏和噩，把他們完全消滅。</a:t>
            </a:r>
            <a:r>
              <a:rPr lang="en-AU" altLang="zh-HK" sz="4000" baseline="30000" dirty="0">
                <a:solidFill>
                  <a:schemeClr val="bg1">
                    <a:lumMod val="65000"/>
                  </a:schemeClr>
                </a:solidFill>
                <a:ea typeface="標楷體" panose="03000509000000000000" pitchFamily="65" charset="-120"/>
              </a:rPr>
              <a:t>11</a:t>
            </a:r>
            <a:r>
              <a:rPr lang="zh-TW" altLang="en-US" sz="4000" dirty="0">
                <a:solidFill>
                  <a:schemeClr val="bg1">
                    <a:lumMod val="65000"/>
                  </a:schemeClr>
                </a:solidFill>
                <a:ea typeface="標楷體" panose="03000509000000000000" pitchFamily="65" charset="-120"/>
              </a:rPr>
              <a:t>我們一聽見就膽戰心驚，人人因你們的緣故勇氣全失。</a:t>
            </a:r>
            <a:r>
              <a:rPr lang="zh-TW" altLang="en-US" sz="4000" dirty="0">
                <a:solidFill>
                  <a:srgbClr val="0000FF"/>
                </a:solidFill>
                <a:ea typeface="標楷體" panose="03000509000000000000" pitchFamily="65" charset="-120"/>
              </a:rPr>
              <a:t>耶和華－你們的神是天上地下的神</a:t>
            </a:r>
            <a:r>
              <a:rPr lang="zh-TW" altLang="en-US" sz="4000" dirty="0">
                <a:ea typeface="標楷體" panose="03000509000000000000" pitchFamily="65" charset="-120"/>
              </a:rPr>
              <a:t>。」</a:t>
            </a:r>
            <a:endParaRPr lang="en-US" altLang="zh-HK" sz="40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4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書二：</a:t>
            </a:r>
            <a:r>
              <a:rPr lang="en-AU" altLang="zh-HK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12 – 13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12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現在我既然</a:t>
            </a:r>
            <a:r>
              <a:rPr lang="zh-TW" altLang="en-US" sz="4000" dirty="0">
                <a:solidFill>
                  <a:srgbClr val="0000FF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恩待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你們，求你們指著耶和華向我起誓，你們也要</a:t>
            </a:r>
            <a:r>
              <a:rPr lang="zh-TW" altLang="en-US" sz="4000" dirty="0">
                <a:solidFill>
                  <a:srgbClr val="0000FF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恩待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我的父家。請你們給我一個確實的憑據，</a:t>
            </a:r>
            <a:r>
              <a:rPr lang="en-AU" altLang="zh-HK" sz="4000" baseline="30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13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要</a:t>
            </a:r>
            <a:r>
              <a:rPr lang="zh-TW" altLang="en-US" sz="4000" dirty="0">
                <a:solidFill>
                  <a:srgbClr val="0000FF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救活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我的父母、兄弟、姊妹，和所有屬他們的，</a:t>
            </a:r>
            <a:r>
              <a:rPr lang="zh-TW" altLang="en-US" sz="4000" dirty="0">
                <a:solidFill>
                  <a:srgbClr val="0000FF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拯救我們的性命脫離死亡</a:t>
            </a:r>
            <a:r>
              <a:rPr lang="zh-TW" altLang="en-US" sz="4000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。」</a:t>
            </a:r>
            <a:endParaRPr lang="en-US" altLang="zh-TW" sz="4000" dirty="0">
              <a:effectLst>
                <a:glow rad="63500">
                  <a:schemeClr val="bg1">
                    <a:alpha val="40000"/>
                  </a:schemeClr>
                </a:glow>
              </a:effectLst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57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4527" y="618518"/>
            <a:ext cx="11262946" cy="5172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ea typeface="標楷體" panose="03000509000000000000" pitchFamily="65" charset="-120"/>
              </a:rPr>
              <a:t>書</a:t>
            </a:r>
            <a:r>
              <a:rPr lang="zh-TW" altLang="en-US" sz="4000" dirty="0">
                <a:ea typeface="標楷體" panose="03000509000000000000" pitchFamily="65" charset="-120"/>
              </a:rPr>
              <a:t>二：</a:t>
            </a:r>
            <a:r>
              <a:rPr lang="en-AU" altLang="zh-HK" sz="4000" dirty="0">
                <a:ea typeface="標楷體" panose="03000509000000000000" pitchFamily="65" charset="-120"/>
              </a:rPr>
              <a:t>18 – 20</a:t>
            </a:r>
            <a:r>
              <a:rPr lang="zh-TW" altLang="en-US" sz="4000" dirty="0">
                <a:ea typeface="標楷體" panose="03000509000000000000" pitchFamily="65" charset="-120"/>
              </a:rPr>
              <a:t>，「</a:t>
            </a:r>
            <a:r>
              <a:rPr lang="en-AU" altLang="zh-HK" sz="4000" baseline="30000" dirty="0">
                <a:ea typeface="標楷體" panose="03000509000000000000" pitchFamily="65" charset="-120"/>
              </a:rPr>
              <a:t>18</a:t>
            </a:r>
            <a:r>
              <a:rPr lang="zh-TW" altLang="en-US" sz="4000" dirty="0">
                <a:ea typeface="標楷體" panose="03000509000000000000" pitchFamily="65" charset="-120"/>
              </a:rPr>
              <a:t>當我們來到這地的時候，你把這條朱紅線繩子繫在縋我們下去的窗戶上，並要叫你的父母、兄弟和你父的全家都聚集在你家中。</a:t>
            </a:r>
            <a:r>
              <a:rPr lang="en-AU" altLang="zh-HK" sz="4000" dirty="0">
                <a:ea typeface="標楷體" panose="03000509000000000000" pitchFamily="65" charset="-120"/>
              </a:rPr>
              <a:t>……</a:t>
            </a:r>
            <a:r>
              <a:rPr lang="en-AU" altLang="zh-HK" sz="4000" baseline="30000" dirty="0">
                <a:ea typeface="標楷體" panose="03000509000000000000" pitchFamily="65" charset="-120"/>
              </a:rPr>
              <a:t>19</a:t>
            </a:r>
            <a:r>
              <a:rPr lang="zh-TW" altLang="en-US" sz="4000" dirty="0">
                <a:ea typeface="標楷體" panose="03000509000000000000" pitchFamily="65" charset="-120"/>
              </a:rPr>
              <a:t>凡在你家裏的，若有人下手害他，他的血就歸到我們頭上。」</a:t>
            </a:r>
            <a:endParaRPr lang="en-US" altLang="zh-HK" sz="40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28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小水滴</Template>
  <TotalTime>491</TotalTime>
  <Words>922</Words>
  <Application>Microsoft Office PowerPoint</Application>
  <PresentationFormat>自訂</PresentationFormat>
  <Paragraphs>56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小水滴</vt:lpstr>
      <vt:lpstr>山雨欲來 全心佈道</vt:lpstr>
      <vt:lpstr>經文背境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喇合佈道的困難</vt:lpstr>
      <vt:lpstr>PowerPoint 簡報</vt:lpstr>
      <vt:lpstr>PowerPoint 簡報</vt:lpstr>
      <vt:lpstr>喇合佈道的困難</vt:lpstr>
      <vt:lpstr>PowerPoint 簡報</vt:lpstr>
      <vt:lpstr>喇合佈道的困難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從恐懼到信靠</dc:title>
  <dc:creator>Michael Chu</dc:creator>
  <cp:lastModifiedBy>Andrew</cp:lastModifiedBy>
  <cp:revision>26</cp:revision>
  <dcterms:created xsi:type="dcterms:W3CDTF">2019-02-21T05:55:30Z</dcterms:created>
  <dcterms:modified xsi:type="dcterms:W3CDTF">2023-02-09T02:11:40Z</dcterms:modified>
</cp:coreProperties>
</file>