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  <p:sldMasterId id="2147483682" r:id="rId2"/>
    <p:sldMasterId id="2147483699" r:id="rId3"/>
  </p:sldMasterIdLst>
  <p:notesMasterIdLst>
    <p:notesMasterId r:id="rId16"/>
  </p:notesMasterIdLst>
  <p:sldIdLst>
    <p:sldId id="261" r:id="rId4"/>
    <p:sldId id="336" r:id="rId5"/>
    <p:sldId id="397" r:id="rId6"/>
    <p:sldId id="398" r:id="rId7"/>
    <p:sldId id="399" r:id="rId8"/>
    <p:sldId id="365" r:id="rId9"/>
    <p:sldId id="366" r:id="rId10"/>
    <p:sldId id="368" r:id="rId11"/>
    <p:sldId id="367" r:id="rId12"/>
    <p:sldId id="369" r:id="rId13"/>
    <p:sldId id="370" r:id="rId14"/>
    <p:sldId id="372" r:id="rId15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B8E818F-83B4-42DF-910A-CF69AF1080A5}">
          <p14:sldIdLst>
            <p14:sldId id="261"/>
            <p14:sldId id="336"/>
            <p14:sldId id="397"/>
            <p14:sldId id="398"/>
            <p14:sldId id="399"/>
            <p14:sldId id="365"/>
            <p14:sldId id="366"/>
            <p14:sldId id="368"/>
            <p14:sldId id="367"/>
            <p14:sldId id="369"/>
            <p14:sldId id="370"/>
            <p14:sldId id="37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B5B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859" autoAdjust="0"/>
  </p:normalViewPr>
  <p:slideViewPr>
    <p:cSldViewPr snapToGrid="0">
      <p:cViewPr>
        <p:scale>
          <a:sx n="49" d="100"/>
          <a:sy n="49" d="100"/>
        </p:scale>
        <p:origin x="-1704" y="-414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720" y="-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C LAM" userId="7c7956ceca567846" providerId="LiveId" clId="{E8B9AC76-0357-468D-B53B-82F433393C22}"/>
    <pc:docChg chg="modSld">
      <pc:chgData name="CC LAM" userId="7c7956ceca567846" providerId="LiveId" clId="{E8B9AC76-0357-468D-B53B-82F433393C22}" dt="2023-02-24T15:40:29.067" v="6" actId="20577"/>
      <pc:docMkLst>
        <pc:docMk/>
      </pc:docMkLst>
      <pc:sldChg chg="modNotesTx">
        <pc:chgData name="CC LAM" userId="7c7956ceca567846" providerId="LiveId" clId="{E8B9AC76-0357-468D-B53B-82F433393C22}" dt="2023-02-24T15:39:39.686" v="0" actId="20577"/>
        <pc:sldMkLst>
          <pc:docMk/>
          <pc:sldMk cId="35182549" sldId="261"/>
        </pc:sldMkLst>
      </pc:sldChg>
      <pc:sldChg chg="modNotesTx">
        <pc:chgData name="CC LAM" userId="7c7956ceca567846" providerId="LiveId" clId="{E8B9AC76-0357-468D-B53B-82F433393C22}" dt="2023-02-24T15:40:00.628" v="2" actId="20577"/>
        <pc:sldMkLst>
          <pc:docMk/>
          <pc:sldMk cId="4035649746" sldId="365"/>
        </pc:sldMkLst>
      </pc:sldChg>
      <pc:sldChg chg="modNotesTx">
        <pc:chgData name="CC LAM" userId="7c7956ceca567846" providerId="LiveId" clId="{E8B9AC76-0357-468D-B53B-82F433393C22}" dt="2023-02-24T15:40:08.123" v="3" actId="20577"/>
        <pc:sldMkLst>
          <pc:docMk/>
          <pc:sldMk cId="3868287974" sldId="368"/>
        </pc:sldMkLst>
      </pc:sldChg>
      <pc:sldChg chg="modNotesTx">
        <pc:chgData name="CC LAM" userId="7c7956ceca567846" providerId="LiveId" clId="{E8B9AC76-0357-468D-B53B-82F433393C22}" dt="2023-02-24T15:40:16.314" v="4" actId="20577"/>
        <pc:sldMkLst>
          <pc:docMk/>
          <pc:sldMk cId="1228689898" sldId="369"/>
        </pc:sldMkLst>
      </pc:sldChg>
      <pc:sldChg chg="modNotesTx">
        <pc:chgData name="CC LAM" userId="7c7956ceca567846" providerId="LiveId" clId="{E8B9AC76-0357-468D-B53B-82F433393C22}" dt="2023-02-24T15:40:22.087" v="5" actId="20577"/>
        <pc:sldMkLst>
          <pc:docMk/>
          <pc:sldMk cId="3968000588" sldId="370"/>
        </pc:sldMkLst>
      </pc:sldChg>
      <pc:sldChg chg="modNotesTx">
        <pc:chgData name="CC LAM" userId="7c7956ceca567846" providerId="LiveId" clId="{E8B9AC76-0357-468D-B53B-82F433393C22}" dt="2023-02-24T15:40:29.067" v="6" actId="20577"/>
        <pc:sldMkLst>
          <pc:docMk/>
          <pc:sldMk cId="3595713167" sldId="372"/>
        </pc:sldMkLst>
      </pc:sldChg>
      <pc:sldChg chg="modNotesTx">
        <pc:chgData name="CC LAM" userId="7c7956ceca567846" providerId="LiveId" clId="{E8B9AC76-0357-468D-B53B-82F433393C22}" dt="2023-02-24T15:39:48.852" v="1" actId="20577"/>
        <pc:sldMkLst>
          <pc:docMk/>
          <pc:sldMk cId="1870141208" sldId="3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169920" cy="481728"/>
          </a:xfrm>
          <a:prstGeom prst="rect">
            <a:avLst/>
          </a:prstGeom>
        </p:spPr>
        <p:txBody>
          <a:bodyPr vert="horz" lIns="93151" tIns="46577" rIns="93151" bIns="465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91" y="0"/>
            <a:ext cx="3169920" cy="481728"/>
          </a:xfrm>
          <a:prstGeom prst="rect">
            <a:avLst/>
          </a:prstGeom>
        </p:spPr>
        <p:txBody>
          <a:bodyPr vert="horz" lIns="93151" tIns="46577" rIns="93151" bIns="46577" rtlCol="0"/>
          <a:lstStyle>
            <a:lvl1pPr algn="r">
              <a:defRPr sz="1200"/>
            </a:lvl1pPr>
          </a:lstStyle>
          <a:p>
            <a:fld id="{8044167D-BF23-4A90-BA8D-5E2285AA2077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439738"/>
            <a:ext cx="5757863" cy="3238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1" tIns="46577" rIns="93151" bIns="465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76350" y="3884125"/>
            <a:ext cx="6151420" cy="5639501"/>
          </a:xfrm>
          <a:prstGeom prst="rect">
            <a:avLst/>
          </a:prstGeom>
        </p:spPr>
        <p:txBody>
          <a:bodyPr vert="horz" lIns="93151" tIns="46577" rIns="93151" bIns="46577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119477"/>
            <a:ext cx="3169920" cy="481728"/>
          </a:xfrm>
          <a:prstGeom prst="rect">
            <a:avLst/>
          </a:prstGeom>
        </p:spPr>
        <p:txBody>
          <a:bodyPr vert="horz" lIns="93151" tIns="46577" rIns="93151" bIns="465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91" y="9119477"/>
            <a:ext cx="3169920" cy="481728"/>
          </a:xfrm>
          <a:prstGeom prst="rect">
            <a:avLst/>
          </a:prstGeom>
        </p:spPr>
        <p:txBody>
          <a:bodyPr vert="horz" lIns="93151" tIns="46577" rIns="93151" bIns="46577" rtlCol="0" anchor="b"/>
          <a:lstStyle>
            <a:lvl1pPr algn="r">
              <a:defRPr sz="1200"/>
            </a:lvl1pPr>
          </a:lstStyle>
          <a:p>
            <a:fld id="{DAB84938-CBA5-4933-A27D-8CFCF64E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83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28600" indent="-228600" algn="l" defTabSz="914400" rtl="0" eaLnBrk="1" latinLnBrk="0" hangingPunct="1">
      <a:spcAft>
        <a:spcPts val="600"/>
      </a:spcAft>
      <a:buFont typeface="+mj-lt"/>
      <a:buAutoNum type="arabicParenR"/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685800" indent="-228600" algn="l" defTabSz="914400" rtl="0" eaLnBrk="1" latinLnBrk="0" hangingPunct="1">
      <a:spcAft>
        <a:spcPts val="600"/>
      </a:spcAft>
      <a:buFont typeface="+mj-lt"/>
      <a:buAutoNum type="alphaLcParenR"/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defTabSz="914400" rtl="0" eaLnBrk="1" latinLnBrk="0" hangingPunct="1">
      <a:spcAft>
        <a:spcPts val="300"/>
      </a:spcAft>
      <a:buFont typeface="+mj-lt"/>
      <a:buAutoNum type="romanLcPeriod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defTabSz="914400" rtl="0" eaLnBrk="1" latinLnBrk="0" hangingPunct="1">
      <a:buFont typeface="Courier New" panose="02070309020205020404" pitchFamily="49" charset="0"/>
      <a:buChar char="o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4700" y="868363"/>
            <a:ext cx="5767388" cy="3243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84938-CBA5-4933-A27D-8CFCF64ECF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33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84938-CBA5-4933-A27D-8CFCF64ECF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68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Gal Gadot. </a:t>
            </a:r>
            <a:r>
              <a:rPr lang="zh-CN" altLang="en-US" dirty="0"/>
              <a:t>最近照片，有</a:t>
            </a:r>
            <a:r>
              <a:rPr lang="en-US" altLang="zh-CN" dirty="0"/>
              <a:t>『</a:t>
            </a:r>
            <a:r>
              <a:rPr lang="zh-CN" altLang="en-US" dirty="0"/>
              <a:t>大衛之星</a:t>
            </a:r>
            <a:r>
              <a:rPr lang="en-US" altLang="zh-CN" dirty="0"/>
              <a:t>』</a:t>
            </a:r>
            <a:r>
              <a:rPr lang="zh-CN" altLang="en-US" dirty="0"/>
              <a:t>。</a:t>
            </a:r>
            <a:endParaRPr lang="en-HK" altLang="zh-CN" dirty="0"/>
          </a:p>
          <a:p>
            <a:r>
              <a:rPr lang="zh-CN" altLang="en-US" dirty="0"/>
              <a:t>布林肯，美國國務卿。</a:t>
            </a:r>
            <a:endParaRPr lang="en-HK" altLang="zh-CN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84938-CBA5-4933-A27D-8CFCF64ECFF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762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84938-CBA5-4933-A27D-8CFCF64ECFF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36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84938-CBA5-4933-A27D-8CFCF64ECF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89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84938-CBA5-4933-A27D-8CFCF64ECF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57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84938-CBA5-4933-A27D-8CFCF64ECF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23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84938-CBA5-4933-A27D-8CFCF64ECF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96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84938-CBA5-4933-A27D-8CFCF64ECF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53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84938-CBA5-4933-A27D-8CFCF64ECF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81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8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0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2233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27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028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91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15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04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rgbClr val="8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B894-56A6-4B13-A32C-0C57D14F16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37A4FF3-F73F-41D1-A054-DEA5937ABDEC}"/>
              </a:ext>
            </a:extLst>
          </p:cNvPr>
          <p:cNvGrpSpPr/>
          <p:nvPr userDrawn="1"/>
        </p:nvGrpSpPr>
        <p:grpSpPr>
          <a:xfrm>
            <a:off x="7882933" y="364712"/>
            <a:ext cx="4030392" cy="890093"/>
            <a:chOff x="7882933" y="364712"/>
            <a:chExt cx="4030392" cy="8900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9502D4C-4238-4B2D-885A-0149FA7F07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>
              <a:off x="7882933" y="364712"/>
              <a:ext cx="755970" cy="8900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11D82D6-E599-4270-B38F-49EAD35AF73C}"/>
                </a:ext>
              </a:extLst>
            </p:cNvPr>
            <p:cNvSpPr txBox="1"/>
            <p:nvPr userDrawn="1"/>
          </p:nvSpPr>
          <p:spPr>
            <a:xfrm>
              <a:off x="8638903" y="884409"/>
              <a:ext cx="3274422" cy="370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sz="1800" b="1" kern="100" spc="100">
                  <a:solidFill>
                    <a:schemeClr val="tx1">
                      <a:alpha val="50000"/>
                    </a:schemeClr>
                  </a:solidFill>
                  <a:effectLst/>
                  <a:ea typeface="DFKai-SB"/>
                  <a:cs typeface="Times New Roman" panose="02020603050405020304" pitchFamily="18" charset="0"/>
                </a:rPr>
                <a:t>中國基督教播道會康泉堂</a:t>
              </a:r>
              <a:endParaRPr lang="en-HK">
                <a:solidFill>
                  <a:schemeClr val="tx1">
                    <a:alpha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824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776" y="320828"/>
            <a:ext cx="9960759" cy="945624"/>
          </a:xfrm>
        </p:spPr>
        <p:txBody>
          <a:bodyPr anchor="ctr">
            <a:normAutofit/>
          </a:bodyPr>
          <a:lstStyle>
            <a:lvl1pPr>
              <a:defRPr sz="4800" b="1" baseline="0">
                <a:solidFill>
                  <a:srgbClr val="800000"/>
                </a:solidFill>
                <a:ea typeface="微軟正黑體" panose="020B0604030504040204" pitchFamily="34" charset="-12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1" y="1341479"/>
            <a:ext cx="10911840" cy="5091832"/>
          </a:xfrm>
        </p:spPr>
        <p:txBody>
          <a:bodyPr/>
          <a:lstStyle>
            <a:lvl1pPr>
              <a:defRPr sz="4400" b="1" baseline="0">
                <a:ea typeface="KaiTi" panose="02010609060101010101" pitchFamily="49" charset="-122"/>
              </a:defRPr>
            </a:lvl1pPr>
            <a:lvl2pPr>
              <a:defRPr sz="4000" baseline="0">
                <a:ea typeface="KaiTi" panose="02010609060101010101" pitchFamily="49" charset="-122"/>
              </a:defRPr>
            </a:lvl2pPr>
            <a:lvl3pPr>
              <a:defRPr sz="3600" baseline="0">
                <a:ea typeface="KaiTi" panose="02010609060101010101" pitchFamily="49" charset="-122"/>
              </a:defRPr>
            </a:lvl3pPr>
            <a:lvl4pPr>
              <a:defRPr sz="3200" baseline="0">
                <a:ea typeface="KaiTi" panose="02010609060101010101" pitchFamily="49" charset="-122"/>
              </a:defRPr>
            </a:lvl4pPr>
            <a:lvl5pPr>
              <a:defRPr sz="2800" baseline="0">
                <a:ea typeface="KaiTi" panose="02010609060101010101" pitchFamily="49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65251" y="6457005"/>
            <a:ext cx="1146283" cy="370396"/>
          </a:xfrm>
        </p:spPr>
        <p:txBody>
          <a:bodyPr/>
          <a:lstStyle/>
          <a:p>
            <a:fld id="{4DEF81F3-89DC-40FA-8592-BEC3F26B74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8327" y="6457333"/>
            <a:ext cx="8088872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E69320-D826-41B1-A89E-015E7553A1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rgbClr val="0099FF">
                <a:tint val="45000"/>
                <a:satMod val="400000"/>
              </a:srgbClr>
            </a:duotone>
            <a:alphaModFix amt="50000"/>
          </a:blip>
          <a:stretch>
            <a:fillRect/>
          </a:stretch>
        </p:blipFill>
        <p:spPr>
          <a:xfrm>
            <a:off x="11232003" y="245801"/>
            <a:ext cx="759063" cy="889093"/>
          </a:xfrm>
          <a:prstGeom prst="rect">
            <a:avLst/>
          </a:prstGeom>
        </p:spPr>
      </p:pic>
      <p:sp>
        <p:nvSpPr>
          <p:cNvPr id="8" name="Freeform 11"/>
          <p:cNvSpPr/>
          <p:nvPr/>
        </p:nvSpPr>
        <p:spPr bwMode="auto">
          <a:xfrm flipV="1">
            <a:off x="-4189" y="55535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560" y="626436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5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EA45-B0AD-4A41-A359-63E8BBD6FC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67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122" y="422030"/>
            <a:ext cx="10338226" cy="865577"/>
          </a:xfrm>
        </p:spPr>
        <p:txBody>
          <a:bodyPr>
            <a:normAutofit/>
          </a:bodyPr>
          <a:lstStyle>
            <a:lvl1pPr>
              <a:defRPr sz="4800" b="1" baseline="0">
                <a:solidFill>
                  <a:srgbClr val="800000"/>
                </a:solidFill>
                <a:ea typeface="微軟正黑體" panose="020B0604030504040204" pitchFamily="34" charset="-12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8122" y="1456841"/>
            <a:ext cx="9999054" cy="4979128"/>
          </a:xfrm>
        </p:spPr>
        <p:txBody>
          <a:bodyPr/>
          <a:lstStyle>
            <a:lvl1pPr>
              <a:defRPr sz="4400"/>
            </a:lvl1pPr>
            <a:lvl2pPr>
              <a:defRPr sz="4000"/>
            </a:lvl2pPr>
            <a:lvl3pPr>
              <a:defRPr sz="36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58329" y="6319401"/>
            <a:ext cx="1146283" cy="370396"/>
          </a:xfrm>
        </p:spPr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63729" y="6339251"/>
            <a:ext cx="8088872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55535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560" y="626436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9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20340" y="624110"/>
            <a:ext cx="9384272" cy="1280890"/>
          </a:xfrm>
        </p:spPr>
        <p:txBody>
          <a:bodyPr/>
          <a:lstStyle>
            <a:lvl1pPr>
              <a:defRPr baseline="0"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20340" y="2133600"/>
            <a:ext cx="4496360" cy="4013200"/>
          </a:xfrm>
        </p:spPr>
        <p:txBody>
          <a:bodyPr>
            <a:normAutofit/>
          </a:bodyPr>
          <a:lstStyle>
            <a:lvl1pPr>
              <a:defRPr baseline="0">
                <a:ea typeface="微軟正黑體" panose="020B0604030504040204" pitchFamily="34" charset="-120"/>
              </a:defRPr>
            </a:lvl1pPr>
            <a:lvl2pPr>
              <a:defRPr baseline="0">
                <a:ea typeface="微軟正黑體" panose="020B0604030504040204" pitchFamily="34" charset="-120"/>
              </a:defRPr>
            </a:lvl2pPr>
            <a:lvl3pPr>
              <a:defRPr baseline="0">
                <a:ea typeface="微軟正黑體" panose="020B0604030504040204" pitchFamily="34" charset="-120"/>
              </a:defRPr>
            </a:lvl3pPr>
            <a:lvl4pPr>
              <a:defRPr baseline="0">
                <a:ea typeface="微軟正黑體" panose="020B0604030504040204" pitchFamily="34" charset="-120"/>
              </a:defRPr>
            </a:lvl4pPr>
            <a:lvl5pPr>
              <a:defRPr baseline="0"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1500" y="2126222"/>
            <a:ext cx="4583111" cy="4020578"/>
          </a:xfrm>
        </p:spPr>
        <p:txBody>
          <a:bodyPr>
            <a:normAutofit/>
          </a:bodyPr>
          <a:lstStyle>
            <a:lvl1pPr>
              <a:defRPr baseline="0">
                <a:ea typeface="微軟正黑體" panose="020B0604030504040204" pitchFamily="34" charset="-120"/>
              </a:defRPr>
            </a:lvl1pPr>
            <a:lvl2pPr>
              <a:defRPr baseline="0">
                <a:ea typeface="微軟正黑體" panose="020B0604030504040204" pitchFamily="34" charset="-120"/>
              </a:defRPr>
            </a:lvl2pPr>
            <a:lvl3pPr>
              <a:defRPr baseline="0">
                <a:ea typeface="微軟正黑體" panose="020B0604030504040204" pitchFamily="34" charset="-120"/>
              </a:defRPr>
            </a:lvl3pPr>
            <a:lvl4pPr>
              <a:defRPr baseline="0">
                <a:ea typeface="微軟正黑體" panose="020B0604030504040204" pitchFamily="34" charset="-120"/>
              </a:defRPr>
            </a:lvl4pPr>
            <a:lvl5pPr>
              <a:defRPr baseline="0"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58328" y="6344801"/>
            <a:ext cx="1146283" cy="370396"/>
          </a:xfrm>
        </p:spPr>
        <p:txBody>
          <a:bodyPr/>
          <a:lstStyle/>
          <a:p>
            <a:fld id="{97A1EDBD-26D0-4253-BF51-A5FE3F9694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20340" y="6350072"/>
            <a:ext cx="8088871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41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7CFA-5B70-4EA8-894F-C6E32FC5C2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69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2855-1E60-4BCF-89CF-66FDFF4585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27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1217-37BD-438D-8B2D-F504F92674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71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91D85-DE1B-4784-8B03-8463FB33FE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79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D7C9C-6D84-4DC5-B27A-65A1D21CCE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08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2F90-CF2B-4D04-B572-BB4319DD24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12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884D-5B10-4CF3-826C-CC76666C7A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0471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60AF-12E1-4C89-A904-6524503A71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34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FA7D-2648-4776-9F1F-0A1232B4A1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595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63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1D4E-D178-4FBC-BC24-E05D2D303F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027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5FD7-7783-49E0-893D-470CD91C5D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38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6C2A-DF1C-4954-9C01-AC3143EEB7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47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rgbClr val="8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B894-56A6-4B13-A32C-0C57D14F16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37A4FF3-F73F-41D1-A054-DEA5937ABDEC}"/>
              </a:ext>
            </a:extLst>
          </p:cNvPr>
          <p:cNvGrpSpPr/>
          <p:nvPr userDrawn="1"/>
        </p:nvGrpSpPr>
        <p:grpSpPr>
          <a:xfrm>
            <a:off x="7882933" y="364712"/>
            <a:ext cx="4030392" cy="890093"/>
            <a:chOff x="7882933" y="364712"/>
            <a:chExt cx="4030392" cy="8900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9502D4C-4238-4B2D-885A-0149FA7F07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>
              <a:off x="7882933" y="364712"/>
              <a:ext cx="755970" cy="8900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11D82D6-E599-4270-B38F-49EAD35AF73C}"/>
                </a:ext>
              </a:extLst>
            </p:cNvPr>
            <p:cNvSpPr txBox="1"/>
            <p:nvPr userDrawn="1"/>
          </p:nvSpPr>
          <p:spPr>
            <a:xfrm>
              <a:off x="8638903" y="884409"/>
              <a:ext cx="3274422" cy="370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sz="1800" b="1" kern="100" spc="100">
                  <a:solidFill>
                    <a:schemeClr val="tx1">
                      <a:alpha val="50000"/>
                    </a:schemeClr>
                  </a:solidFill>
                  <a:effectLst/>
                  <a:ea typeface="DFKai-SB"/>
                  <a:cs typeface="Times New Roman" panose="02020603050405020304" pitchFamily="18" charset="0"/>
                </a:rPr>
                <a:t>中國基督教播道會康泉堂</a:t>
              </a:r>
              <a:endParaRPr lang="en-HK">
                <a:solidFill>
                  <a:schemeClr val="tx1">
                    <a:alpha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570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776" y="320828"/>
            <a:ext cx="9960759" cy="945624"/>
          </a:xfrm>
        </p:spPr>
        <p:txBody>
          <a:bodyPr anchor="ctr">
            <a:normAutofit/>
          </a:bodyPr>
          <a:lstStyle>
            <a:lvl1pPr>
              <a:defRPr sz="4800" b="1" baseline="0">
                <a:solidFill>
                  <a:srgbClr val="800000"/>
                </a:solidFill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1" y="1341479"/>
            <a:ext cx="10911840" cy="5091832"/>
          </a:xfrm>
        </p:spPr>
        <p:txBody>
          <a:bodyPr/>
          <a:lstStyle>
            <a:lvl1pPr>
              <a:defRPr sz="4000" b="1" baseline="0">
                <a:ea typeface="KaiTi" panose="02010609060101010101" pitchFamily="49" charset="-122"/>
              </a:defRPr>
            </a:lvl1pPr>
            <a:lvl2pPr>
              <a:defRPr sz="3200" baseline="0">
                <a:ea typeface="KaiTi" panose="02010609060101010101" pitchFamily="49" charset="-122"/>
              </a:defRPr>
            </a:lvl2pPr>
            <a:lvl3pPr>
              <a:defRPr sz="2800" baseline="0">
                <a:ea typeface="KaiTi" panose="02010609060101010101" pitchFamily="49" charset="-122"/>
              </a:defRPr>
            </a:lvl3pPr>
            <a:lvl4pPr>
              <a:defRPr sz="2400" baseline="0">
                <a:ea typeface="KaiTi" panose="02010609060101010101" pitchFamily="49" charset="-122"/>
              </a:defRPr>
            </a:lvl4pPr>
            <a:lvl5pPr>
              <a:defRPr sz="2000" baseline="0">
                <a:ea typeface="KaiTi" panose="02010609060101010101" pitchFamily="49" charset="-12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65251" y="6457005"/>
            <a:ext cx="1146283" cy="370396"/>
          </a:xfrm>
        </p:spPr>
        <p:txBody>
          <a:bodyPr/>
          <a:lstStyle/>
          <a:p>
            <a:fld id="{4DEF81F3-89DC-40FA-8592-BEC3F26B74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8327" y="6457333"/>
            <a:ext cx="8088872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E69320-D826-41B1-A89E-015E7553A1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rgbClr val="0099FF">
                <a:tint val="45000"/>
                <a:satMod val="400000"/>
              </a:srgbClr>
            </a:duotone>
            <a:alphaModFix amt="50000"/>
          </a:blip>
          <a:stretch>
            <a:fillRect/>
          </a:stretch>
        </p:blipFill>
        <p:spPr>
          <a:xfrm>
            <a:off x="11232003" y="245801"/>
            <a:ext cx="759063" cy="889093"/>
          </a:xfrm>
          <a:prstGeom prst="rect">
            <a:avLst/>
          </a:prstGeom>
        </p:spPr>
      </p:pic>
      <p:sp>
        <p:nvSpPr>
          <p:cNvPr id="8" name="Freeform 11"/>
          <p:cNvSpPr/>
          <p:nvPr/>
        </p:nvSpPr>
        <p:spPr bwMode="auto">
          <a:xfrm flipV="1">
            <a:off x="-4189" y="55535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560" y="626436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4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EA45-B0AD-4A41-A359-63E8BBD6FC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48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20340" y="624110"/>
            <a:ext cx="9384272" cy="1280890"/>
          </a:xfrm>
        </p:spPr>
        <p:txBody>
          <a:bodyPr/>
          <a:lstStyle>
            <a:lvl1pPr>
              <a:defRPr baseline="0"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20340" y="2133600"/>
            <a:ext cx="4496360" cy="4013200"/>
          </a:xfrm>
        </p:spPr>
        <p:txBody>
          <a:bodyPr>
            <a:normAutofit/>
          </a:bodyPr>
          <a:lstStyle>
            <a:lvl1pPr>
              <a:defRPr baseline="0">
                <a:ea typeface="微軟正黑體" panose="020B0604030504040204" pitchFamily="34" charset="-120"/>
              </a:defRPr>
            </a:lvl1pPr>
            <a:lvl2pPr>
              <a:defRPr baseline="0">
                <a:ea typeface="微軟正黑體" panose="020B0604030504040204" pitchFamily="34" charset="-120"/>
              </a:defRPr>
            </a:lvl2pPr>
            <a:lvl3pPr>
              <a:defRPr baseline="0">
                <a:ea typeface="微軟正黑體" panose="020B0604030504040204" pitchFamily="34" charset="-120"/>
              </a:defRPr>
            </a:lvl3pPr>
            <a:lvl4pPr>
              <a:defRPr baseline="0">
                <a:ea typeface="微軟正黑體" panose="020B0604030504040204" pitchFamily="34" charset="-120"/>
              </a:defRPr>
            </a:lvl4pPr>
            <a:lvl5pPr>
              <a:defRPr baseline="0"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1500" y="2126222"/>
            <a:ext cx="4583111" cy="4020578"/>
          </a:xfrm>
        </p:spPr>
        <p:txBody>
          <a:bodyPr>
            <a:normAutofit/>
          </a:bodyPr>
          <a:lstStyle>
            <a:lvl1pPr>
              <a:defRPr baseline="0">
                <a:ea typeface="微軟正黑體" panose="020B0604030504040204" pitchFamily="34" charset="-120"/>
              </a:defRPr>
            </a:lvl1pPr>
            <a:lvl2pPr>
              <a:defRPr baseline="0">
                <a:ea typeface="微軟正黑體" panose="020B0604030504040204" pitchFamily="34" charset="-120"/>
              </a:defRPr>
            </a:lvl2pPr>
            <a:lvl3pPr>
              <a:defRPr baseline="0">
                <a:ea typeface="微軟正黑體" panose="020B0604030504040204" pitchFamily="34" charset="-120"/>
              </a:defRPr>
            </a:lvl3pPr>
            <a:lvl4pPr>
              <a:defRPr baseline="0">
                <a:ea typeface="微軟正黑體" panose="020B0604030504040204" pitchFamily="34" charset="-120"/>
              </a:defRPr>
            </a:lvl4pPr>
            <a:lvl5pPr>
              <a:defRPr baseline="0"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58328" y="6344801"/>
            <a:ext cx="1146283" cy="370396"/>
          </a:xfrm>
        </p:spPr>
        <p:txBody>
          <a:bodyPr/>
          <a:lstStyle/>
          <a:p>
            <a:fld id="{97A1EDBD-26D0-4253-BF51-A5FE3F9694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20340" y="6350072"/>
            <a:ext cx="8088871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30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7CFA-5B70-4EA8-894F-C6E32FC5C2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18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2855-1E60-4BCF-89CF-66FDFF4585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059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1217-37BD-438D-8B2D-F504F92674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24564" y="649438"/>
            <a:ext cx="9384272" cy="1280890"/>
          </a:xfrm>
        </p:spPr>
        <p:txBody>
          <a:bodyPr>
            <a:normAutofit/>
          </a:bodyPr>
          <a:lstStyle>
            <a:lvl1pPr>
              <a:defRPr sz="4800" b="1" baseline="0">
                <a:solidFill>
                  <a:srgbClr val="800000"/>
                </a:solidFill>
                <a:ea typeface="微軟正黑體" panose="020B0604030504040204" pitchFamily="34" charset="-12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4564" y="2133600"/>
            <a:ext cx="4496360" cy="4013200"/>
          </a:xfrm>
        </p:spPr>
        <p:txBody>
          <a:bodyPr>
            <a:normAutofit/>
          </a:bodyPr>
          <a:lstStyle>
            <a:lvl1pPr>
              <a:defRPr baseline="0">
                <a:ea typeface="微軟正黑體" panose="020B0604030504040204" pitchFamily="34" charset="-120"/>
              </a:defRPr>
            </a:lvl1pPr>
            <a:lvl2pPr>
              <a:defRPr baseline="0">
                <a:ea typeface="微軟正黑體" panose="020B0604030504040204" pitchFamily="34" charset="-120"/>
              </a:defRPr>
            </a:lvl2pPr>
            <a:lvl3pPr>
              <a:defRPr baseline="0">
                <a:ea typeface="微軟正黑體" panose="020B0604030504040204" pitchFamily="34" charset="-120"/>
              </a:defRPr>
            </a:lvl3pPr>
            <a:lvl4pPr>
              <a:defRPr baseline="0">
                <a:ea typeface="微軟正黑體" panose="020B0604030504040204" pitchFamily="34" charset="-120"/>
              </a:defRPr>
            </a:lvl4pPr>
            <a:lvl5pPr>
              <a:defRPr baseline="0"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5725" y="2152851"/>
            <a:ext cx="4583111" cy="4020578"/>
          </a:xfrm>
        </p:spPr>
        <p:txBody>
          <a:bodyPr>
            <a:normAutofit/>
          </a:bodyPr>
          <a:lstStyle>
            <a:lvl1pPr>
              <a:defRPr baseline="0">
                <a:ea typeface="微軟正黑體" panose="020B0604030504040204" pitchFamily="34" charset="-120"/>
              </a:defRPr>
            </a:lvl1pPr>
            <a:lvl2pPr>
              <a:defRPr baseline="0">
                <a:ea typeface="微軟正黑體" panose="020B0604030504040204" pitchFamily="34" charset="-120"/>
              </a:defRPr>
            </a:lvl2pPr>
            <a:lvl3pPr>
              <a:defRPr baseline="0">
                <a:ea typeface="微軟正黑體" panose="020B0604030504040204" pitchFamily="34" charset="-120"/>
              </a:defRPr>
            </a:lvl3pPr>
            <a:lvl4pPr>
              <a:defRPr baseline="0">
                <a:ea typeface="微軟正黑體" panose="020B0604030504040204" pitchFamily="34" charset="-120"/>
              </a:defRPr>
            </a:lvl4pPr>
            <a:lvl5pPr>
              <a:defRPr baseline="0"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58328" y="6344801"/>
            <a:ext cx="1146283" cy="370396"/>
          </a:xfrm>
        </p:spPr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20340" y="6350072"/>
            <a:ext cx="8088871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44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91D85-DE1B-4784-8B03-8463FB33FE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64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D7C9C-6D84-4DC5-B27A-65A1D21CCE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28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2F90-CF2B-4D04-B572-BB4319DD24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1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884D-5B10-4CF3-826C-CC76666C7A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68424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60AF-12E1-4C89-A904-6524503A71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008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FA7D-2648-4776-9F1F-0A1232B4A1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3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1D4E-D178-4FBC-BC24-E05D2D303F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79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5FD7-7783-49E0-893D-470CD91C5D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154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6C2A-DF1C-4954-9C01-AC3143EEB7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08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95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73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3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44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40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914400"/>
            <a:fld id="{1BA224D6-4715-499C-8BD1-57CC6A98055C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3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微軟正黑體" panose="020B0604030504040204" pitchFamily="34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D8BC75-666B-44CA-B0FE-D24A05F4BB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914400"/>
            <a:fld id="{1BA224D6-4715-499C-8BD1-57CC6A98055C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微軟正黑體" panose="020B0604030504040204" pitchFamily="34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D8BC75-666B-44CA-B0FE-D24A05F4BB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914400"/>
            <a:fld id="{1BA224D6-4715-499C-8BD1-57CC6A98055C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微軟正黑體" panose="020B0604030504040204" pitchFamily="34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81819F9-8CAC-4A6C-8F06-0482027F97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DE32025C-4CD3-40D8-BAE8-067B9A085B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3373062" y="4256116"/>
            <a:ext cx="8131550" cy="1994757"/>
          </a:xfrm>
        </p:spPr>
        <p:txBody>
          <a:bodyPr>
            <a:noAutofit/>
          </a:bodyPr>
          <a:lstStyle/>
          <a:p>
            <a:r>
              <a:rPr lang="zh-CN" altLang="en-US" sz="5400" b="1" dirty="0"/>
              <a:t>拓展神家</a:t>
            </a:r>
            <a:endParaRPr lang="en-US" altLang="zh-CN" sz="5400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5826D50-69FD-4D17-B3BC-FD2358C42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062" y="1746881"/>
            <a:ext cx="8131550" cy="2262781"/>
          </a:xfrm>
        </p:spPr>
        <p:txBody>
          <a:bodyPr>
            <a:normAutofit/>
          </a:bodyPr>
          <a:lstStyle/>
          <a:p>
            <a:pPr fontAlgn="ctr"/>
            <a:r>
              <a:rPr lang="zh-CN" altLang="en-US" dirty="0"/>
              <a:t>以賽亞書 </a:t>
            </a:r>
            <a:r>
              <a:rPr lang="en-US" altLang="zh-CN" dirty="0"/>
              <a:t>54</a:t>
            </a:r>
            <a:r>
              <a:rPr lang="zh-CN" altLang="en-US" dirty="0"/>
              <a:t>：</a:t>
            </a:r>
            <a:r>
              <a:rPr lang="en-US" altLang="zh-CN" dirty="0"/>
              <a:t>1-5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A98CC08-AEC2-4E8F-8F52-0F5C6372DB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D1545E6-EB3C-4478-A661-A2CA963F12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" y="234737"/>
            <a:ext cx="2851523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B2E5B960-0C5D-4F77-8E9F-9F3D883D83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258E44FC-92AD-43A0-BB05-DB268C82D8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C63D3083-A56C-4199-8DE0-63C8BE9EDF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xmlns="" id="{C7CD3581-635D-438F-A64F-68404E7AE0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AD6904C0-211C-41A2-BDB8-3B07C90BBB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B0837DA6-CAF9-4E78-A39E-6358EDE2B1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0A99DD7D-3AB3-471E-842F-8AFEA09D07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9C70B0D4-92FE-478F-86BD-93BA2C4DFC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C9156BE6-11D4-4696-9E3F-C325BFAC81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4E667226-1D20-4A9D-BBE3-AC17EA436F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2F87E3B6-5202-4434-9B26-42B46774F3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xmlns="" id="{AEA5E85F-F1F4-40E4-A62C-95324F6749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8" name="Freeform 11">
            <a:extLst>
              <a:ext uri="{FF2B5EF4-FFF2-40B4-BE49-F238E27FC236}">
                <a16:creationId xmlns:a16="http://schemas.microsoft.com/office/drawing/2014/main" xmlns="" id="{1310EFE2-B91D-47E7-B117-C2A802800A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82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F2E158-F7E4-5908-071B-AAE010105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賽</a:t>
            </a:r>
            <a:r>
              <a:rPr lang="en-US" altLang="zh-CN" dirty="0"/>
              <a:t>54</a:t>
            </a:r>
            <a:r>
              <a:rPr lang="zh-CN" altLang="en-US" dirty="0"/>
              <a:t>：</a:t>
            </a:r>
            <a:r>
              <a:rPr lang="en-US" altLang="zh-CN" dirty="0"/>
              <a:t>4-5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3EE377-8542-05DB-A504-A7BA64ECD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4 </a:t>
            </a:r>
            <a:r>
              <a:rPr lang="zh-TW" altLang="en-US" dirty="0"/>
              <a:t>不要懼怕，因你必不致蒙羞；也不要抱愧，因你必不致受辱。你必忘記幼年的羞愧，不再記念你寡居的羞辱。</a:t>
            </a:r>
            <a:r>
              <a:rPr lang="en-US" altLang="zh-TW" dirty="0"/>
              <a:t>5 </a:t>
            </a:r>
            <a:r>
              <a:rPr lang="zh-TW" altLang="en-US" dirty="0"/>
              <a:t>因為造你的是你的</a:t>
            </a:r>
            <a:r>
              <a:rPr lang="zh-TW" altLang="en-US" dirty="0">
                <a:highlight>
                  <a:srgbClr val="FFFF00"/>
                </a:highlight>
              </a:rPr>
              <a:t>丈夫</a:t>
            </a:r>
            <a:r>
              <a:rPr lang="zh-TW" altLang="en-US" dirty="0"/>
              <a:t>；</a:t>
            </a:r>
            <a:r>
              <a:rPr lang="zh-TW" altLang="en-US" dirty="0">
                <a:highlight>
                  <a:srgbClr val="00FF00"/>
                </a:highlight>
              </a:rPr>
              <a:t>萬軍之耶和華</a:t>
            </a:r>
            <a:r>
              <a:rPr lang="zh-TW" altLang="en-US" dirty="0"/>
              <a:t>是他的名。救贖你的是</a:t>
            </a:r>
            <a:r>
              <a:rPr lang="zh-TW" altLang="en-US" dirty="0">
                <a:highlight>
                  <a:srgbClr val="00FFFF"/>
                </a:highlight>
              </a:rPr>
              <a:t>以色列的聖者</a:t>
            </a:r>
            <a:r>
              <a:rPr lang="zh-TW" altLang="en-US" dirty="0"/>
              <a:t>；他必稱為</a:t>
            </a:r>
            <a:r>
              <a:rPr lang="zh-TW" altLang="en-US" dirty="0">
                <a:highlight>
                  <a:srgbClr val="C0C0C0"/>
                </a:highlight>
              </a:rPr>
              <a:t>全地之上帝</a:t>
            </a:r>
            <a:r>
              <a:rPr lang="zh-TW" altLang="en-US" dirty="0"/>
              <a:t>。</a:t>
            </a:r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228689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6D402C-7049-3451-EAF4-6CA994AB8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領受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409A0E-7644-0E29-29F7-B34D0481C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22" y="1456841"/>
            <a:ext cx="7042519" cy="4979128"/>
          </a:xfrm>
        </p:spPr>
        <p:txBody>
          <a:bodyPr>
            <a:normAutofit/>
          </a:bodyPr>
          <a:lstStyle/>
          <a:p>
            <a:r>
              <a:rPr lang="zh-CN" altLang="en-US" dirty="0"/>
              <a:t>行神蹟奇事的上帝</a:t>
            </a:r>
            <a:endParaRPr lang="en-HK" altLang="zh-CN" dirty="0"/>
          </a:p>
          <a:p>
            <a:r>
              <a:rPr lang="zh-CN" altLang="en-US" dirty="0"/>
              <a:t>昔在，今在；昔是，今是</a:t>
            </a:r>
            <a:endParaRPr lang="en-HK" altLang="zh-CN" dirty="0"/>
          </a:p>
          <a:p>
            <a:r>
              <a:rPr lang="zh-CN" altLang="en-US" dirty="0"/>
              <a:t>教會無牆，</a:t>
            </a:r>
            <a:r>
              <a:rPr lang="en-US" altLang="zh-CN" dirty="0"/>
              <a:t>『</a:t>
            </a:r>
            <a:r>
              <a:rPr lang="zh-CN" altLang="en-US" dirty="0"/>
              <a:t>轉化</a:t>
            </a:r>
            <a:r>
              <a:rPr lang="en-US" altLang="zh-CN" dirty="0"/>
              <a:t>』</a:t>
            </a:r>
            <a:r>
              <a:rPr lang="zh-CN" altLang="en-US" dirty="0"/>
              <a:t>：</a:t>
            </a:r>
            <a:endParaRPr lang="en-HK" altLang="zh-CN" dirty="0"/>
          </a:p>
          <a:p>
            <a:pPr lvl="1"/>
            <a:r>
              <a:rPr lang="zh-CN" altLang="en-US" dirty="0"/>
              <a:t>群體（內到外）、教會</a:t>
            </a:r>
            <a:endParaRPr lang="en-HK" altLang="zh-CN" dirty="0"/>
          </a:p>
          <a:p>
            <a:pPr lvl="1"/>
            <a:r>
              <a:rPr lang="zh-CN" altLang="en-US" dirty="0"/>
              <a:t>社會（小店、其他教會）</a:t>
            </a:r>
            <a:endParaRPr lang="en-HK" altLang="zh-CN" dirty="0"/>
          </a:p>
          <a:p>
            <a:pPr lvl="1"/>
            <a:r>
              <a:rPr lang="zh-CN" altLang="en-US" dirty="0"/>
              <a:t>由自己開始</a:t>
            </a:r>
            <a:endParaRPr lang="en-HK" altLang="zh-CN" dirty="0"/>
          </a:p>
        </p:txBody>
      </p:sp>
      <p:pic>
        <p:nvPicPr>
          <p:cNvPr id="5" name="Picture 4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xmlns="" id="{1ABCBD15-34B3-4941-C485-C2E8A7F20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601" y="1456840"/>
            <a:ext cx="3172049" cy="4394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00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E0A72A-2854-51DB-93E1-039D12503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可以做什麼？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C3511E-D12E-57DE-FBB2-D1828DDA8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zh-CN" altLang="en-US" sz="5100" b="1" dirty="0"/>
              <a:t>拓展神家</a:t>
            </a:r>
            <a:endParaRPr lang="en-HK" altLang="zh-CN" sz="5100" b="1" dirty="0"/>
          </a:p>
          <a:p>
            <a:pPr lvl="1"/>
            <a:r>
              <a:rPr lang="zh-TW" altLang="en-US" dirty="0"/>
              <a:t>因為你要向左向右開展</a:t>
            </a:r>
            <a:r>
              <a:rPr lang="en-US" altLang="zh-TW" dirty="0"/>
              <a:t>…</a:t>
            </a:r>
            <a:r>
              <a:rPr lang="zh-TW" altLang="en-US" dirty="0"/>
              <a:t>不受地域影響</a:t>
            </a:r>
            <a:endParaRPr lang="en-HK" altLang="zh-TW" dirty="0"/>
          </a:p>
          <a:p>
            <a:pPr lvl="1"/>
            <a:r>
              <a:rPr lang="zh-CN" altLang="en-US" dirty="0"/>
              <a:t>手、腳、電腦可到之地。。。</a:t>
            </a:r>
          </a:p>
          <a:p>
            <a:r>
              <a:rPr lang="zh-TW" altLang="en-US" sz="5100" b="1" dirty="0"/>
              <a:t>投入</a:t>
            </a:r>
            <a:r>
              <a:rPr lang="en-US" altLang="zh-TW" sz="5100" b="1" dirty="0"/>
              <a:t>『</a:t>
            </a:r>
            <a:r>
              <a:rPr lang="zh-TW" altLang="en-US" sz="5100" b="1" dirty="0"/>
              <a:t>行在社區的福音</a:t>
            </a:r>
            <a:r>
              <a:rPr lang="en-US" altLang="zh-TW" sz="5100" b="1" dirty="0"/>
              <a:t>』</a:t>
            </a:r>
            <a:r>
              <a:rPr lang="zh-TW" altLang="en-US" sz="5100" b="1" dirty="0"/>
              <a:t>運動</a:t>
            </a:r>
            <a:endParaRPr lang="en-HK" altLang="zh-TW" sz="5100" b="1" dirty="0"/>
          </a:p>
          <a:p>
            <a:pPr lvl="1"/>
            <a:r>
              <a:rPr lang="zh-CN" altLang="en-US" dirty="0"/>
              <a:t>美好預備，熱了身</a:t>
            </a:r>
            <a:endParaRPr lang="en-HK" altLang="zh-CN" dirty="0"/>
          </a:p>
          <a:p>
            <a:pPr lvl="1"/>
            <a:r>
              <a:rPr lang="zh-CN" altLang="en-US" dirty="0"/>
              <a:t>行進中的福音</a:t>
            </a:r>
            <a:r>
              <a:rPr lang="en-US" altLang="zh-CN" dirty="0"/>
              <a:t>  </a:t>
            </a:r>
            <a:endParaRPr lang="en-HK" altLang="zh-TW" dirty="0"/>
          </a:p>
          <a:p>
            <a:r>
              <a:rPr lang="zh-TW" altLang="en-US" sz="5100" b="1" dirty="0"/>
              <a:t>參與，實踐召命</a:t>
            </a:r>
            <a:endParaRPr lang="en-US" altLang="zh-TW" sz="5100" b="1" dirty="0"/>
          </a:p>
          <a:p>
            <a:pPr lvl="1"/>
            <a:r>
              <a:rPr lang="zh-CN" altLang="en-US" dirty="0"/>
              <a:t>回應決志、大使命、大誡命</a:t>
            </a:r>
            <a:endParaRPr lang="en-HK" altLang="zh-CN" dirty="0"/>
          </a:p>
          <a:p>
            <a:pPr lvl="1"/>
            <a:r>
              <a:rPr lang="zh-CN" altLang="en-US" dirty="0"/>
              <a:t>一步又一步，從小開始</a:t>
            </a:r>
            <a:endParaRPr lang="en-HK" altLang="zh-CN" dirty="0"/>
          </a:p>
          <a:p>
            <a:pPr lvl="1"/>
            <a:r>
              <a:rPr lang="zh-CN" altLang="en-US" dirty="0"/>
              <a:t>從你開始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595713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76D4D5-265A-6E3D-C444-5ADE34277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前言 </a:t>
            </a:r>
            <a:r>
              <a:rPr lang="en-US" altLang="zh-CN" dirty="0"/>
              <a:t>- </a:t>
            </a:r>
            <a:r>
              <a:rPr lang="zh-TW" altLang="en-US" dirty="0"/>
              <a:t>誰是猶太人？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3788D6-80CD-B6A4-B10F-B103B771B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224D6-4715-499C-8BD1-57CC6A98055C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6" name="Picture 15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xmlns="" id="{839706CD-8399-1CFB-FF78-44C20FC82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1" y="1546402"/>
            <a:ext cx="3143250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xmlns="" id="{3B0C9FD7-30B2-83EC-77A9-1454B2B77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577" y="1069012"/>
            <a:ext cx="4689281" cy="2638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xmlns="" id="{AEA19EB6-ED87-E365-4F28-A4FBBF812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611" y="3898859"/>
            <a:ext cx="4690335" cy="2638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xmlns="" id="{674DE726-7D7D-6E89-F98E-DFEB3D123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5795" y="1735186"/>
            <a:ext cx="3386498" cy="4516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21F1D6A7-2870-7A09-257E-C07ED6499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1" y="3171217"/>
            <a:ext cx="8771754" cy="3262094"/>
          </a:xfrm>
        </p:spPr>
        <p:txBody>
          <a:bodyPr/>
          <a:lstStyle/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67430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7CF1EC-891A-DF0A-A851-C53DBC6D0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以賽亞書 </a:t>
            </a:r>
            <a:r>
              <a:rPr lang="en-US" altLang="zh-CN" dirty="0"/>
              <a:t>- </a:t>
            </a:r>
            <a:r>
              <a:rPr lang="zh-CN" altLang="en-US" dirty="0"/>
              <a:t>分段</a:t>
            </a:r>
            <a:r>
              <a:rPr lang="zh-CN" altLang="en-US" sz="3200" dirty="0"/>
              <a:t>（參考：</a:t>
            </a:r>
            <a:r>
              <a:rPr lang="en-US" altLang="zh-CN" sz="3200" dirty="0"/>
              <a:t>ESVSB</a:t>
            </a:r>
            <a:r>
              <a:rPr lang="zh-CN" altLang="en-US" sz="3200" dirty="0"/>
              <a:t>）</a:t>
            </a:r>
            <a:endParaRPr lang="en-HK" sz="3200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0BE06203-B2DB-521D-B5AA-A8B8C6BDC1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8018614"/>
              </p:ext>
            </p:extLst>
          </p:nvPr>
        </p:nvGraphicFramePr>
        <p:xfrm>
          <a:off x="974725" y="1341438"/>
          <a:ext cx="10912472" cy="5438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046">
                  <a:extLst>
                    <a:ext uri="{9D8B030D-6E8A-4147-A177-3AD203B41FA5}">
                      <a16:colId xmlns:a16="http://schemas.microsoft.com/office/drawing/2014/main" xmlns="" val="3699864442"/>
                    </a:ext>
                  </a:extLst>
                </a:gridCol>
                <a:gridCol w="3004458">
                  <a:extLst>
                    <a:ext uri="{9D8B030D-6E8A-4147-A177-3AD203B41FA5}">
                      <a16:colId xmlns:a16="http://schemas.microsoft.com/office/drawing/2014/main" xmlns="" val="2855536991"/>
                    </a:ext>
                  </a:extLst>
                </a:gridCol>
                <a:gridCol w="3378925">
                  <a:extLst>
                    <a:ext uri="{9D8B030D-6E8A-4147-A177-3AD203B41FA5}">
                      <a16:colId xmlns:a16="http://schemas.microsoft.com/office/drawing/2014/main" xmlns="" val="2986238885"/>
                    </a:ext>
                  </a:extLst>
                </a:gridCol>
                <a:gridCol w="3196043">
                  <a:extLst>
                    <a:ext uri="{9D8B030D-6E8A-4147-A177-3AD203B41FA5}">
                      <a16:colId xmlns:a16="http://schemas.microsoft.com/office/drawing/2014/main" xmlns="" val="2506012775"/>
                    </a:ext>
                  </a:extLst>
                </a:gridCol>
              </a:tblGrid>
              <a:tr h="713785">
                <a:tc>
                  <a:txBody>
                    <a:bodyPr/>
                    <a:lstStyle/>
                    <a:p>
                      <a:endParaRPr lang="en-HK" dirty="0"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以賽亞書 </a:t>
                      </a:r>
                      <a:r>
                        <a:rPr lang="en-US" altLang="zh-TW" sz="28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1-39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以賽亞書 </a:t>
                      </a:r>
                      <a:r>
                        <a:rPr lang="en-US" altLang="zh-CN" sz="28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40-55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以賽亞書 </a:t>
                      </a:r>
                      <a:r>
                        <a:rPr lang="en-US" altLang="zh-TW" sz="28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56-66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1229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日期和背景</a:t>
                      </a:r>
                      <a:endParaRPr lang="en-HK" sz="2600" dirty="0"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公元前</a:t>
                      </a:r>
                      <a:r>
                        <a:rPr lang="en-US" altLang="zh-TW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700 </a:t>
                      </a:r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年代；</a:t>
                      </a:r>
                      <a:r>
                        <a:rPr lang="zh-CN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來自</a:t>
                      </a:r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亞述威脅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預言</a:t>
                      </a:r>
                      <a:r>
                        <a:rPr lang="zh-CN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。</a:t>
                      </a:r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公元前</a:t>
                      </a:r>
                      <a:r>
                        <a:rPr lang="en-US" altLang="zh-TW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600-500</a:t>
                      </a:r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年代</a:t>
                      </a:r>
                      <a:r>
                        <a:rPr lang="zh-CN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；被擄到</a:t>
                      </a:r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巴比倫</a:t>
                      </a:r>
                    </a:p>
                    <a:p>
                      <a:endParaRPr lang="en-HK" sz="2600" dirty="0"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預言</a:t>
                      </a:r>
                      <a:r>
                        <a:rPr lang="zh-CN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。往後的事</a:t>
                      </a:r>
                      <a:endParaRPr lang="zh-TW" altLang="en-US" sz="2600" dirty="0"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1792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對象</a:t>
                      </a:r>
                      <a:endParaRPr lang="en-HK" sz="2600" dirty="0"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600" dirty="0">
                          <a:highlight>
                            <a:srgbClr val="FFFF00"/>
                          </a:highlight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上帝的子民，叛逆，追求世俗的安全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600" dirty="0">
                          <a:highlight>
                            <a:srgbClr val="FFFF00"/>
                          </a:highlight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上帝的子民 </a:t>
                      </a:r>
                      <a:r>
                        <a:rPr lang="en-US" altLang="zh-CN" sz="2600" baseline="0" dirty="0">
                          <a:highlight>
                            <a:srgbClr val="FFFF00"/>
                          </a:highlight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– </a:t>
                      </a:r>
                      <a:r>
                        <a:rPr lang="zh-CN" altLang="en-US" sz="2600" baseline="0" dirty="0">
                          <a:highlight>
                            <a:srgbClr val="FFFF00"/>
                          </a:highlight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但</a:t>
                      </a:r>
                      <a:r>
                        <a:rPr lang="zh-CN" altLang="en-US" sz="2600" dirty="0">
                          <a:highlight>
                            <a:srgbClr val="FFFF00"/>
                          </a:highlight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被世上王國</a:t>
                      </a:r>
                      <a:r>
                        <a:rPr lang="zh-TW" altLang="en-US" sz="2600" dirty="0">
                          <a:highlight>
                            <a:srgbClr val="FFFF00"/>
                          </a:highlight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擊敗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600" dirty="0">
                          <a:highlight>
                            <a:srgbClr val="FFFF00"/>
                          </a:highlight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堅</a:t>
                      </a:r>
                      <a:r>
                        <a:rPr lang="zh-CN" altLang="en-US" sz="2600" dirty="0">
                          <a:highlight>
                            <a:srgbClr val="FFFF00"/>
                          </a:highlight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守</a:t>
                      </a:r>
                      <a:r>
                        <a:rPr lang="zh-TW" altLang="en-US" sz="2600" dirty="0">
                          <a:highlight>
                            <a:srgbClr val="FFFF00"/>
                          </a:highlight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上帝聖約的</a:t>
                      </a:r>
                      <a:r>
                        <a:rPr lang="zh-CN" altLang="en-US" sz="2600" dirty="0">
                          <a:highlight>
                            <a:srgbClr val="FFFF00"/>
                          </a:highlight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人</a:t>
                      </a:r>
                      <a:endParaRPr lang="zh-TW" altLang="en-US" sz="2600" dirty="0">
                        <a:highlight>
                          <a:srgbClr val="FFFF00"/>
                        </a:highlight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6760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行動</a:t>
                      </a:r>
                      <a:endParaRPr lang="en-HK" sz="2600" dirty="0"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上帝審判</a:t>
                      </a:r>
                      <a:r>
                        <a:rPr lang="zh-CN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，</a:t>
                      </a:r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淨化了背道的</a:t>
                      </a:r>
                      <a:r>
                        <a:rPr lang="zh-CN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子</a:t>
                      </a:r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上帝安慰在流放中灰心的子民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上帝為</a:t>
                      </a:r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真正的子民</a:t>
                      </a:r>
                      <a:r>
                        <a:rPr lang="zh-CN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預備應許的救恩</a:t>
                      </a:r>
                      <a:endParaRPr lang="zh-TW" altLang="en-US" sz="2600" dirty="0"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5134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信息</a:t>
                      </a:r>
                      <a:endParaRPr lang="en-HK" sz="2600" dirty="0"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得救在乎</a:t>
                      </a:r>
                      <a:r>
                        <a:rPr lang="zh-CN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。。</a:t>
                      </a:r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安息；平靜安穩；你們竟自不肯。（</a:t>
                      </a:r>
                      <a:r>
                        <a:rPr lang="en-US" altLang="zh-TW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30:15</a:t>
                      </a:r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altLang="zh-TW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5 </a:t>
                      </a:r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耶和華的榮耀必然顯現；凡有血氣的必一同看見</a:t>
                      </a:r>
                      <a:r>
                        <a:rPr lang="zh-CN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。。（</a:t>
                      </a:r>
                      <a:r>
                        <a:rPr lang="en-US" altLang="zh-TW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40:5</a:t>
                      </a:r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。。</a:t>
                      </a:r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當守公平，行公義</a:t>
                      </a:r>
                      <a:r>
                        <a:rPr lang="zh-CN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。。。</a:t>
                      </a:r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我的公義將要顯現。</a:t>
                      </a:r>
                      <a:r>
                        <a:rPr lang="en-HK" altLang="zh-TW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(</a:t>
                      </a:r>
                      <a:r>
                        <a:rPr lang="en-US" altLang="zh-TW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56:1-2</a:t>
                      </a:r>
                      <a:r>
                        <a:rPr lang="zh-TW" altLang="en-US" sz="2600" dirty="0">
                          <a:latin typeface="DengXian" panose="02010600030101010101" pitchFamily="2" charset="-122"/>
                          <a:ea typeface="DengXian" panose="02010600030101010101" pitchFamily="2" charset="-122"/>
                        </a:rPr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2698735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712B9A-3A45-4CE8-E13C-20ED346C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224D6-4715-499C-8BD1-57CC6A98055C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141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768604-E42E-0464-588E-6AC69869B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上文（以賽亞</a:t>
            </a:r>
            <a:r>
              <a:rPr lang="en-US" altLang="zh-CN" dirty="0"/>
              <a:t>40-55</a:t>
            </a:r>
            <a:r>
              <a:rPr lang="zh-CN" altLang="en-US" dirty="0"/>
              <a:t>）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B210C8-F896-84D6-24F5-21D86367C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1" y="1398558"/>
            <a:ext cx="10911840" cy="5091832"/>
          </a:xfrm>
        </p:spPr>
        <p:txBody>
          <a:bodyPr>
            <a:normAutofit fontScale="62500" lnSpcReduction="20000"/>
          </a:bodyPr>
          <a:lstStyle/>
          <a:p>
            <a:r>
              <a:rPr lang="zh-TW" altLang="en-US" sz="4900" b="0" dirty="0">
                <a:latin typeface="+mn-ea"/>
                <a:ea typeface="+mn-ea"/>
              </a:rPr>
              <a:t>反复</a:t>
            </a:r>
            <a:r>
              <a:rPr lang="zh-CN" altLang="en-US" sz="4900" b="0" dirty="0">
                <a:latin typeface="+mn-ea"/>
                <a:ea typeface="+mn-ea"/>
              </a:rPr>
              <a:t>：</a:t>
            </a:r>
            <a:r>
              <a:rPr lang="zh-TW" altLang="en-US" sz="4900" b="0" dirty="0">
                <a:latin typeface="+mn-ea"/>
                <a:ea typeface="+mn-ea"/>
              </a:rPr>
              <a:t>上帝的應許，以色列的不聽，罪惡，上帝仍然保守</a:t>
            </a:r>
          </a:p>
          <a:p>
            <a:pPr lvl="1"/>
            <a:r>
              <a:rPr lang="en-US" altLang="zh-TW" dirty="0">
                <a:latin typeface="+mn-ea"/>
                <a:ea typeface="+mn-ea"/>
              </a:rPr>
              <a:t>8 </a:t>
            </a:r>
            <a:r>
              <a:rPr lang="zh-TW" altLang="en-US" dirty="0">
                <a:latin typeface="+mn-ea"/>
                <a:ea typeface="+mn-ea"/>
              </a:rPr>
              <a:t>惟你以色列－我的僕人，雅各－我所揀選的，我朋友亞伯拉罕的後裔，</a:t>
            </a:r>
            <a:r>
              <a:rPr lang="en-US" altLang="zh-TW" dirty="0">
                <a:latin typeface="+mn-ea"/>
                <a:ea typeface="+mn-ea"/>
              </a:rPr>
              <a:t>9 </a:t>
            </a:r>
            <a:r>
              <a:rPr lang="zh-TW" altLang="en-US" dirty="0">
                <a:latin typeface="+mn-ea"/>
                <a:ea typeface="+mn-ea"/>
              </a:rPr>
              <a:t>你是我從地極所領來的，從地角所召來的，且對你說：你是我的僕人；我揀選你，並不棄絕你。</a:t>
            </a:r>
            <a:r>
              <a:rPr lang="en-US" altLang="zh-TW" dirty="0">
                <a:latin typeface="+mn-ea"/>
                <a:ea typeface="+mn-ea"/>
              </a:rPr>
              <a:t>10 </a:t>
            </a:r>
            <a:r>
              <a:rPr lang="zh-TW" altLang="en-US" dirty="0">
                <a:latin typeface="+mn-ea"/>
                <a:ea typeface="+mn-ea"/>
              </a:rPr>
              <a:t>你不要害怕，因為我與你同在；不要驚惶，因為我是你的上帝。我必堅固你，我必幫助你；我必用我公義的右手扶持你。（賽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lang="en-US" altLang="zh-CN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dirty="0">
                <a:latin typeface="+mn-ea"/>
                <a:ea typeface="+mn-ea"/>
              </a:rPr>
              <a:t>：</a:t>
            </a:r>
            <a:r>
              <a:rPr lang="en-US" altLang="zh-TW" dirty="0">
                <a:latin typeface="+mn-ea"/>
                <a:ea typeface="+mn-ea"/>
              </a:rPr>
              <a:t>8-10</a:t>
            </a:r>
            <a:r>
              <a:rPr lang="zh-TW" altLang="en-US" dirty="0">
                <a:latin typeface="+mn-ea"/>
                <a:ea typeface="+mn-ea"/>
              </a:rPr>
              <a:t>）</a:t>
            </a:r>
          </a:p>
          <a:p>
            <a:r>
              <a:rPr lang="zh-TW" altLang="en-US" sz="5400" b="0" dirty="0">
                <a:latin typeface="+mn-ea"/>
                <a:ea typeface="+mn-ea"/>
              </a:rPr>
              <a:t>僕人之歌（四首</a:t>
            </a:r>
            <a:r>
              <a:rPr lang="zh-CN" altLang="en-US" sz="5400" b="0" dirty="0">
                <a:latin typeface="+mn-ea"/>
                <a:ea typeface="+mn-ea"/>
              </a:rPr>
              <a:t>；</a:t>
            </a:r>
            <a:r>
              <a:rPr lang="zh-TW" altLang="en-US" sz="5400" b="0" dirty="0">
                <a:latin typeface="+mn-ea"/>
                <a:ea typeface="+mn-ea"/>
              </a:rPr>
              <a:t>最後一首，賽</a:t>
            </a:r>
            <a:r>
              <a:rPr lang="en-US" altLang="zh-TW" sz="5400" b="0" dirty="0">
                <a:latin typeface="+mn-ea"/>
                <a:ea typeface="+mn-ea"/>
              </a:rPr>
              <a:t>52</a:t>
            </a:r>
            <a:r>
              <a:rPr lang="zh-TW" altLang="en-US" sz="5400" b="0" dirty="0">
                <a:latin typeface="+mn-ea"/>
                <a:ea typeface="+mn-ea"/>
              </a:rPr>
              <a:t>：</a:t>
            </a:r>
            <a:r>
              <a:rPr lang="en-US" altLang="zh-TW" sz="5400" b="0" dirty="0">
                <a:latin typeface="+mn-ea"/>
                <a:ea typeface="+mn-ea"/>
              </a:rPr>
              <a:t>13-53</a:t>
            </a:r>
            <a:r>
              <a:rPr lang="zh-TW" altLang="en-US" sz="5400" b="0" dirty="0">
                <a:latin typeface="+mn-ea"/>
                <a:ea typeface="+mn-ea"/>
              </a:rPr>
              <a:t>：</a:t>
            </a:r>
            <a:r>
              <a:rPr lang="en-US" altLang="zh-TW" sz="5400" b="0" dirty="0">
                <a:latin typeface="+mn-ea"/>
                <a:ea typeface="+mn-ea"/>
              </a:rPr>
              <a:t>12</a:t>
            </a:r>
            <a:r>
              <a:rPr lang="zh-TW" altLang="en-US" sz="5400" b="0" dirty="0">
                <a:latin typeface="+mn-ea"/>
                <a:ea typeface="+mn-ea"/>
              </a:rPr>
              <a:t>）</a:t>
            </a:r>
          </a:p>
          <a:p>
            <a:pPr lvl="1"/>
            <a:r>
              <a:rPr lang="en-US" altLang="zh-TW" dirty="0">
                <a:latin typeface="+mn-ea"/>
                <a:ea typeface="+mn-ea"/>
              </a:rPr>
              <a:t>4 </a:t>
            </a:r>
            <a:r>
              <a:rPr lang="zh-TW" altLang="en-US" dirty="0">
                <a:latin typeface="+mn-ea"/>
                <a:ea typeface="+mn-ea"/>
              </a:rPr>
              <a:t>他誠然擔當我們的憂患，背負我們的痛苦；我們卻以為他受責罰，被上帝擊打苦待了。</a:t>
            </a:r>
            <a:r>
              <a:rPr lang="en-US" altLang="zh-TW" dirty="0">
                <a:latin typeface="+mn-ea"/>
                <a:ea typeface="+mn-ea"/>
              </a:rPr>
              <a:t>5 </a:t>
            </a:r>
            <a:r>
              <a:rPr lang="zh-TW" altLang="en-US" dirty="0">
                <a:latin typeface="+mn-ea"/>
                <a:ea typeface="+mn-ea"/>
              </a:rPr>
              <a:t>哪知他為我們的過犯受害，為我們的罪孽壓傷。因他受的刑罰，我們得平安；因他受的鞭傷，我們得醫治。  </a:t>
            </a:r>
            <a:r>
              <a:rPr lang="en-US" altLang="zh-TW" dirty="0">
                <a:latin typeface="+mn-ea"/>
                <a:ea typeface="+mn-ea"/>
              </a:rPr>
              <a:t>6 </a:t>
            </a:r>
            <a:r>
              <a:rPr lang="zh-TW" altLang="en-US" dirty="0">
                <a:latin typeface="+mn-ea"/>
                <a:ea typeface="+mn-ea"/>
              </a:rPr>
              <a:t>我們都如羊走迷；各人偏行己路；耶和華使我們眾人的罪孽都歸在他身上。（賽</a:t>
            </a:r>
            <a:r>
              <a:rPr lang="en-US" altLang="zh-TW" dirty="0">
                <a:latin typeface="+mn-ea"/>
                <a:ea typeface="+mn-ea"/>
              </a:rPr>
              <a:t>53</a:t>
            </a:r>
            <a:r>
              <a:rPr lang="zh-TW" altLang="en-US" dirty="0">
                <a:latin typeface="+mn-ea"/>
                <a:ea typeface="+mn-ea"/>
              </a:rPr>
              <a:t>：</a:t>
            </a:r>
            <a:r>
              <a:rPr lang="en-US" altLang="zh-TW" dirty="0">
                <a:latin typeface="+mn-ea"/>
                <a:ea typeface="+mn-ea"/>
              </a:rPr>
              <a:t>4-6</a:t>
            </a:r>
            <a:r>
              <a:rPr lang="zh-TW" altLang="en-US" dirty="0">
                <a:latin typeface="+mn-ea"/>
                <a:ea typeface="+mn-ea"/>
              </a:rPr>
              <a:t>）</a:t>
            </a:r>
          </a:p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A881CAD-CB07-DBE6-A07F-1B35F9C2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27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9D89CE-1883-9DF1-E4F1-F5372B372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下理（以賽亞書 </a:t>
            </a:r>
            <a:r>
              <a:rPr lang="en-US" altLang="zh-CN" dirty="0"/>
              <a:t>55-66</a:t>
            </a:r>
            <a:r>
              <a:rPr lang="zh-CN" altLang="en-US" dirty="0"/>
              <a:t>）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5B5CD8-4940-702C-B60F-E4CC08C55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zh-TW" altLang="en-US" sz="4900" b="0" dirty="0">
                <a:latin typeface="+mn-ea"/>
                <a:ea typeface="+mn-ea"/>
              </a:rPr>
              <a:t>上帝為所有真正的子民預備應許的救恩：</a:t>
            </a:r>
          </a:p>
          <a:p>
            <a:pPr lvl="1"/>
            <a:r>
              <a:rPr lang="en-HK" altLang="zh-TW" dirty="0">
                <a:latin typeface="+mn-ea"/>
                <a:ea typeface="+mn-ea"/>
              </a:rPr>
              <a:t>1 </a:t>
            </a:r>
            <a:r>
              <a:rPr lang="zh-TW" altLang="en-US" dirty="0">
                <a:latin typeface="+mn-ea"/>
                <a:ea typeface="+mn-ea"/>
              </a:rPr>
              <a:t>你們一切乾渴的都當就近水來；沒有銀錢的也可以來。。。</a:t>
            </a:r>
            <a:r>
              <a:rPr lang="en-US" altLang="zh-TW" dirty="0">
                <a:latin typeface="+mn-ea"/>
                <a:ea typeface="+mn-ea"/>
              </a:rPr>
              <a:t>5  </a:t>
            </a:r>
            <a:r>
              <a:rPr lang="zh-TW" altLang="en-US" dirty="0">
                <a:highlight>
                  <a:srgbClr val="FFFF00"/>
                </a:highlight>
                <a:latin typeface="+mn-ea"/>
                <a:ea typeface="+mn-ea"/>
              </a:rPr>
              <a:t>你素不認識的國民，你也必召來；素不認識你的國民也必向你奔跑，都因耶和華－你的上帝以色列的聖者，因為他已經榮耀你。</a:t>
            </a:r>
            <a:r>
              <a:rPr lang="zh-TW" altLang="en-US" dirty="0">
                <a:latin typeface="+mn-ea"/>
                <a:ea typeface="+mn-ea"/>
              </a:rPr>
              <a:t> （賽</a:t>
            </a:r>
            <a:r>
              <a:rPr lang="en-US" altLang="zh-TW" dirty="0">
                <a:latin typeface="+mn-ea"/>
                <a:ea typeface="+mn-ea"/>
              </a:rPr>
              <a:t>56</a:t>
            </a:r>
            <a:r>
              <a:rPr lang="zh-TW" altLang="en-US" dirty="0">
                <a:latin typeface="+mn-ea"/>
                <a:ea typeface="+mn-ea"/>
              </a:rPr>
              <a:t>：</a:t>
            </a:r>
            <a:r>
              <a:rPr lang="en-US" altLang="zh-TW" dirty="0">
                <a:latin typeface="+mn-ea"/>
                <a:ea typeface="+mn-ea"/>
              </a:rPr>
              <a:t>1- 1-5</a:t>
            </a:r>
            <a:r>
              <a:rPr lang="zh-TW" altLang="en-US" dirty="0">
                <a:latin typeface="+mn-ea"/>
                <a:ea typeface="+mn-ea"/>
              </a:rPr>
              <a:t>） </a:t>
            </a:r>
          </a:p>
          <a:p>
            <a:pPr lvl="1"/>
            <a:r>
              <a:rPr lang="en-US" altLang="zh-TW" b="0" dirty="0">
                <a:latin typeface="+mn-ea"/>
                <a:ea typeface="+mn-ea"/>
              </a:rPr>
              <a:t>6 </a:t>
            </a:r>
            <a:r>
              <a:rPr lang="zh-TW" altLang="en-US" b="0" dirty="0">
                <a:latin typeface="+mn-ea"/>
                <a:ea typeface="+mn-ea"/>
              </a:rPr>
              <a:t>還有那些</a:t>
            </a:r>
            <a:r>
              <a:rPr lang="zh-TW" altLang="en-US" b="0" dirty="0">
                <a:highlight>
                  <a:srgbClr val="FFFF00"/>
                </a:highlight>
                <a:latin typeface="+mn-ea"/>
                <a:ea typeface="+mn-ea"/>
              </a:rPr>
              <a:t>與耶和華聯合的</a:t>
            </a:r>
            <a:r>
              <a:rPr lang="zh-TW" altLang="en-US" b="1" dirty="0">
                <a:highlight>
                  <a:srgbClr val="FFFF00"/>
                </a:highlight>
                <a:latin typeface="+mn-ea"/>
                <a:ea typeface="+mn-ea"/>
              </a:rPr>
              <a:t>外邦人</a:t>
            </a:r>
            <a:r>
              <a:rPr lang="zh-TW" altLang="en-US" b="0" dirty="0">
                <a:highlight>
                  <a:srgbClr val="FFFF00"/>
                </a:highlight>
                <a:latin typeface="+mn-ea"/>
                <a:ea typeface="+mn-ea"/>
              </a:rPr>
              <a:t>，要事奉他，要愛耶和華的名，要作他的僕人</a:t>
            </a:r>
            <a:r>
              <a:rPr lang="zh-TW" altLang="en-US" b="0" dirty="0">
                <a:latin typeface="+mn-ea"/>
                <a:ea typeface="+mn-ea"/>
              </a:rPr>
              <a:t>－就是凡守安息日不干犯，又持守他約的人。</a:t>
            </a:r>
            <a:r>
              <a:rPr lang="en-US" altLang="zh-TW" b="0" dirty="0">
                <a:latin typeface="+mn-ea"/>
                <a:ea typeface="+mn-ea"/>
              </a:rPr>
              <a:t>7   </a:t>
            </a:r>
            <a:r>
              <a:rPr lang="zh-TW" altLang="en-US" b="0" dirty="0">
                <a:latin typeface="+mn-ea"/>
                <a:ea typeface="+mn-ea"/>
              </a:rPr>
              <a:t>我必領他們到我的聖山，使他們在禱告我的殿中喜樂。他們的燔祭和平安祭，在我壇上必蒙悅納，</a:t>
            </a:r>
            <a:r>
              <a:rPr lang="zh-TW" altLang="en-US" b="0" dirty="0">
                <a:highlight>
                  <a:srgbClr val="FFFF00"/>
                </a:highlight>
                <a:latin typeface="+mn-ea"/>
                <a:ea typeface="+mn-ea"/>
              </a:rPr>
              <a:t>因我的殿必稱為萬民禱告的殿。</a:t>
            </a:r>
            <a:r>
              <a:rPr lang="en-US" altLang="zh-TW" b="0" dirty="0">
                <a:latin typeface="+mn-ea"/>
                <a:ea typeface="+mn-ea"/>
              </a:rPr>
              <a:t>8 </a:t>
            </a:r>
            <a:r>
              <a:rPr lang="zh-TW" altLang="en-US" b="0" dirty="0">
                <a:latin typeface="+mn-ea"/>
                <a:ea typeface="+mn-ea"/>
              </a:rPr>
              <a:t>主耶和華，</a:t>
            </a:r>
            <a:r>
              <a:rPr lang="zh-TW" altLang="en-US" b="0" dirty="0">
                <a:highlight>
                  <a:srgbClr val="FFFF00"/>
                </a:highlight>
                <a:latin typeface="+mn-ea"/>
                <a:ea typeface="+mn-ea"/>
              </a:rPr>
              <a:t>就是招聚以色列被趕散的，說：在這被招聚的人以外，我還要招聚別人歸併他們。</a:t>
            </a:r>
            <a:r>
              <a:rPr lang="zh-TW" altLang="en-US" b="0" dirty="0">
                <a:latin typeface="+mn-ea"/>
                <a:ea typeface="+mn-ea"/>
              </a:rPr>
              <a:t>（賽</a:t>
            </a:r>
            <a:r>
              <a:rPr lang="en-US" altLang="zh-TW" b="0" dirty="0">
                <a:latin typeface="+mn-ea"/>
                <a:ea typeface="+mn-ea"/>
              </a:rPr>
              <a:t>56</a:t>
            </a:r>
            <a:r>
              <a:rPr lang="zh-TW" altLang="en-US" b="0" dirty="0">
                <a:latin typeface="+mn-ea"/>
                <a:ea typeface="+mn-ea"/>
              </a:rPr>
              <a:t>：</a:t>
            </a:r>
            <a:r>
              <a:rPr lang="en-US" altLang="zh-TW" b="0" dirty="0">
                <a:latin typeface="+mn-ea"/>
                <a:ea typeface="+mn-ea"/>
              </a:rPr>
              <a:t>6-8</a:t>
            </a:r>
            <a:r>
              <a:rPr lang="zh-TW" altLang="en-US" b="0" dirty="0">
                <a:latin typeface="+mn-ea"/>
                <a:ea typeface="+mn-ea"/>
              </a:rPr>
              <a:t>）</a:t>
            </a:r>
          </a:p>
          <a:p>
            <a:r>
              <a:rPr lang="zh-TW" altLang="en-US" b="0" dirty="0">
                <a:latin typeface="+mn-ea"/>
                <a:ea typeface="+mn-ea"/>
              </a:rPr>
              <a:t>復興以色列，成為世界之光，萬國來朝（賽</a:t>
            </a:r>
            <a:r>
              <a:rPr lang="en-US" altLang="zh-TW" b="0" dirty="0">
                <a:latin typeface="+mn-ea"/>
                <a:ea typeface="+mn-ea"/>
              </a:rPr>
              <a:t>60</a:t>
            </a:r>
            <a:r>
              <a:rPr lang="zh-TW" altLang="en-US" b="0" dirty="0">
                <a:latin typeface="+mn-ea"/>
                <a:ea typeface="+mn-ea"/>
              </a:rPr>
              <a:t>）</a:t>
            </a:r>
          </a:p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3624735-AB02-7F6B-A8FE-053885DC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74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29BEA-9BD0-941D-9E57-4A356CF20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賽</a:t>
            </a:r>
            <a:r>
              <a:rPr lang="en-US" altLang="zh-CN" dirty="0"/>
              <a:t>54</a:t>
            </a:r>
            <a:r>
              <a:rPr lang="zh-CN" altLang="en-US" dirty="0"/>
              <a:t>：</a:t>
            </a:r>
            <a:r>
              <a:rPr lang="en-US" altLang="zh-CN" dirty="0"/>
              <a:t>1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7BD375-7197-FD08-9E54-9A8831C51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TW" dirty="0"/>
              <a:t>1 </a:t>
            </a:r>
            <a:r>
              <a:rPr lang="zh-TW" altLang="en-US" dirty="0"/>
              <a:t>你這不懷孕、不生養的要歌唱；你這未曾經過產難的要發聲歌唱，揚聲歡呼；因為沒有丈夫的比有丈夫的兒女更多。這是耶和華說的。</a:t>
            </a:r>
            <a:endParaRPr lang="en-HK" altLang="zh-TW" dirty="0"/>
          </a:p>
          <a:p>
            <a:pPr lvl="1"/>
            <a:r>
              <a:rPr lang="zh-CN" altLang="en-US" dirty="0"/>
              <a:t>耶路撒冷</a:t>
            </a:r>
            <a:endParaRPr lang="en-HK" altLang="zh-CN" dirty="0"/>
          </a:p>
          <a:p>
            <a:pPr lvl="2"/>
            <a:r>
              <a:rPr lang="zh-CN" altLang="en-US" dirty="0"/>
              <a:t>（賽</a:t>
            </a:r>
            <a:r>
              <a:rPr lang="en-US" altLang="zh-CN" dirty="0"/>
              <a:t>49</a:t>
            </a:r>
            <a:r>
              <a:rPr lang="zh-CN" altLang="en-US" dirty="0"/>
              <a:t>：</a:t>
            </a:r>
            <a:r>
              <a:rPr lang="en-US" altLang="zh-TW" dirty="0"/>
              <a:t>17</a:t>
            </a:r>
            <a:r>
              <a:rPr lang="en-US" altLang="zh-CN" dirty="0"/>
              <a:t>-18</a:t>
            </a:r>
            <a:r>
              <a:rPr lang="zh-CN" altLang="en-US" dirty="0"/>
              <a:t>）</a:t>
            </a:r>
            <a:r>
              <a:rPr lang="en-HK" altLang="zh-CN" dirty="0"/>
              <a:t>	</a:t>
            </a:r>
            <a:r>
              <a:rPr lang="zh-TW" altLang="en-US" dirty="0"/>
              <a:t>你的兒女必急速歸回；毀壞你的，使你荒廢的，必都離你出去，</a:t>
            </a:r>
            <a:r>
              <a:rPr lang="en-US" altLang="zh-TW" dirty="0"/>
              <a:t>18    </a:t>
            </a:r>
            <a:r>
              <a:rPr lang="zh-TW" altLang="en-US" dirty="0"/>
              <a:t>你舉目向四方觀看；他們都聚集來到你這裏。耶和華說：我指著我的永生起誓：你必要以他們為妝飾佩戴，以他們為華帶束腰，像新婦一樣。</a:t>
            </a:r>
            <a:endParaRPr lang="en-HK" altLang="zh-CN" dirty="0"/>
          </a:p>
          <a:p>
            <a:pPr lvl="1"/>
            <a:r>
              <a:rPr lang="zh-CN" altLang="en-US" dirty="0"/>
              <a:t>國土不安情況下。。。，上主救恩臨到外邦</a:t>
            </a:r>
            <a:endParaRPr lang="en-HK" altLang="zh-CN" dirty="0"/>
          </a:p>
          <a:p>
            <a:pPr lvl="2"/>
            <a:r>
              <a:rPr lang="zh-CN" altLang="en-US" dirty="0"/>
              <a:t>（賽</a:t>
            </a:r>
            <a:r>
              <a:rPr lang="en-US" altLang="zh-CN" dirty="0"/>
              <a:t>56</a:t>
            </a:r>
            <a:r>
              <a:rPr lang="zh-CN" altLang="en-US" dirty="0"/>
              <a:t>：</a:t>
            </a:r>
            <a:r>
              <a:rPr lang="en-US" altLang="zh-CN" dirty="0"/>
              <a:t>8</a:t>
            </a:r>
            <a:r>
              <a:rPr lang="zh-CN" altLang="en-US" dirty="0"/>
              <a:t>）</a:t>
            </a:r>
            <a:r>
              <a:rPr lang="en-US" altLang="zh-TW" dirty="0"/>
              <a:t>8 </a:t>
            </a:r>
            <a:r>
              <a:rPr lang="zh-TW" altLang="en-US" dirty="0"/>
              <a:t>主耶和華，就是招聚以色列被趕散的，</a:t>
            </a:r>
            <a:r>
              <a:rPr lang="zh-TW" altLang="en-US" dirty="0">
                <a:highlight>
                  <a:srgbClr val="FFFF00"/>
                </a:highlight>
              </a:rPr>
              <a:t>說：在這被招聚的人以外，我還要招聚別人歸併他們。</a:t>
            </a:r>
          </a:p>
        </p:txBody>
      </p:sp>
    </p:spTree>
    <p:extLst>
      <p:ext uri="{BB962C8B-B14F-4D97-AF65-F5344CB8AC3E}">
        <p14:creationId xmlns:p14="http://schemas.microsoft.com/office/powerpoint/2010/main" val="4035649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0A65E5-2D52-84F9-F7A0-37347DB79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賽</a:t>
            </a:r>
            <a:r>
              <a:rPr lang="en-US" altLang="zh-CN" dirty="0"/>
              <a:t>54</a:t>
            </a:r>
            <a:r>
              <a:rPr lang="zh-CN" altLang="en-US" dirty="0"/>
              <a:t>：</a:t>
            </a:r>
            <a:r>
              <a:rPr lang="en-US" altLang="zh-CN" dirty="0"/>
              <a:t>2-3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4381C7-C8AE-9183-4843-1A3E4715C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2 </a:t>
            </a:r>
            <a:r>
              <a:rPr lang="zh-TW" altLang="en-US" dirty="0"/>
              <a:t>要擴張你帳幕之地，張大你居所的幔子，不要限止；要放長你的繩子，堅固你的橛子。</a:t>
            </a:r>
            <a:r>
              <a:rPr lang="en-US" altLang="zh-TW" dirty="0"/>
              <a:t>3 </a:t>
            </a:r>
            <a:r>
              <a:rPr lang="zh-TW" altLang="en-US" dirty="0"/>
              <a:t>因為你要向左向右開展；你的後裔必得多國為業，又使荒涼的城邑有人居住。</a:t>
            </a:r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445341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0A65E5-2D52-84F9-F7A0-37347DB79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賽</a:t>
            </a:r>
            <a:r>
              <a:rPr lang="en-US" altLang="zh-CN" dirty="0"/>
              <a:t>54</a:t>
            </a:r>
            <a:r>
              <a:rPr lang="zh-CN" altLang="en-US" dirty="0"/>
              <a:t>：</a:t>
            </a:r>
            <a:r>
              <a:rPr lang="en-US" altLang="zh-CN" dirty="0"/>
              <a:t>2-3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4381C7-C8AE-9183-4843-1A3E4715C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/>
              <a:t>2 </a:t>
            </a:r>
            <a:r>
              <a:rPr lang="zh-TW" altLang="en-US" dirty="0"/>
              <a:t>要</a:t>
            </a:r>
            <a:r>
              <a:rPr lang="zh-TW" altLang="en-US" dirty="0">
                <a:highlight>
                  <a:srgbClr val="FFFF00"/>
                </a:highlight>
              </a:rPr>
              <a:t>擴張</a:t>
            </a:r>
            <a:r>
              <a:rPr lang="zh-TW" altLang="en-US" dirty="0"/>
              <a:t>你帳幕之地，</a:t>
            </a:r>
            <a:r>
              <a:rPr lang="zh-TW" altLang="en-US" dirty="0">
                <a:highlight>
                  <a:srgbClr val="FFFF00"/>
                </a:highlight>
              </a:rPr>
              <a:t>張大</a:t>
            </a:r>
            <a:r>
              <a:rPr lang="zh-TW" altLang="en-US" dirty="0"/>
              <a:t>你居所的幔子，不要</a:t>
            </a:r>
            <a:r>
              <a:rPr lang="zh-TW" altLang="en-US" dirty="0">
                <a:highlight>
                  <a:srgbClr val="FFFF00"/>
                </a:highlight>
              </a:rPr>
              <a:t>限止</a:t>
            </a:r>
            <a:r>
              <a:rPr lang="zh-TW" altLang="en-US" dirty="0"/>
              <a:t>；要</a:t>
            </a:r>
            <a:r>
              <a:rPr lang="zh-TW" altLang="en-US" dirty="0">
                <a:highlight>
                  <a:srgbClr val="FFFF00"/>
                </a:highlight>
              </a:rPr>
              <a:t>放長</a:t>
            </a:r>
            <a:r>
              <a:rPr lang="zh-TW" altLang="en-US" dirty="0"/>
              <a:t>你的繩子，</a:t>
            </a:r>
            <a:r>
              <a:rPr lang="zh-TW" altLang="en-US" dirty="0">
                <a:highlight>
                  <a:srgbClr val="FFFF00"/>
                </a:highlight>
              </a:rPr>
              <a:t>堅固</a:t>
            </a:r>
            <a:r>
              <a:rPr lang="zh-TW" altLang="en-US" dirty="0"/>
              <a:t>你的橛子。</a:t>
            </a:r>
            <a:r>
              <a:rPr lang="en-US" altLang="zh-TW" dirty="0"/>
              <a:t>3 </a:t>
            </a:r>
            <a:r>
              <a:rPr lang="zh-TW" altLang="en-US" dirty="0"/>
              <a:t>因為你要向左向右開展；你的後裔必</a:t>
            </a:r>
            <a:r>
              <a:rPr lang="zh-TW" altLang="en-US" dirty="0">
                <a:highlight>
                  <a:srgbClr val="00FFFF"/>
                </a:highlight>
              </a:rPr>
              <a:t>得多國為業</a:t>
            </a:r>
            <a:r>
              <a:rPr lang="zh-TW" altLang="en-US" dirty="0"/>
              <a:t>，又</a:t>
            </a:r>
            <a:r>
              <a:rPr lang="zh-TW" altLang="en-US" dirty="0">
                <a:highlight>
                  <a:srgbClr val="00FFFF"/>
                </a:highlight>
              </a:rPr>
              <a:t>使荒涼的城邑有人居住</a:t>
            </a:r>
            <a:r>
              <a:rPr lang="zh-TW" altLang="en-US" dirty="0"/>
              <a:t>。</a:t>
            </a:r>
            <a:endParaRPr lang="en-HK" altLang="zh-TW" dirty="0"/>
          </a:p>
          <a:p>
            <a:r>
              <a:rPr lang="en-US" altLang="zh-CN" dirty="0"/>
              <a:t>5</a:t>
            </a:r>
            <a:r>
              <a:rPr lang="zh-CN" altLang="en-US" dirty="0"/>
              <a:t>個命令（</a:t>
            </a:r>
            <a:r>
              <a:rPr lang="en-HK" altLang="zh-CN" dirty="0"/>
              <a:t>imperatives</a:t>
            </a:r>
            <a:r>
              <a:rPr lang="zh-CN" altLang="en-US" dirty="0"/>
              <a:t>）</a:t>
            </a:r>
            <a:endParaRPr lang="en-HK" altLang="zh-CN" dirty="0"/>
          </a:p>
          <a:p>
            <a:r>
              <a:rPr lang="en-US" altLang="zh-CN" dirty="0"/>
              <a:t>『</a:t>
            </a:r>
            <a:r>
              <a:rPr lang="zh-CN" altLang="en-US" dirty="0"/>
              <a:t>得</a:t>
            </a:r>
            <a:r>
              <a:rPr lang="en-US" altLang="zh-CN" dirty="0"/>
              <a:t>』</a:t>
            </a:r>
            <a:r>
              <a:rPr lang="zh-CN" altLang="en-US" dirty="0"/>
              <a:t>多國（驅走，接管，繼承）</a:t>
            </a:r>
            <a:endParaRPr lang="en-HK" altLang="zh-CN" dirty="0"/>
          </a:p>
          <a:p>
            <a:endParaRPr lang="zh-TW" altLang="en-US" dirty="0"/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868287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F2E158-F7E4-5908-071B-AAE010105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賽</a:t>
            </a:r>
            <a:r>
              <a:rPr lang="en-US" altLang="zh-CN" dirty="0"/>
              <a:t>54</a:t>
            </a:r>
            <a:r>
              <a:rPr lang="zh-CN" altLang="en-US" dirty="0"/>
              <a:t>：</a:t>
            </a:r>
            <a:r>
              <a:rPr lang="en-US" altLang="zh-CN" dirty="0"/>
              <a:t>4-5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3EE377-8542-05DB-A504-A7BA64ECD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4 </a:t>
            </a:r>
            <a:r>
              <a:rPr lang="zh-TW" altLang="en-US" dirty="0"/>
              <a:t>不要懼怕，因你必不致蒙羞；也不要抱愧，因你必不致受辱。你必忘記幼年的羞愧，不再記念你寡居的羞辱。</a:t>
            </a:r>
            <a:r>
              <a:rPr lang="en-US" altLang="zh-TW" dirty="0"/>
              <a:t>5 </a:t>
            </a:r>
            <a:r>
              <a:rPr lang="zh-TW" altLang="en-US" dirty="0"/>
              <a:t>因為造你的是你的丈夫；萬軍之耶和華是他的名。救贖你的是以色列的聖者；他必稱為全地之上帝。</a:t>
            </a:r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076549543"/>
      </p:ext>
    </p:extLst>
  </p:cSld>
  <p:clrMapOvr>
    <a:masterClrMapping/>
  </p:clrMapOvr>
</p:sld>
</file>

<file path=ppt/theme/theme1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ermon Template" id="{A0C63D70-7353-4ACB-9E98-1F9E0238824B}" vid="{0000ECE8-6DCE-4BB9-869A-793B45FF97E5}"/>
    </a:ext>
  </a:extLst>
</a:theme>
</file>

<file path=ppt/theme/theme2.xml><?xml version="1.0" encoding="utf-8"?>
<a:theme xmlns:a="http://schemas.openxmlformats.org/drawingml/2006/main" name="2_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ermon Template" id="{570F2BE6-1E50-4960-9B73-04FFF637FAF0}" vid="{9679692C-F427-4821-96AC-04D0A3D54F67}"/>
    </a:ext>
  </a:extLst>
</a:theme>
</file>

<file path=ppt/theme/theme3.xml><?xml version="1.0" encoding="utf-8"?>
<a:theme xmlns:a="http://schemas.openxmlformats.org/drawingml/2006/main" name="3_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ermon Template" id="{570F2BE6-1E50-4960-9B73-04FFF637FAF0}" vid="{9679692C-F427-4821-96AC-04D0A3D54F6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Sermon Template</Template>
  <TotalTime>3904</TotalTime>
  <Words>1163</Words>
  <Application>Microsoft Office PowerPoint</Application>
  <PresentationFormat>自訂</PresentationFormat>
  <Paragraphs>83</Paragraphs>
  <Slides>12</Slides>
  <Notes>10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12</vt:i4>
      </vt:variant>
    </vt:vector>
  </HeadingPairs>
  <TitlesOfParts>
    <vt:vector size="15" baseType="lpstr">
      <vt:lpstr>1_Wisp</vt:lpstr>
      <vt:lpstr>2_Wisp</vt:lpstr>
      <vt:lpstr>3_Wisp</vt:lpstr>
      <vt:lpstr>以賽亞書 54：1-5</vt:lpstr>
      <vt:lpstr>前言 - 誰是猶太人？</vt:lpstr>
      <vt:lpstr>以賽亞書 - 分段（參考：ESVSB）</vt:lpstr>
      <vt:lpstr>上文（以賽亞40-55）</vt:lpstr>
      <vt:lpstr>下理（以賽亞書 55-66）</vt:lpstr>
      <vt:lpstr>賽54：1</vt:lpstr>
      <vt:lpstr>賽54：2-3</vt:lpstr>
      <vt:lpstr>賽54：2-3</vt:lpstr>
      <vt:lpstr>賽54：4-5</vt:lpstr>
      <vt:lpstr>賽54：4-5</vt:lpstr>
      <vt:lpstr>領受</vt:lpstr>
      <vt:lpstr>可以做什麼？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回應召命，開放神家</dc:title>
  <dc:creator>CC LAM</dc:creator>
  <cp:lastModifiedBy>Andrew</cp:lastModifiedBy>
  <cp:revision>3</cp:revision>
  <cp:lastPrinted>2022-09-24T06:56:35Z</cp:lastPrinted>
  <dcterms:created xsi:type="dcterms:W3CDTF">2022-01-05T15:58:49Z</dcterms:created>
  <dcterms:modified xsi:type="dcterms:W3CDTF">2023-02-25T02:03:22Z</dcterms:modified>
</cp:coreProperties>
</file>