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2" r:id="rId3"/>
    <p:sldId id="263" r:id="rId4"/>
    <p:sldId id="267" r:id="rId5"/>
    <p:sldId id="272" r:id="rId6"/>
    <p:sldId id="268" r:id="rId7"/>
    <p:sldId id="269" r:id="rId8"/>
    <p:sldId id="270" r:id="rId9"/>
    <p:sldId id="271" r:id="rId10"/>
    <p:sldId id="275" r:id="rId11"/>
    <p:sldId id="264" r:id="rId12"/>
    <p:sldId id="274" r:id="rId13"/>
    <p:sldId id="286" r:id="rId14"/>
    <p:sldId id="276" r:id="rId15"/>
    <p:sldId id="289" r:id="rId16"/>
    <p:sldId id="277" r:id="rId17"/>
    <p:sldId id="287" r:id="rId18"/>
    <p:sldId id="288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FC7510-8928-41B7-9479-8B1D63A97ACB}" v="312" dt="2023-01-26T00:57:34.8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250" autoAdjust="0"/>
  </p:normalViewPr>
  <p:slideViewPr>
    <p:cSldViewPr snapToGrid="0" showGuides="1">
      <p:cViewPr varScale="1">
        <p:scale>
          <a:sx n="82" d="100"/>
          <a:sy n="82" d="100"/>
        </p:scale>
        <p:origin x="-450" y="-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-222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P Chan" userId="247066c3205ce05f" providerId="LiveId" clId="{52FC7510-8928-41B7-9479-8B1D63A97ACB}"/>
    <pc:docChg chg="undo custSel addSld delSld modSld sldOrd modMainMaster">
      <pc:chgData name="SP Chan" userId="247066c3205ce05f" providerId="LiveId" clId="{52FC7510-8928-41B7-9479-8B1D63A97ACB}" dt="2023-01-26T00:57:34.876" v="1017"/>
      <pc:docMkLst>
        <pc:docMk/>
      </pc:docMkLst>
      <pc:sldChg chg="modSp mod setBg modAnim">
        <pc:chgData name="SP Chan" userId="247066c3205ce05f" providerId="LiveId" clId="{52FC7510-8928-41B7-9479-8B1D63A97ACB}" dt="2023-01-20T03:13:46.047" v="322"/>
        <pc:sldMkLst>
          <pc:docMk/>
          <pc:sldMk cId="1708617038" sldId="256"/>
        </pc:sldMkLst>
        <pc:spChg chg="mod">
          <ac:chgData name="SP Chan" userId="247066c3205ce05f" providerId="LiveId" clId="{52FC7510-8928-41B7-9479-8B1D63A97ACB}" dt="2023-01-15T01:30:47.491" v="40" actId="1076"/>
          <ac:spMkLst>
            <pc:docMk/>
            <pc:sldMk cId="1708617038" sldId="256"/>
            <ac:spMk id="3" creationId="{E6C0F6BD-B36C-683F-B96E-B860EA7A18E9}"/>
          </ac:spMkLst>
        </pc:spChg>
      </pc:sldChg>
      <pc:sldChg chg="del">
        <pc:chgData name="SP Chan" userId="247066c3205ce05f" providerId="LiveId" clId="{52FC7510-8928-41B7-9479-8B1D63A97ACB}" dt="2023-01-15T02:01:08.861" v="157" actId="47"/>
        <pc:sldMkLst>
          <pc:docMk/>
          <pc:sldMk cId="4247169305" sldId="259"/>
        </pc:sldMkLst>
      </pc:sldChg>
      <pc:sldChg chg="del">
        <pc:chgData name="SP Chan" userId="247066c3205ce05f" providerId="LiveId" clId="{52FC7510-8928-41B7-9479-8B1D63A97ACB}" dt="2023-01-15T02:01:12.178" v="159" actId="47"/>
        <pc:sldMkLst>
          <pc:docMk/>
          <pc:sldMk cId="2606090052" sldId="260"/>
        </pc:sldMkLst>
      </pc:sldChg>
      <pc:sldChg chg="del">
        <pc:chgData name="SP Chan" userId="247066c3205ce05f" providerId="LiveId" clId="{52FC7510-8928-41B7-9479-8B1D63A97ACB}" dt="2023-01-15T02:01:01.526" v="153" actId="47"/>
        <pc:sldMkLst>
          <pc:docMk/>
          <pc:sldMk cId="817744205" sldId="261"/>
        </pc:sldMkLst>
      </pc:sldChg>
      <pc:sldChg chg="addSp modSp mod setBg modAnim">
        <pc:chgData name="SP Chan" userId="247066c3205ce05f" providerId="LiveId" clId="{52FC7510-8928-41B7-9479-8B1D63A97ACB}" dt="2023-01-20T03:21:59.453" v="488" actId="1076"/>
        <pc:sldMkLst>
          <pc:docMk/>
          <pc:sldMk cId="2463269759" sldId="262"/>
        </pc:sldMkLst>
        <pc:spChg chg="mod">
          <ac:chgData name="SP Chan" userId="247066c3205ce05f" providerId="LiveId" clId="{52FC7510-8928-41B7-9479-8B1D63A97ACB}" dt="2023-01-20T03:15:08.991" v="342" actId="692"/>
          <ac:spMkLst>
            <pc:docMk/>
            <pc:sldMk cId="2463269759" sldId="262"/>
            <ac:spMk id="2" creationId="{3FDCFC26-23F5-6484-2BE5-B6C1067C84E2}"/>
          </ac:spMkLst>
        </pc:spChg>
        <pc:spChg chg="mod">
          <ac:chgData name="SP Chan" userId="247066c3205ce05f" providerId="LiveId" clId="{52FC7510-8928-41B7-9479-8B1D63A97ACB}" dt="2023-01-20T03:21:46.120" v="487" actId="1076"/>
          <ac:spMkLst>
            <pc:docMk/>
            <pc:sldMk cId="2463269759" sldId="262"/>
            <ac:spMk id="3" creationId="{F44F964B-F949-B0E5-DF03-9381B47AC141}"/>
          </ac:spMkLst>
        </pc:spChg>
        <pc:spChg chg="mod">
          <ac:chgData name="SP Chan" userId="247066c3205ce05f" providerId="LiveId" clId="{52FC7510-8928-41B7-9479-8B1D63A97ACB}" dt="2023-01-20T03:15:02.990" v="338" actId="692"/>
          <ac:spMkLst>
            <pc:docMk/>
            <pc:sldMk cId="2463269759" sldId="262"/>
            <ac:spMk id="4" creationId="{5FCB3591-4696-7E3B-B1C1-E4B52AC49901}"/>
          </ac:spMkLst>
        </pc:spChg>
        <pc:spChg chg="add mod">
          <ac:chgData name="SP Chan" userId="247066c3205ce05f" providerId="LiveId" clId="{52FC7510-8928-41B7-9479-8B1D63A97ACB}" dt="2023-01-20T03:19:54.355" v="456" actId="1076"/>
          <ac:spMkLst>
            <pc:docMk/>
            <pc:sldMk cId="2463269759" sldId="262"/>
            <ac:spMk id="5" creationId="{8D0D8C14-2F12-6E85-2271-A8A442DA4867}"/>
          </ac:spMkLst>
        </pc:spChg>
        <pc:spChg chg="mod">
          <ac:chgData name="SP Chan" userId="247066c3205ce05f" providerId="LiveId" clId="{52FC7510-8928-41B7-9479-8B1D63A97ACB}" dt="2023-01-20T03:14:56.184" v="334" actId="692"/>
          <ac:spMkLst>
            <pc:docMk/>
            <pc:sldMk cId="2463269759" sldId="262"/>
            <ac:spMk id="6" creationId="{C3C6706A-4604-2163-DF7A-382EC9E5173E}"/>
          </ac:spMkLst>
        </pc:spChg>
        <pc:spChg chg="mod">
          <ac:chgData name="SP Chan" userId="247066c3205ce05f" providerId="LiveId" clId="{52FC7510-8928-41B7-9479-8B1D63A97ACB}" dt="2023-01-20T03:21:09.052" v="467" actId="20577"/>
          <ac:spMkLst>
            <pc:docMk/>
            <pc:sldMk cId="2463269759" sldId="262"/>
            <ac:spMk id="7" creationId="{F9F21F16-DFCF-A036-99DE-1CE19CC29470}"/>
          </ac:spMkLst>
        </pc:spChg>
        <pc:spChg chg="mod">
          <ac:chgData name="SP Chan" userId="247066c3205ce05f" providerId="LiveId" clId="{52FC7510-8928-41B7-9479-8B1D63A97ACB}" dt="2023-01-20T03:21:59.453" v="488" actId="1076"/>
          <ac:spMkLst>
            <pc:docMk/>
            <pc:sldMk cId="2463269759" sldId="262"/>
            <ac:spMk id="8" creationId="{4B658720-8763-91D9-E8A5-8F00BBB676E6}"/>
          </ac:spMkLst>
        </pc:spChg>
        <pc:picChg chg="mod">
          <ac:chgData name="SP Chan" userId="247066c3205ce05f" providerId="LiveId" clId="{52FC7510-8928-41B7-9479-8B1D63A97ACB}" dt="2023-01-20T03:14:21.564" v="323" actId="1076"/>
          <ac:picMkLst>
            <pc:docMk/>
            <pc:sldMk cId="2463269759" sldId="262"/>
            <ac:picMk id="1026" creationId="{2F5A414B-DE84-4845-2A6D-1233EDC62781}"/>
          </ac:picMkLst>
        </pc:picChg>
      </pc:sldChg>
      <pc:sldChg chg="delSp modSp mod delAnim">
        <pc:chgData name="SP Chan" userId="247066c3205ce05f" providerId="LiveId" clId="{52FC7510-8928-41B7-9479-8B1D63A97ACB}" dt="2023-01-15T01:32:42.035" v="53" actId="14100"/>
        <pc:sldMkLst>
          <pc:docMk/>
          <pc:sldMk cId="1663150676" sldId="263"/>
        </pc:sldMkLst>
        <pc:spChg chg="mod">
          <ac:chgData name="SP Chan" userId="247066c3205ce05f" providerId="LiveId" clId="{52FC7510-8928-41B7-9479-8B1D63A97ACB}" dt="2023-01-15T01:31:49.784" v="45" actId="1076"/>
          <ac:spMkLst>
            <pc:docMk/>
            <pc:sldMk cId="1663150676" sldId="263"/>
            <ac:spMk id="4" creationId="{0A80336B-8921-BE2A-5FF9-FC334D7EAD3C}"/>
          </ac:spMkLst>
        </pc:spChg>
        <pc:spChg chg="mod">
          <ac:chgData name="SP Chan" userId="247066c3205ce05f" providerId="LiveId" clId="{52FC7510-8928-41B7-9479-8B1D63A97ACB}" dt="2023-01-15T01:32:42.035" v="53" actId="14100"/>
          <ac:spMkLst>
            <pc:docMk/>
            <pc:sldMk cId="1663150676" sldId="263"/>
            <ac:spMk id="5" creationId="{BF57C338-F379-B986-E441-CBAA1C07AA4C}"/>
          </ac:spMkLst>
        </pc:spChg>
        <pc:spChg chg="del">
          <ac:chgData name="SP Chan" userId="247066c3205ce05f" providerId="LiveId" clId="{52FC7510-8928-41B7-9479-8B1D63A97ACB}" dt="2023-01-15T01:32:16.972" v="48" actId="478"/>
          <ac:spMkLst>
            <pc:docMk/>
            <pc:sldMk cId="1663150676" sldId="263"/>
            <ac:spMk id="6" creationId="{744D482A-4856-2DE7-F7B3-798F26DCD33D}"/>
          </ac:spMkLst>
        </pc:spChg>
        <pc:spChg chg="mod">
          <ac:chgData name="SP Chan" userId="247066c3205ce05f" providerId="LiveId" clId="{52FC7510-8928-41B7-9479-8B1D63A97ACB}" dt="2023-01-15T01:32:06.719" v="46" actId="1076"/>
          <ac:spMkLst>
            <pc:docMk/>
            <pc:sldMk cId="1663150676" sldId="263"/>
            <ac:spMk id="8" creationId="{B03157BF-3B82-304C-6ADA-7189C7C3062E}"/>
          </ac:spMkLst>
        </pc:spChg>
        <pc:spChg chg="mod">
          <ac:chgData name="SP Chan" userId="247066c3205ce05f" providerId="LiveId" clId="{52FC7510-8928-41B7-9479-8B1D63A97ACB}" dt="2023-01-15T01:32:37.506" v="52" actId="14100"/>
          <ac:spMkLst>
            <pc:docMk/>
            <pc:sldMk cId="1663150676" sldId="263"/>
            <ac:spMk id="9" creationId="{B6001728-56E1-780B-D040-02BC081EB0C1}"/>
          </ac:spMkLst>
        </pc:spChg>
      </pc:sldChg>
      <pc:sldChg chg="modSp mod">
        <pc:chgData name="SP Chan" userId="247066c3205ce05f" providerId="LiveId" clId="{52FC7510-8928-41B7-9479-8B1D63A97ACB}" dt="2023-01-26T00:54:57.861" v="1013" actId="20577"/>
        <pc:sldMkLst>
          <pc:docMk/>
          <pc:sldMk cId="340629045" sldId="264"/>
        </pc:sldMkLst>
        <pc:spChg chg="mod">
          <ac:chgData name="SP Chan" userId="247066c3205ce05f" providerId="LiveId" clId="{52FC7510-8928-41B7-9479-8B1D63A97ACB}" dt="2023-01-26T00:54:57.861" v="1013" actId="20577"/>
          <ac:spMkLst>
            <pc:docMk/>
            <pc:sldMk cId="340629045" sldId="264"/>
            <ac:spMk id="3" creationId="{54D166B0-20D2-6B17-034F-F51DCBEA3847}"/>
          </ac:spMkLst>
        </pc:spChg>
      </pc:sldChg>
      <pc:sldChg chg="modSp mod">
        <pc:chgData name="SP Chan" userId="247066c3205ce05f" providerId="LiveId" clId="{52FC7510-8928-41B7-9479-8B1D63A97ACB}" dt="2023-01-15T01:33:36.217" v="60" actId="14100"/>
        <pc:sldMkLst>
          <pc:docMk/>
          <pc:sldMk cId="2756310973" sldId="267"/>
        </pc:sldMkLst>
        <pc:spChg chg="mod">
          <ac:chgData name="SP Chan" userId="247066c3205ce05f" providerId="LiveId" clId="{52FC7510-8928-41B7-9479-8B1D63A97ACB}" dt="2023-01-15T01:33:29.086" v="58" actId="14100"/>
          <ac:spMkLst>
            <pc:docMk/>
            <pc:sldMk cId="2756310973" sldId="267"/>
            <ac:spMk id="3" creationId="{C9999D7E-A5FF-2B87-F7A9-9BD1781F1FB9}"/>
          </ac:spMkLst>
        </pc:spChg>
        <pc:spChg chg="mod">
          <ac:chgData name="SP Chan" userId="247066c3205ce05f" providerId="LiveId" clId="{52FC7510-8928-41B7-9479-8B1D63A97ACB}" dt="2023-01-15T01:33:12.631" v="56" actId="14100"/>
          <ac:spMkLst>
            <pc:docMk/>
            <pc:sldMk cId="2756310973" sldId="267"/>
            <ac:spMk id="4" creationId="{0A80336B-8921-BE2A-5FF9-FC334D7EAD3C}"/>
          </ac:spMkLst>
        </pc:spChg>
        <pc:spChg chg="mod">
          <ac:chgData name="SP Chan" userId="247066c3205ce05f" providerId="LiveId" clId="{52FC7510-8928-41B7-9479-8B1D63A97ACB}" dt="2023-01-15T01:33:36.217" v="60" actId="14100"/>
          <ac:spMkLst>
            <pc:docMk/>
            <pc:sldMk cId="2756310973" sldId="267"/>
            <ac:spMk id="5" creationId="{8DD30D51-E990-185A-B275-57A9441A6236}"/>
          </ac:spMkLst>
        </pc:spChg>
      </pc:sldChg>
      <pc:sldChg chg="modSp mod modAnim modNotesTx">
        <pc:chgData name="SP Chan" userId="247066c3205ce05f" providerId="LiveId" clId="{52FC7510-8928-41B7-9479-8B1D63A97ACB}" dt="2023-01-26T00:53:32.289" v="999"/>
        <pc:sldMkLst>
          <pc:docMk/>
          <pc:sldMk cId="2623837106" sldId="268"/>
        </pc:sldMkLst>
        <pc:spChg chg="mod">
          <ac:chgData name="SP Chan" userId="247066c3205ce05f" providerId="LiveId" clId="{52FC7510-8928-41B7-9479-8B1D63A97ACB}" dt="2023-01-15T01:35:01.532" v="80" actId="20577"/>
          <ac:spMkLst>
            <pc:docMk/>
            <pc:sldMk cId="2623837106" sldId="268"/>
            <ac:spMk id="4" creationId="{0A80336B-8921-BE2A-5FF9-FC334D7EAD3C}"/>
          </ac:spMkLst>
        </pc:spChg>
      </pc:sldChg>
      <pc:sldChg chg="modSp mod">
        <pc:chgData name="SP Chan" userId="247066c3205ce05f" providerId="LiveId" clId="{52FC7510-8928-41B7-9479-8B1D63A97ACB}" dt="2023-01-15T01:35:21.434" v="81" actId="14100"/>
        <pc:sldMkLst>
          <pc:docMk/>
          <pc:sldMk cId="4199420669" sldId="269"/>
        </pc:sldMkLst>
        <pc:spChg chg="mod">
          <ac:chgData name="SP Chan" userId="247066c3205ce05f" providerId="LiveId" clId="{52FC7510-8928-41B7-9479-8B1D63A97ACB}" dt="2023-01-15T01:35:21.434" v="81" actId="14100"/>
          <ac:spMkLst>
            <pc:docMk/>
            <pc:sldMk cId="4199420669" sldId="269"/>
            <ac:spMk id="4" creationId="{0A80336B-8921-BE2A-5FF9-FC334D7EAD3C}"/>
          </ac:spMkLst>
        </pc:spChg>
      </pc:sldChg>
      <pc:sldChg chg="modSp mod">
        <pc:chgData name="SP Chan" userId="247066c3205ce05f" providerId="LiveId" clId="{52FC7510-8928-41B7-9479-8B1D63A97ACB}" dt="2023-01-15T01:35:38.999" v="82" actId="14100"/>
        <pc:sldMkLst>
          <pc:docMk/>
          <pc:sldMk cId="2560167106" sldId="270"/>
        </pc:sldMkLst>
        <pc:spChg chg="mod">
          <ac:chgData name="SP Chan" userId="247066c3205ce05f" providerId="LiveId" clId="{52FC7510-8928-41B7-9479-8B1D63A97ACB}" dt="2023-01-15T01:35:38.999" v="82" actId="14100"/>
          <ac:spMkLst>
            <pc:docMk/>
            <pc:sldMk cId="2560167106" sldId="270"/>
            <ac:spMk id="4" creationId="{0A80336B-8921-BE2A-5FF9-FC334D7EAD3C}"/>
          </ac:spMkLst>
        </pc:spChg>
      </pc:sldChg>
      <pc:sldChg chg="modSp mod">
        <pc:chgData name="SP Chan" userId="247066c3205ce05f" providerId="LiveId" clId="{52FC7510-8928-41B7-9479-8B1D63A97ACB}" dt="2023-01-15T01:35:52.134" v="83" actId="14100"/>
        <pc:sldMkLst>
          <pc:docMk/>
          <pc:sldMk cId="1866411269" sldId="271"/>
        </pc:sldMkLst>
        <pc:spChg chg="mod">
          <ac:chgData name="SP Chan" userId="247066c3205ce05f" providerId="LiveId" clId="{52FC7510-8928-41B7-9479-8B1D63A97ACB}" dt="2023-01-15T01:35:52.134" v="83" actId="14100"/>
          <ac:spMkLst>
            <pc:docMk/>
            <pc:sldMk cId="1866411269" sldId="271"/>
            <ac:spMk id="4" creationId="{0A80336B-8921-BE2A-5FF9-FC334D7EAD3C}"/>
          </ac:spMkLst>
        </pc:spChg>
      </pc:sldChg>
      <pc:sldChg chg="modSp mod">
        <pc:chgData name="SP Chan" userId="247066c3205ce05f" providerId="LiveId" clId="{52FC7510-8928-41B7-9479-8B1D63A97ACB}" dt="2023-01-15T01:34:36.787" v="76" actId="20577"/>
        <pc:sldMkLst>
          <pc:docMk/>
          <pc:sldMk cId="4014169104" sldId="272"/>
        </pc:sldMkLst>
        <pc:spChg chg="mod">
          <ac:chgData name="SP Chan" userId="247066c3205ce05f" providerId="LiveId" clId="{52FC7510-8928-41B7-9479-8B1D63A97ACB}" dt="2023-01-15T01:34:36.787" v="76" actId="20577"/>
          <ac:spMkLst>
            <pc:docMk/>
            <pc:sldMk cId="4014169104" sldId="272"/>
            <ac:spMk id="4" creationId="{0A80336B-8921-BE2A-5FF9-FC334D7EAD3C}"/>
          </ac:spMkLst>
        </pc:spChg>
        <pc:spChg chg="mod">
          <ac:chgData name="SP Chan" userId="247066c3205ce05f" providerId="LiveId" clId="{52FC7510-8928-41B7-9479-8B1D63A97ACB}" dt="2023-01-15T01:34:27.955" v="66" actId="14100"/>
          <ac:spMkLst>
            <pc:docMk/>
            <pc:sldMk cId="4014169104" sldId="272"/>
            <ac:spMk id="5" creationId="{8DD30D51-E990-185A-B275-57A9441A6236}"/>
          </ac:spMkLst>
        </pc:spChg>
      </pc:sldChg>
      <pc:sldChg chg="del">
        <pc:chgData name="SP Chan" userId="247066c3205ce05f" providerId="LiveId" clId="{52FC7510-8928-41B7-9479-8B1D63A97ACB}" dt="2023-01-15T02:01:04.144" v="154" actId="47"/>
        <pc:sldMkLst>
          <pc:docMk/>
          <pc:sldMk cId="1472271107" sldId="273"/>
        </pc:sldMkLst>
      </pc:sldChg>
      <pc:sldChg chg="modSp mod modAnim">
        <pc:chgData name="SP Chan" userId="247066c3205ce05f" providerId="LiveId" clId="{52FC7510-8928-41B7-9479-8B1D63A97ACB}" dt="2023-01-26T00:55:27.358" v="1014" actId="207"/>
        <pc:sldMkLst>
          <pc:docMk/>
          <pc:sldMk cId="3191311983" sldId="274"/>
        </pc:sldMkLst>
        <pc:spChg chg="mod">
          <ac:chgData name="SP Chan" userId="247066c3205ce05f" providerId="LiveId" clId="{52FC7510-8928-41B7-9479-8B1D63A97ACB}" dt="2023-01-26T00:55:27.358" v="1014" actId="207"/>
          <ac:spMkLst>
            <pc:docMk/>
            <pc:sldMk cId="3191311983" sldId="274"/>
            <ac:spMk id="3" creationId="{54D166B0-20D2-6B17-034F-F51DCBEA3847}"/>
          </ac:spMkLst>
        </pc:spChg>
      </pc:sldChg>
      <pc:sldChg chg="modSp mod">
        <pc:chgData name="SP Chan" userId="247066c3205ce05f" providerId="LiveId" clId="{52FC7510-8928-41B7-9479-8B1D63A97ACB}" dt="2023-01-20T03:25:08.556" v="675" actId="1076"/>
        <pc:sldMkLst>
          <pc:docMk/>
          <pc:sldMk cId="2900894021" sldId="275"/>
        </pc:sldMkLst>
        <pc:spChg chg="mod">
          <ac:chgData name="SP Chan" userId="247066c3205ce05f" providerId="LiveId" clId="{52FC7510-8928-41B7-9479-8B1D63A97ACB}" dt="2023-01-20T03:25:08.556" v="675" actId="1076"/>
          <ac:spMkLst>
            <pc:docMk/>
            <pc:sldMk cId="2900894021" sldId="275"/>
            <ac:spMk id="4" creationId="{0A80336B-8921-BE2A-5FF9-FC334D7EAD3C}"/>
          </ac:spMkLst>
        </pc:spChg>
      </pc:sldChg>
      <pc:sldChg chg="modSp mod modAnim">
        <pc:chgData name="SP Chan" userId="247066c3205ce05f" providerId="LiveId" clId="{52FC7510-8928-41B7-9479-8B1D63A97ACB}" dt="2023-01-15T01:59:31.026" v="143" actId="1036"/>
        <pc:sldMkLst>
          <pc:docMk/>
          <pc:sldMk cId="247153384" sldId="276"/>
        </pc:sldMkLst>
        <pc:spChg chg="mod">
          <ac:chgData name="SP Chan" userId="247066c3205ce05f" providerId="LiveId" clId="{52FC7510-8928-41B7-9479-8B1D63A97ACB}" dt="2023-01-15T01:59:05.116" v="135" actId="6549"/>
          <ac:spMkLst>
            <pc:docMk/>
            <pc:sldMk cId="247153384" sldId="276"/>
            <ac:spMk id="2" creationId="{2C105B82-C9A0-43DD-DB41-7A61179C5043}"/>
          </ac:spMkLst>
        </pc:spChg>
        <pc:spChg chg="mod">
          <ac:chgData name="SP Chan" userId="247066c3205ce05f" providerId="LiveId" clId="{52FC7510-8928-41B7-9479-8B1D63A97ACB}" dt="2023-01-15T01:59:16.683" v="139" actId="1038"/>
          <ac:spMkLst>
            <pc:docMk/>
            <pc:sldMk cId="247153384" sldId="276"/>
            <ac:spMk id="3" creationId="{16B007AC-3601-D115-2240-CB5D5C4D16D7}"/>
          </ac:spMkLst>
        </pc:spChg>
        <pc:spChg chg="mod">
          <ac:chgData name="SP Chan" userId="247066c3205ce05f" providerId="LiveId" clId="{52FC7510-8928-41B7-9479-8B1D63A97ACB}" dt="2023-01-15T01:59:31.026" v="143" actId="1036"/>
          <ac:spMkLst>
            <pc:docMk/>
            <pc:sldMk cId="247153384" sldId="276"/>
            <ac:spMk id="4" creationId="{8718E305-BE5A-514C-7491-7CC44ECB9A0C}"/>
          </ac:spMkLst>
        </pc:spChg>
      </pc:sldChg>
      <pc:sldChg chg="addSp delSp modSp mod addAnim delAnim modAnim">
        <pc:chgData name="SP Chan" userId="247066c3205ce05f" providerId="LiveId" clId="{52FC7510-8928-41B7-9479-8B1D63A97ACB}" dt="2023-01-20T07:29:21.684" v="995" actId="1076"/>
        <pc:sldMkLst>
          <pc:docMk/>
          <pc:sldMk cId="1106947797" sldId="277"/>
        </pc:sldMkLst>
        <pc:spChg chg="del mod">
          <ac:chgData name="SP Chan" userId="247066c3205ce05f" providerId="LiveId" clId="{52FC7510-8928-41B7-9479-8B1D63A97ACB}" dt="2023-01-20T07:28:34.976" v="985" actId="478"/>
          <ac:spMkLst>
            <pc:docMk/>
            <pc:sldMk cId="1106947797" sldId="277"/>
            <ac:spMk id="2" creationId="{7FB48B1C-B27D-14B1-6CDB-598150C893E8}"/>
          </ac:spMkLst>
        </pc:spChg>
        <pc:spChg chg="add del mod">
          <ac:chgData name="SP Chan" userId="247066c3205ce05f" providerId="LiveId" clId="{52FC7510-8928-41B7-9479-8B1D63A97ACB}" dt="2023-01-20T07:29:21.684" v="995" actId="1076"/>
          <ac:spMkLst>
            <pc:docMk/>
            <pc:sldMk cId="1106947797" sldId="277"/>
            <ac:spMk id="3" creationId="{7E823FE4-C66D-21A1-6A8F-B155CD33D52B}"/>
          </ac:spMkLst>
        </pc:spChg>
        <pc:spChg chg="mod">
          <ac:chgData name="SP Chan" userId="247066c3205ce05f" providerId="LiveId" clId="{52FC7510-8928-41B7-9479-8B1D63A97ACB}" dt="2023-01-15T02:00:52.761" v="152" actId="207"/>
          <ac:spMkLst>
            <pc:docMk/>
            <pc:sldMk cId="1106947797" sldId="277"/>
            <ac:spMk id="5" creationId="{6BCF3674-00F8-C25A-54B6-27DB2AAB7F67}"/>
          </ac:spMkLst>
        </pc:spChg>
        <pc:spChg chg="add mod">
          <ac:chgData name="SP Chan" userId="247066c3205ce05f" providerId="LiveId" clId="{52FC7510-8928-41B7-9479-8B1D63A97ACB}" dt="2023-01-20T07:28:26.404" v="984"/>
          <ac:spMkLst>
            <pc:docMk/>
            <pc:sldMk cId="1106947797" sldId="277"/>
            <ac:spMk id="6" creationId="{C338273A-3B8B-AB90-14E9-9E04452966C9}"/>
          </ac:spMkLst>
        </pc:spChg>
        <pc:spChg chg="mod">
          <ac:chgData name="SP Chan" userId="247066c3205ce05f" providerId="LiveId" clId="{52FC7510-8928-41B7-9479-8B1D63A97ACB}" dt="2023-01-15T02:00:42.590" v="151" actId="1076"/>
          <ac:spMkLst>
            <pc:docMk/>
            <pc:sldMk cId="1106947797" sldId="277"/>
            <ac:spMk id="9" creationId="{44EF78C1-31D1-C1AA-87E8-6D811997BB35}"/>
          </ac:spMkLst>
        </pc:spChg>
        <pc:picChg chg="add mod">
          <ac:chgData name="SP Chan" userId="247066c3205ce05f" providerId="LiveId" clId="{52FC7510-8928-41B7-9479-8B1D63A97ACB}" dt="2023-01-20T04:03:12.153" v="959" actId="167"/>
          <ac:picMkLst>
            <pc:docMk/>
            <pc:sldMk cId="1106947797" sldId="277"/>
            <ac:picMk id="4" creationId="{D155B150-7F6B-4912-E35E-24BC399CCC57}"/>
          </ac:picMkLst>
        </pc:picChg>
        <pc:picChg chg="del mod">
          <ac:chgData name="SP Chan" userId="247066c3205ce05f" providerId="LiveId" clId="{52FC7510-8928-41B7-9479-8B1D63A97ACB}" dt="2023-01-20T04:03:05.420" v="958" actId="478"/>
          <ac:picMkLst>
            <pc:docMk/>
            <pc:sldMk cId="1106947797" sldId="277"/>
            <ac:picMk id="1026" creationId="{2F5A414B-DE84-4845-2A6D-1233EDC62781}"/>
          </ac:picMkLst>
        </pc:picChg>
      </pc:sldChg>
      <pc:sldChg chg="del">
        <pc:chgData name="SP Chan" userId="247066c3205ce05f" providerId="LiveId" clId="{52FC7510-8928-41B7-9479-8B1D63A97ACB}" dt="2023-01-15T02:01:05.114" v="155" actId="47"/>
        <pc:sldMkLst>
          <pc:docMk/>
          <pc:sldMk cId="2162140503" sldId="279"/>
        </pc:sldMkLst>
      </pc:sldChg>
      <pc:sldChg chg="del">
        <pc:chgData name="SP Chan" userId="247066c3205ce05f" providerId="LiveId" clId="{52FC7510-8928-41B7-9479-8B1D63A97ACB}" dt="2023-01-15T02:01:14.294" v="161" actId="47"/>
        <pc:sldMkLst>
          <pc:docMk/>
          <pc:sldMk cId="2818419561" sldId="281"/>
        </pc:sldMkLst>
      </pc:sldChg>
      <pc:sldChg chg="del">
        <pc:chgData name="SP Chan" userId="247066c3205ce05f" providerId="LiveId" clId="{52FC7510-8928-41B7-9479-8B1D63A97ACB}" dt="2023-01-15T02:01:07.408" v="156" actId="47"/>
        <pc:sldMkLst>
          <pc:docMk/>
          <pc:sldMk cId="461587822" sldId="282"/>
        </pc:sldMkLst>
      </pc:sldChg>
      <pc:sldChg chg="del">
        <pc:chgData name="SP Chan" userId="247066c3205ce05f" providerId="LiveId" clId="{52FC7510-8928-41B7-9479-8B1D63A97ACB}" dt="2023-01-15T02:01:10.750" v="158" actId="47"/>
        <pc:sldMkLst>
          <pc:docMk/>
          <pc:sldMk cId="1425833222" sldId="283"/>
        </pc:sldMkLst>
      </pc:sldChg>
      <pc:sldChg chg="del">
        <pc:chgData name="SP Chan" userId="247066c3205ce05f" providerId="LiveId" clId="{52FC7510-8928-41B7-9479-8B1D63A97ACB}" dt="2023-01-15T02:01:13.181" v="160" actId="47"/>
        <pc:sldMkLst>
          <pc:docMk/>
          <pc:sldMk cId="2239225684" sldId="284"/>
        </pc:sldMkLst>
      </pc:sldChg>
      <pc:sldChg chg="del">
        <pc:chgData name="SP Chan" userId="247066c3205ce05f" providerId="LiveId" clId="{52FC7510-8928-41B7-9479-8B1D63A97ACB}" dt="2023-01-15T02:01:15.283" v="162" actId="47"/>
        <pc:sldMkLst>
          <pc:docMk/>
          <pc:sldMk cId="2549448310" sldId="285"/>
        </pc:sldMkLst>
      </pc:sldChg>
      <pc:sldChg chg="modSp mod">
        <pc:chgData name="SP Chan" userId="247066c3205ce05f" providerId="LiveId" clId="{52FC7510-8928-41B7-9479-8B1D63A97ACB}" dt="2023-01-15T01:57:57.616" v="122" actId="1076"/>
        <pc:sldMkLst>
          <pc:docMk/>
          <pc:sldMk cId="40621568" sldId="286"/>
        </pc:sldMkLst>
        <pc:spChg chg="mod">
          <ac:chgData name="SP Chan" userId="247066c3205ce05f" providerId="LiveId" clId="{52FC7510-8928-41B7-9479-8B1D63A97ACB}" dt="2023-01-15T01:57:57.616" v="122" actId="1076"/>
          <ac:spMkLst>
            <pc:docMk/>
            <pc:sldMk cId="40621568" sldId="286"/>
            <ac:spMk id="3" creationId="{54D166B0-20D2-6B17-034F-F51DCBEA3847}"/>
          </ac:spMkLst>
        </pc:spChg>
      </pc:sldChg>
      <pc:sldChg chg="addSp delSp modSp add mod modAnim">
        <pc:chgData name="SP Chan" userId="247066c3205ce05f" providerId="LiveId" clId="{52FC7510-8928-41B7-9479-8B1D63A97ACB}" dt="2023-01-26T00:57:34.876" v="1017"/>
        <pc:sldMkLst>
          <pc:docMk/>
          <pc:sldMk cId="123328702" sldId="287"/>
        </pc:sldMkLst>
        <pc:spChg chg="mod">
          <ac:chgData name="SP Chan" userId="247066c3205ce05f" providerId="LiveId" clId="{52FC7510-8928-41B7-9479-8B1D63A97ACB}" dt="2023-01-15T02:11:02.755" v="268" actId="1076"/>
          <ac:spMkLst>
            <pc:docMk/>
            <pc:sldMk cId="123328702" sldId="287"/>
            <ac:spMk id="2" creationId="{7FB48B1C-B27D-14B1-6CDB-598150C893E8}"/>
          </ac:spMkLst>
        </pc:spChg>
        <pc:spChg chg="del mod">
          <ac:chgData name="SP Chan" userId="247066c3205ce05f" providerId="LiveId" clId="{52FC7510-8928-41B7-9479-8B1D63A97ACB}" dt="2023-01-26T00:57:26.779" v="1016" actId="478"/>
          <ac:spMkLst>
            <pc:docMk/>
            <pc:sldMk cId="123328702" sldId="287"/>
            <ac:spMk id="3" creationId="{7E823FE4-C66D-21A1-6A8F-B155CD33D52B}"/>
          </ac:spMkLst>
        </pc:spChg>
        <pc:spChg chg="add mod">
          <ac:chgData name="SP Chan" userId="247066c3205ce05f" providerId="LiveId" clId="{52FC7510-8928-41B7-9479-8B1D63A97ACB}" dt="2023-01-26T00:57:34.876" v="1017"/>
          <ac:spMkLst>
            <pc:docMk/>
            <pc:sldMk cId="123328702" sldId="287"/>
            <ac:spMk id="4" creationId="{7C183B07-2B9A-67F8-04EC-393B3054EC9F}"/>
          </ac:spMkLst>
        </pc:spChg>
        <pc:spChg chg="mod">
          <ac:chgData name="SP Chan" userId="247066c3205ce05f" providerId="LiveId" clId="{52FC7510-8928-41B7-9479-8B1D63A97ACB}" dt="2023-01-15T02:11:15.484" v="270" actId="207"/>
          <ac:spMkLst>
            <pc:docMk/>
            <pc:sldMk cId="123328702" sldId="287"/>
            <ac:spMk id="5" creationId="{6BCF3674-00F8-C25A-54B6-27DB2AAB7F67}"/>
          </ac:spMkLst>
        </pc:spChg>
        <pc:spChg chg="mod">
          <ac:chgData name="SP Chan" userId="247066c3205ce05f" providerId="LiveId" clId="{52FC7510-8928-41B7-9479-8B1D63A97ACB}" dt="2023-01-15T02:12:17.097" v="274" actId="1076"/>
          <ac:spMkLst>
            <pc:docMk/>
            <pc:sldMk cId="123328702" sldId="287"/>
            <ac:spMk id="9" creationId="{44EF78C1-31D1-C1AA-87E8-6D811997BB35}"/>
          </ac:spMkLst>
        </pc:spChg>
        <pc:picChg chg="mod">
          <ac:chgData name="SP Chan" userId="247066c3205ce05f" providerId="LiveId" clId="{52FC7510-8928-41B7-9479-8B1D63A97ACB}" dt="2023-01-15T02:11:02.755" v="268" actId="1076"/>
          <ac:picMkLst>
            <pc:docMk/>
            <pc:sldMk cId="123328702" sldId="287"/>
            <ac:picMk id="1026" creationId="{2F5A414B-DE84-4845-2A6D-1233EDC62781}"/>
          </ac:picMkLst>
        </pc:picChg>
      </pc:sldChg>
      <pc:sldChg chg="addSp delSp modSp add mod delAnim">
        <pc:chgData name="SP Chan" userId="247066c3205ce05f" providerId="LiveId" clId="{52FC7510-8928-41B7-9479-8B1D63A97ACB}" dt="2023-01-20T07:30:43.115" v="998" actId="14100"/>
        <pc:sldMkLst>
          <pc:docMk/>
          <pc:sldMk cId="2284548234" sldId="288"/>
        </pc:sldMkLst>
        <pc:spChg chg="mod">
          <ac:chgData name="SP Chan" userId="247066c3205ce05f" providerId="LiveId" clId="{52FC7510-8928-41B7-9479-8B1D63A97ACB}" dt="2023-01-20T07:30:43.115" v="998" actId="14100"/>
          <ac:spMkLst>
            <pc:docMk/>
            <pc:sldMk cId="2284548234" sldId="288"/>
            <ac:spMk id="3" creationId="{7E823FE4-C66D-21A1-6A8F-B155CD33D52B}"/>
          </ac:spMkLst>
        </pc:spChg>
        <pc:spChg chg="add mod">
          <ac:chgData name="SP Chan" userId="247066c3205ce05f" providerId="LiveId" clId="{52FC7510-8928-41B7-9479-8B1D63A97ACB}" dt="2023-01-15T02:14:25.652" v="320" actId="207"/>
          <ac:spMkLst>
            <pc:docMk/>
            <pc:sldMk cId="2284548234" sldId="288"/>
            <ac:spMk id="4" creationId="{CE4ABEC7-7BBF-8397-62F3-25FEBC84FAE5}"/>
          </ac:spMkLst>
        </pc:spChg>
        <pc:spChg chg="mod">
          <ac:chgData name="SP Chan" userId="247066c3205ce05f" providerId="LiveId" clId="{52FC7510-8928-41B7-9479-8B1D63A97ACB}" dt="2023-01-15T02:14:19.514" v="319" actId="207"/>
          <ac:spMkLst>
            <pc:docMk/>
            <pc:sldMk cId="2284548234" sldId="288"/>
            <ac:spMk id="5" creationId="{6BCF3674-00F8-C25A-54B6-27DB2AAB7F67}"/>
          </ac:spMkLst>
        </pc:spChg>
        <pc:spChg chg="del">
          <ac:chgData name="SP Chan" userId="247066c3205ce05f" providerId="LiveId" clId="{52FC7510-8928-41B7-9479-8B1D63A97ACB}" dt="2023-01-15T02:12:39.051" v="276" actId="478"/>
          <ac:spMkLst>
            <pc:docMk/>
            <pc:sldMk cId="2284548234" sldId="288"/>
            <ac:spMk id="9" creationId="{44EF78C1-31D1-C1AA-87E8-6D811997BB35}"/>
          </ac:spMkLst>
        </pc:spChg>
      </pc:sldChg>
      <pc:sldChg chg="addSp delSp modSp add mod ord">
        <pc:chgData name="SP Chan" userId="247066c3205ce05f" providerId="LiveId" clId="{52FC7510-8928-41B7-9479-8B1D63A97ACB}" dt="2023-01-20T03:59:45.079" v="941" actId="14100"/>
        <pc:sldMkLst>
          <pc:docMk/>
          <pc:sldMk cId="3689513151" sldId="289"/>
        </pc:sldMkLst>
        <pc:spChg chg="del">
          <ac:chgData name="SP Chan" userId="247066c3205ce05f" providerId="LiveId" clId="{52FC7510-8928-41B7-9479-8B1D63A97ACB}" dt="2023-01-20T03:35:33.072" v="681" actId="478"/>
          <ac:spMkLst>
            <pc:docMk/>
            <pc:sldMk cId="3689513151" sldId="289"/>
            <ac:spMk id="3" creationId="{E6C0F6BD-B36C-683F-B96E-B860EA7A18E9}"/>
          </ac:spMkLst>
        </pc:spChg>
        <pc:spChg chg="add mod">
          <ac:chgData name="SP Chan" userId="247066c3205ce05f" providerId="LiveId" clId="{52FC7510-8928-41B7-9479-8B1D63A97ACB}" dt="2023-01-20T03:55:43.869" v="792" actId="207"/>
          <ac:spMkLst>
            <pc:docMk/>
            <pc:sldMk cId="3689513151" sldId="289"/>
            <ac:spMk id="5" creationId="{9602E605-74E3-4A33-92D1-A1A7F18ADEF6}"/>
          </ac:spMkLst>
        </pc:spChg>
        <pc:spChg chg="add mod">
          <ac:chgData name="SP Chan" userId="247066c3205ce05f" providerId="LiveId" clId="{52FC7510-8928-41B7-9479-8B1D63A97ACB}" dt="2023-01-20T03:56:37.531" v="816" actId="1036"/>
          <ac:spMkLst>
            <pc:docMk/>
            <pc:sldMk cId="3689513151" sldId="289"/>
            <ac:spMk id="6" creationId="{11741CA7-4A6B-EEC9-3940-D27A8F8A3FC0}"/>
          </ac:spMkLst>
        </pc:spChg>
        <pc:spChg chg="add mod">
          <ac:chgData name="SP Chan" userId="247066c3205ce05f" providerId="LiveId" clId="{52FC7510-8928-41B7-9479-8B1D63A97ACB}" dt="2023-01-20T03:55:15.655" v="771" actId="1076"/>
          <ac:spMkLst>
            <pc:docMk/>
            <pc:sldMk cId="3689513151" sldId="289"/>
            <ac:spMk id="7" creationId="{4B5B70A8-C22B-E082-83FC-F58A412F5A63}"/>
          </ac:spMkLst>
        </pc:spChg>
        <pc:spChg chg="add mod">
          <ac:chgData name="SP Chan" userId="247066c3205ce05f" providerId="LiveId" clId="{52FC7510-8928-41B7-9479-8B1D63A97ACB}" dt="2023-01-20T03:56:26.140" v="814" actId="1036"/>
          <ac:spMkLst>
            <pc:docMk/>
            <pc:sldMk cId="3689513151" sldId="289"/>
            <ac:spMk id="8" creationId="{A00EC7A5-5EFF-149F-D230-7810A293693D}"/>
          </ac:spMkLst>
        </pc:spChg>
        <pc:spChg chg="add mod">
          <ac:chgData name="SP Chan" userId="247066c3205ce05f" providerId="LiveId" clId="{52FC7510-8928-41B7-9479-8B1D63A97ACB}" dt="2023-01-20T03:57:35.121" v="869" actId="1036"/>
          <ac:spMkLst>
            <pc:docMk/>
            <pc:sldMk cId="3689513151" sldId="289"/>
            <ac:spMk id="9" creationId="{A52BEC93-B73E-B040-D2C1-8C15E88D9875}"/>
          </ac:spMkLst>
        </pc:spChg>
        <pc:spChg chg="add mod">
          <ac:chgData name="SP Chan" userId="247066c3205ce05f" providerId="LiveId" clId="{52FC7510-8928-41B7-9479-8B1D63A97ACB}" dt="2023-01-20T03:59:26.267" v="938" actId="14100"/>
          <ac:spMkLst>
            <pc:docMk/>
            <pc:sldMk cId="3689513151" sldId="289"/>
            <ac:spMk id="10" creationId="{59BE5AC0-F96C-D8C2-A8DD-126D81759F2A}"/>
          </ac:spMkLst>
        </pc:spChg>
        <pc:spChg chg="add mod">
          <ac:chgData name="SP Chan" userId="247066c3205ce05f" providerId="LiveId" clId="{52FC7510-8928-41B7-9479-8B1D63A97ACB}" dt="2023-01-20T03:59:45.079" v="941" actId="14100"/>
          <ac:spMkLst>
            <pc:docMk/>
            <pc:sldMk cId="3689513151" sldId="289"/>
            <ac:spMk id="11" creationId="{1BA59F5C-08D7-DFD6-EC7B-3837F7A2F5C0}"/>
          </ac:spMkLst>
        </pc:spChg>
        <pc:spChg chg="add mod">
          <ac:chgData name="SP Chan" userId="247066c3205ce05f" providerId="LiveId" clId="{52FC7510-8928-41B7-9479-8B1D63A97ACB}" dt="2023-01-20T03:59:05.711" v="937" actId="20577"/>
          <ac:spMkLst>
            <pc:docMk/>
            <pc:sldMk cId="3689513151" sldId="289"/>
            <ac:spMk id="12" creationId="{D81E1E34-82E7-97D0-8DD3-268483F826E2}"/>
          </ac:spMkLst>
        </pc:spChg>
        <pc:picChg chg="add mod">
          <ac:chgData name="SP Chan" userId="247066c3205ce05f" providerId="LiveId" clId="{52FC7510-8928-41B7-9479-8B1D63A97ACB}" dt="2023-01-20T03:51:59.576" v="696" actId="14100"/>
          <ac:picMkLst>
            <pc:docMk/>
            <pc:sldMk cId="3689513151" sldId="289"/>
            <ac:picMk id="4" creationId="{106444FD-A179-2699-BF96-26AB8F49983D}"/>
          </ac:picMkLst>
        </pc:picChg>
      </pc:sldChg>
      <pc:sldChg chg="addSp delSp modSp add del mod ord delAnim modAnim">
        <pc:chgData name="SP Chan" userId="247066c3205ce05f" providerId="LiveId" clId="{52FC7510-8928-41B7-9479-8B1D63A97ACB}" dt="2023-01-26T00:56:55.912" v="1015" actId="47"/>
        <pc:sldMkLst>
          <pc:docMk/>
          <pc:sldMk cId="3584834820" sldId="290"/>
        </pc:sldMkLst>
        <pc:spChg chg="del">
          <ac:chgData name="SP Chan" userId="247066c3205ce05f" providerId="LiveId" clId="{52FC7510-8928-41B7-9479-8B1D63A97ACB}" dt="2023-01-20T04:04:10.620" v="965" actId="478"/>
          <ac:spMkLst>
            <pc:docMk/>
            <pc:sldMk cId="3584834820" sldId="290"/>
            <ac:spMk id="2" creationId="{7FB48B1C-B27D-14B1-6CDB-598150C893E8}"/>
          </ac:spMkLst>
        </pc:spChg>
        <pc:spChg chg="del mod">
          <ac:chgData name="SP Chan" userId="247066c3205ce05f" providerId="LiveId" clId="{52FC7510-8928-41B7-9479-8B1D63A97ACB}" dt="2023-01-20T04:03:52.899" v="963" actId="478"/>
          <ac:spMkLst>
            <pc:docMk/>
            <pc:sldMk cId="3584834820" sldId="290"/>
            <ac:spMk id="3" creationId="{7E823FE4-C66D-21A1-6A8F-B155CD33D52B}"/>
          </ac:spMkLst>
        </pc:spChg>
        <pc:spChg chg="add mod">
          <ac:chgData name="SP Chan" userId="247066c3205ce05f" providerId="LiveId" clId="{52FC7510-8928-41B7-9479-8B1D63A97ACB}" dt="2023-01-20T07:28:11.302" v="983" actId="688"/>
          <ac:spMkLst>
            <pc:docMk/>
            <pc:sldMk cId="3584834820" sldId="290"/>
            <ac:spMk id="4" creationId="{94A73E4B-EA4D-62E8-03DC-1D0A896B49F8}"/>
          </ac:spMkLst>
        </pc:spChg>
        <pc:spChg chg="mod">
          <ac:chgData name="SP Chan" userId="247066c3205ce05f" providerId="LiveId" clId="{52FC7510-8928-41B7-9479-8B1D63A97ACB}" dt="2023-01-20T04:04:34.666" v="972" actId="1076"/>
          <ac:spMkLst>
            <pc:docMk/>
            <pc:sldMk cId="3584834820" sldId="290"/>
            <ac:spMk id="5" creationId="{6BCF3674-00F8-C25A-54B6-27DB2AAB7F67}"/>
          </ac:spMkLst>
        </pc:spChg>
        <pc:spChg chg="add del mod">
          <ac:chgData name="SP Chan" userId="247066c3205ce05f" providerId="LiveId" clId="{52FC7510-8928-41B7-9479-8B1D63A97ACB}" dt="2023-01-20T07:27:54.899" v="981" actId="478"/>
          <ac:spMkLst>
            <pc:docMk/>
            <pc:sldMk cId="3584834820" sldId="290"/>
            <ac:spMk id="6" creationId="{BF1E9827-FCBF-F69A-1E24-DE04C19E5451}"/>
          </ac:spMkLst>
        </pc:spChg>
        <pc:spChg chg="add mod">
          <ac:chgData name="SP Chan" userId="247066c3205ce05f" providerId="LiveId" clId="{52FC7510-8928-41B7-9479-8B1D63A97ACB}" dt="2023-01-20T07:27:51.765" v="980"/>
          <ac:spMkLst>
            <pc:docMk/>
            <pc:sldMk cId="3584834820" sldId="290"/>
            <ac:spMk id="7" creationId="{3037C69A-20FA-3ABE-04BA-45C5F24CCAD3}"/>
          </ac:spMkLst>
        </pc:spChg>
        <pc:spChg chg="del">
          <ac:chgData name="SP Chan" userId="247066c3205ce05f" providerId="LiveId" clId="{52FC7510-8928-41B7-9479-8B1D63A97ACB}" dt="2023-01-20T04:02:15.550" v="945" actId="478"/>
          <ac:spMkLst>
            <pc:docMk/>
            <pc:sldMk cId="3584834820" sldId="290"/>
            <ac:spMk id="9" creationId="{44EF78C1-31D1-C1AA-87E8-6D811997BB35}"/>
          </ac:spMkLst>
        </pc:spChg>
        <pc:picChg chg="mod">
          <ac:chgData name="SP Chan" userId="247066c3205ce05f" providerId="LiveId" clId="{52FC7510-8928-41B7-9479-8B1D63A97ACB}" dt="2023-01-20T04:04:17.682" v="967" actId="1076"/>
          <ac:picMkLst>
            <pc:docMk/>
            <pc:sldMk cId="3584834820" sldId="290"/>
            <ac:picMk id="1026" creationId="{2F5A414B-DE84-4845-2A6D-1233EDC62781}"/>
          </ac:picMkLst>
        </pc:picChg>
      </pc:sldChg>
      <pc:sldMasterChg chg="setBg modSldLayout">
        <pc:chgData name="SP Chan" userId="247066c3205ce05f" providerId="LiveId" clId="{52FC7510-8928-41B7-9479-8B1D63A97ACB}" dt="2023-01-20T03:13:46.047" v="322"/>
        <pc:sldMasterMkLst>
          <pc:docMk/>
          <pc:sldMasterMk cId="1782696313" sldId="2147483648"/>
        </pc:sldMasterMkLst>
        <pc:sldLayoutChg chg="setBg">
          <pc:chgData name="SP Chan" userId="247066c3205ce05f" providerId="LiveId" clId="{52FC7510-8928-41B7-9479-8B1D63A97ACB}" dt="2023-01-20T03:13:46.047" v="322"/>
          <pc:sldLayoutMkLst>
            <pc:docMk/>
            <pc:sldMasterMk cId="1782696313" sldId="2147483648"/>
            <pc:sldLayoutMk cId="306853961" sldId="2147483649"/>
          </pc:sldLayoutMkLst>
        </pc:sldLayoutChg>
        <pc:sldLayoutChg chg="setBg">
          <pc:chgData name="SP Chan" userId="247066c3205ce05f" providerId="LiveId" clId="{52FC7510-8928-41B7-9479-8B1D63A97ACB}" dt="2023-01-20T03:13:46.047" v="322"/>
          <pc:sldLayoutMkLst>
            <pc:docMk/>
            <pc:sldMasterMk cId="1782696313" sldId="2147483648"/>
            <pc:sldLayoutMk cId="2843125483" sldId="2147483650"/>
          </pc:sldLayoutMkLst>
        </pc:sldLayoutChg>
        <pc:sldLayoutChg chg="setBg">
          <pc:chgData name="SP Chan" userId="247066c3205ce05f" providerId="LiveId" clId="{52FC7510-8928-41B7-9479-8B1D63A97ACB}" dt="2023-01-20T03:13:46.047" v="322"/>
          <pc:sldLayoutMkLst>
            <pc:docMk/>
            <pc:sldMasterMk cId="1782696313" sldId="2147483648"/>
            <pc:sldLayoutMk cId="4166777645" sldId="2147483651"/>
          </pc:sldLayoutMkLst>
        </pc:sldLayoutChg>
        <pc:sldLayoutChg chg="setBg">
          <pc:chgData name="SP Chan" userId="247066c3205ce05f" providerId="LiveId" clId="{52FC7510-8928-41B7-9479-8B1D63A97ACB}" dt="2023-01-20T03:13:46.047" v="322"/>
          <pc:sldLayoutMkLst>
            <pc:docMk/>
            <pc:sldMasterMk cId="1782696313" sldId="2147483648"/>
            <pc:sldLayoutMk cId="2131165892" sldId="2147483652"/>
          </pc:sldLayoutMkLst>
        </pc:sldLayoutChg>
        <pc:sldLayoutChg chg="setBg">
          <pc:chgData name="SP Chan" userId="247066c3205ce05f" providerId="LiveId" clId="{52FC7510-8928-41B7-9479-8B1D63A97ACB}" dt="2023-01-20T03:13:46.047" v="322"/>
          <pc:sldLayoutMkLst>
            <pc:docMk/>
            <pc:sldMasterMk cId="1782696313" sldId="2147483648"/>
            <pc:sldLayoutMk cId="1190927073" sldId="2147483653"/>
          </pc:sldLayoutMkLst>
        </pc:sldLayoutChg>
        <pc:sldLayoutChg chg="setBg">
          <pc:chgData name="SP Chan" userId="247066c3205ce05f" providerId="LiveId" clId="{52FC7510-8928-41B7-9479-8B1D63A97ACB}" dt="2023-01-20T03:13:46.047" v="322"/>
          <pc:sldLayoutMkLst>
            <pc:docMk/>
            <pc:sldMasterMk cId="1782696313" sldId="2147483648"/>
            <pc:sldLayoutMk cId="3066155936" sldId="2147483654"/>
          </pc:sldLayoutMkLst>
        </pc:sldLayoutChg>
        <pc:sldLayoutChg chg="setBg">
          <pc:chgData name="SP Chan" userId="247066c3205ce05f" providerId="LiveId" clId="{52FC7510-8928-41B7-9479-8B1D63A97ACB}" dt="2023-01-20T03:13:46.047" v="322"/>
          <pc:sldLayoutMkLst>
            <pc:docMk/>
            <pc:sldMasterMk cId="1782696313" sldId="2147483648"/>
            <pc:sldLayoutMk cId="254019658" sldId="2147483655"/>
          </pc:sldLayoutMkLst>
        </pc:sldLayoutChg>
        <pc:sldLayoutChg chg="setBg">
          <pc:chgData name="SP Chan" userId="247066c3205ce05f" providerId="LiveId" clId="{52FC7510-8928-41B7-9479-8B1D63A97ACB}" dt="2023-01-20T03:13:46.047" v="322"/>
          <pc:sldLayoutMkLst>
            <pc:docMk/>
            <pc:sldMasterMk cId="1782696313" sldId="2147483648"/>
            <pc:sldLayoutMk cId="202621431" sldId="2147483656"/>
          </pc:sldLayoutMkLst>
        </pc:sldLayoutChg>
        <pc:sldLayoutChg chg="setBg">
          <pc:chgData name="SP Chan" userId="247066c3205ce05f" providerId="LiveId" clId="{52FC7510-8928-41B7-9479-8B1D63A97ACB}" dt="2023-01-20T03:13:46.047" v="322"/>
          <pc:sldLayoutMkLst>
            <pc:docMk/>
            <pc:sldMasterMk cId="1782696313" sldId="2147483648"/>
            <pc:sldLayoutMk cId="3193693259" sldId="2147483657"/>
          </pc:sldLayoutMkLst>
        </pc:sldLayoutChg>
        <pc:sldLayoutChg chg="setBg">
          <pc:chgData name="SP Chan" userId="247066c3205ce05f" providerId="LiveId" clId="{52FC7510-8928-41B7-9479-8B1D63A97ACB}" dt="2023-01-20T03:13:46.047" v="322"/>
          <pc:sldLayoutMkLst>
            <pc:docMk/>
            <pc:sldMasterMk cId="1782696313" sldId="2147483648"/>
            <pc:sldLayoutMk cId="2599318695" sldId="2147483658"/>
          </pc:sldLayoutMkLst>
        </pc:sldLayoutChg>
        <pc:sldLayoutChg chg="setBg">
          <pc:chgData name="SP Chan" userId="247066c3205ce05f" providerId="LiveId" clId="{52FC7510-8928-41B7-9479-8B1D63A97ACB}" dt="2023-01-20T03:13:46.047" v="322"/>
          <pc:sldLayoutMkLst>
            <pc:docMk/>
            <pc:sldMasterMk cId="1782696313" sldId="2147483648"/>
            <pc:sldLayoutMk cId="419779288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89BD8-99DA-4225-8B28-67E9FB1BDB8D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87BE2D-7BB5-45BA-AC44-9B89C3F70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180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反修例期間 </a:t>
            </a:r>
            <a:r>
              <a:rPr lang="en-GB" altLang="zh-TW" dirty="0"/>
              <a:t>– </a:t>
            </a:r>
            <a:r>
              <a:rPr lang="zh-TW" altLang="en-US" dirty="0"/>
              <a:t>誰是神 </a:t>
            </a:r>
            <a:r>
              <a:rPr lang="en-GB" altLang="zh-TW" dirty="0"/>
              <a:t>(</a:t>
            </a:r>
            <a:r>
              <a:rPr lang="zh-TW" altLang="en-US" dirty="0"/>
              <a:t>自己對聖經的解讀，自己對神的解讀最正確</a:t>
            </a:r>
            <a:r>
              <a:rPr lang="en-GB" altLang="zh-TW" dirty="0"/>
              <a:t>)</a:t>
            </a:r>
          </a:p>
          <a:p>
            <a:r>
              <a:rPr lang="zh-TW" altLang="en-US" dirty="0"/>
              <a:t>疫情期間 </a:t>
            </a:r>
            <a:r>
              <a:rPr lang="en-GB" altLang="zh-TW" dirty="0"/>
              <a:t>– </a:t>
            </a:r>
            <a:r>
              <a:rPr lang="zh-TW" altLang="en-US" dirty="0"/>
              <a:t>誰是神 </a:t>
            </a:r>
            <a:r>
              <a:rPr lang="en-GB" altLang="zh-TW" dirty="0"/>
              <a:t>(</a:t>
            </a:r>
            <a:r>
              <a:rPr lang="zh-TW" altLang="en-US" dirty="0"/>
              <a:t>懼怕</a:t>
            </a:r>
            <a:r>
              <a:rPr lang="en-GB" altLang="zh-TW" dirty="0"/>
              <a:t>)</a:t>
            </a:r>
          </a:p>
          <a:p>
            <a:r>
              <a:rPr lang="zh-TW" altLang="en-US" dirty="0"/>
              <a:t>現在，誰是神 </a:t>
            </a:r>
            <a:r>
              <a:rPr lang="en-GB" altLang="zh-TW" dirty="0"/>
              <a:t>– </a:t>
            </a:r>
            <a:r>
              <a:rPr lang="zh-TW" altLang="en-US" dirty="0"/>
              <a:t>移民、旅行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87BE2D-7BB5-45BA-AC44-9B89C3F70F0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054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87BE2D-7BB5-45BA-AC44-9B89C3F70F00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287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4FC253-7103-67A0-F646-17E700F52E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B7A01A9-901A-22AC-11A1-2A304B7ECA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2FDA2E-3021-DC26-D2E1-3082E6DD6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4EBCD-B144-4595-AD68-F26454A6CA2C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EDC8A6B-E0F8-3CD4-38D3-05E176AE1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1B3B145-1218-6565-FE0E-E98DA5A89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2E7CB-3028-4D3B-A4F0-272121EA08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5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8F3C6B-5818-62EB-CE69-3F12944ED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F5E43B9-85A8-C885-B4BD-122AECCF49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92F72C-4D7C-2DE3-D108-D9CD407AF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4EBCD-B144-4595-AD68-F26454A6CA2C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681D79-7EC7-D49B-7C4D-0AC7D8996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952A703-A4A4-77E9-19D6-56A1FA726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2E7CB-3028-4D3B-A4F0-272121EA08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318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A523982-8C34-7C34-B809-0F8CEC2510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1710734-AFE5-25B3-20D3-C9E6E26E6B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D930A5-977E-5DEE-FB88-7A4048B82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4EBCD-B144-4595-AD68-F26454A6CA2C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CE642BF-A5FF-4292-559F-108D8AC1B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6D6B4CA-EE28-FBE8-3A21-6F977DBBC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2E7CB-3028-4D3B-A4F0-272121EA08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79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1296EB-4553-9969-4771-DED8CCEC8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A53CE1D-1B5D-4399-07AC-3C5F931B0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77EB2D6-F1A7-CCEA-69F6-20D6300D3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4EBCD-B144-4595-AD68-F26454A6CA2C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A73A89-9621-572A-3BEA-F4E8AD859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6EC0DD-F224-73ED-5C56-EF81C9925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2E7CB-3028-4D3B-A4F0-272121EA08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125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671B59-89A4-BA1D-38B7-EE3795BF1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7B466FB-35DE-E273-AFB7-5C0E5F7FA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E8C5A98-E992-FF75-1170-F0109D57F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4EBCD-B144-4595-AD68-F26454A6CA2C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7912BB0-F4E1-44A7-7CED-8738C49CD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F5989D8-0C4D-F76F-5B94-D0CE4EB17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2E7CB-3028-4D3B-A4F0-272121EA08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77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23DA13-EAAC-1C13-8320-A2BBB5942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D089C6-FE72-2E3C-E056-B20FC7C636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8B9F32F-34DF-8603-990C-ED9C2582CD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8B96738-0866-B5B8-38B4-6DA7412A3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4EBCD-B144-4595-AD68-F26454A6CA2C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66A8295-25F0-54CC-0E71-CB4863DBA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06BE794-ADFB-C9CF-CAE3-BCDB21931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2E7CB-3028-4D3B-A4F0-272121EA08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165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76ECA0-58C5-2B96-F537-A52CC651A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0CB1C74-78A0-E334-6B4E-3E44CC2CF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9EAE349-F4AF-5F4F-3666-CE8A57DA7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258669F-608E-C0AD-74AF-4BDD8D53E8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D24A4E5-5F56-5464-C32D-092F7E0F10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B602D7B-79FF-40E3-9B46-8ED76B961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4EBCD-B144-4595-AD68-F26454A6CA2C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12F4F37-B4A3-C46D-7922-DB9B73CA4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620E913-895C-2D40-36AD-C592B7538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2E7CB-3028-4D3B-A4F0-272121EA08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927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7A9227-CFEE-DD04-3D7B-4ACDF1ADD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1D4D5B3-29F0-0024-D25A-0A423B3B8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4EBCD-B144-4595-AD68-F26454A6CA2C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8FC2CDA-035C-1770-EAD8-AB96A3587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CE9402D-FF6D-FB7A-039A-B0B4757DB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2E7CB-3028-4D3B-A4F0-272121EA08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155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707A2DD-CB42-7F68-15C2-E886FA6D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4EBCD-B144-4595-AD68-F26454A6CA2C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8F7FA35-E287-7289-F9AC-FF3CB5AB4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DAE7F4F-6BB5-DC6D-A004-B914B5061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2E7CB-3028-4D3B-A4F0-272121EA08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9CE16D-0547-70D5-6835-5DCA3B3FF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2E4C1A-5832-7694-F8B5-18C88A95A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4A0F137-B2D8-2763-AF5E-7C1D8324BE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5880DC6-0D62-148C-5B2B-8138D877D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4EBCD-B144-4595-AD68-F26454A6CA2C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0AC5A99-87B0-7314-7F98-5685CDF87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9F4483A-8B5C-8349-83A9-600543DD9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2E7CB-3028-4D3B-A4F0-272121EA08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2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889FF5-BA45-6AE0-835F-50DB648CB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F2FC7C8-B1F6-F8E6-F609-E426850BB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2694232-F95C-E3E5-2FFD-11EA60711B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918884A-165B-6608-148B-517A7E268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4EBCD-B144-4595-AD68-F26454A6CA2C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69AF4BF-328A-CF0A-8E74-1490A2816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3DE5AFF-0654-4EDD-0802-6E4EE5033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2E7CB-3028-4D3B-A4F0-272121EA08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69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036302C-8393-1FA4-B160-9A7877EE1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D4DBBB4-98E6-4745-3177-7D45DFB09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E830DBD-8C22-FC80-9F16-048F6B34D4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4EBCD-B144-4595-AD68-F26454A6CA2C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84A3-2F7E-FC47-6A75-EF67238443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7CF8E7-E5FA-0751-3A1B-394F5C2AF0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2E7CB-3028-4D3B-A4F0-272121EA08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696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6C0F6BD-B36C-683F-B96E-B860EA7A18E9}"/>
              </a:ext>
            </a:extLst>
          </p:cNvPr>
          <p:cNvSpPr txBox="1"/>
          <p:nvPr/>
        </p:nvSpPr>
        <p:spPr>
          <a:xfrm>
            <a:off x="4068425" y="2528713"/>
            <a:ext cx="4055150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再闖高峰</a:t>
            </a:r>
            <a:endParaRPr lang="en-GB" altLang="zh-TW" sz="5000" dirty="0">
              <a:solidFill>
                <a:schemeClr val="bg1"/>
              </a:solidFill>
              <a:latin typeface="Georgia" panose="02040502050405020303" pitchFamily="18" charset="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5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約書亞記 </a:t>
            </a:r>
            <a:r>
              <a:rPr lang="en-GB" altLang="zh-TW" sz="35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14:6-15</a:t>
            </a:r>
            <a:endParaRPr lang="en-GB" altLang="zh-TW" sz="4500" dirty="0">
              <a:solidFill>
                <a:schemeClr val="bg1"/>
              </a:solidFill>
              <a:latin typeface="Georgia" panose="02040502050405020303" pitchFamily="18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861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660A1E7-8BA3-CA5A-619B-9E45CB7D38AB}"/>
              </a:ext>
            </a:extLst>
          </p:cNvPr>
          <p:cNvSpPr txBox="1"/>
          <p:nvPr/>
        </p:nvSpPr>
        <p:spPr>
          <a:xfrm>
            <a:off x="451262" y="356260"/>
            <a:ext cx="70711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第二，力量與同行 </a:t>
            </a:r>
            <a:r>
              <a:rPr lang="en-GB" altLang="zh-TW" sz="48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V10-11</a:t>
            </a:r>
            <a:endParaRPr lang="en-GB" altLang="zh-TW" sz="4800" dirty="0">
              <a:solidFill>
                <a:srgbClr val="FFC000"/>
              </a:solidFill>
              <a:latin typeface="Georgia" panose="02040502050405020303" pitchFamily="18" charset="0"/>
              <a:ea typeface="微軟正黑體" panose="020B0604030504040204" pitchFamily="34" charset="-12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A80336B-8921-BE2A-5FF9-FC334D7EAD3C}"/>
              </a:ext>
            </a:extLst>
          </p:cNvPr>
          <p:cNvSpPr txBox="1"/>
          <p:nvPr/>
        </p:nvSpPr>
        <p:spPr>
          <a:xfrm>
            <a:off x="2206117" y="1971112"/>
            <a:ext cx="777976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800" dirty="0">
                <a:solidFill>
                  <a:srgbClr val="FFC000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約書亞與迦勒一同協助摩西</a:t>
            </a:r>
            <a:endParaRPr lang="en-GB" altLang="zh-TW" sz="4800" dirty="0">
              <a:solidFill>
                <a:srgbClr val="FFC000"/>
              </a:solidFill>
              <a:latin typeface="Georgia" panose="02040502050405020303" pitchFamily="18" charset="0"/>
              <a:ea typeface="微軟正黑體" panose="020B0604030504040204" pitchFamily="34" charset="-120"/>
            </a:endParaRPr>
          </a:p>
          <a:p>
            <a:endParaRPr lang="en-GB" sz="4800" kern="100" dirty="0">
              <a:solidFill>
                <a:srgbClr val="FFC000"/>
              </a:solidFill>
              <a:effectLst/>
              <a:latin typeface="Georgia" panose="02040502050405020303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r>
              <a:rPr lang="en-GB" sz="4800" kern="1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12	</a:t>
            </a:r>
            <a:r>
              <a:rPr lang="zh-TW" altLang="en-US" sz="4800" kern="1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探子之一，與迦勒同心</a:t>
            </a:r>
            <a:endParaRPr lang="en-GB" altLang="zh-TW" sz="4800" kern="100" dirty="0">
              <a:solidFill>
                <a:schemeClr val="bg1"/>
              </a:solidFill>
              <a:effectLst/>
              <a:latin typeface="Georgia" panose="02040502050405020303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endParaRPr lang="en-GB" sz="4800" kern="100" dirty="0">
              <a:solidFill>
                <a:schemeClr val="bg1"/>
              </a:solidFill>
              <a:latin typeface="Georgia" panose="02040502050405020303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r>
              <a:rPr lang="zh-TW" altLang="en-US" sz="4800" kern="100" dirty="0">
                <a:solidFill>
                  <a:srgbClr val="FFC000"/>
                </a:solidFill>
                <a:latin typeface="Georgia" panose="02040502050405020303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與迦勒同入迦南地</a:t>
            </a:r>
            <a:endParaRPr lang="en-GB" sz="4800" kern="100" dirty="0">
              <a:solidFill>
                <a:srgbClr val="FFC000"/>
              </a:solidFill>
              <a:effectLst/>
              <a:latin typeface="Georgia" panose="02040502050405020303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89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C105B82-C9A0-43DD-DB41-7A61179C5043}"/>
              </a:ext>
            </a:extLst>
          </p:cNvPr>
          <p:cNvSpPr txBox="1"/>
          <p:nvPr/>
        </p:nvSpPr>
        <p:spPr>
          <a:xfrm>
            <a:off x="451262" y="356260"/>
            <a:ext cx="70711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第二，力量與同行 </a:t>
            </a:r>
            <a:r>
              <a:rPr lang="en-GB" altLang="zh-TW" sz="48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V10-11</a:t>
            </a:r>
            <a:endParaRPr lang="en-GB" altLang="zh-TW" sz="4800" dirty="0">
              <a:solidFill>
                <a:srgbClr val="FFC000"/>
              </a:solidFill>
              <a:latin typeface="Georgia" panose="02040502050405020303" pitchFamily="18" charset="0"/>
              <a:ea typeface="微軟正黑體" panose="020B0604030504040204" pitchFamily="34" charset="-12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4D166B0-20D2-6B17-034F-F51DCBEA3847}"/>
              </a:ext>
            </a:extLst>
          </p:cNvPr>
          <p:cNvSpPr txBox="1"/>
          <p:nvPr/>
        </p:nvSpPr>
        <p:spPr>
          <a:xfrm>
            <a:off x="2812620" y="1996024"/>
            <a:ext cx="656675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800" dirty="0">
                <a:solidFill>
                  <a:srgbClr val="FFC000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洗禮</a:t>
            </a:r>
            <a:r>
              <a:rPr lang="en-GB" altLang="zh-TW" sz="4800" dirty="0">
                <a:solidFill>
                  <a:srgbClr val="FFC000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			19741013</a:t>
            </a:r>
          </a:p>
          <a:p>
            <a:endParaRPr lang="en-GB" altLang="zh-TW" sz="4800" dirty="0">
              <a:solidFill>
                <a:srgbClr val="FFC000"/>
              </a:solidFill>
              <a:latin typeface="Georgia" panose="02040502050405020303" pitchFamily="18" charset="0"/>
              <a:ea typeface="微軟正黑體" panose="020B0604030504040204" pitchFamily="34" charset="-120"/>
            </a:endParaRPr>
          </a:p>
          <a:p>
            <a:r>
              <a:rPr lang="zh-TW" altLang="en-US" sz="4800" kern="1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播神</a:t>
            </a:r>
            <a:r>
              <a:rPr lang="zh-TW" altLang="en-US" sz="4800" kern="1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畢業</a:t>
            </a:r>
            <a:r>
              <a:rPr lang="en-GB" altLang="zh-TW" sz="4800" kern="1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		198206</a:t>
            </a:r>
          </a:p>
          <a:p>
            <a:endParaRPr lang="en-GB" altLang="zh-TW" sz="4800" kern="100" dirty="0">
              <a:solidFill>
                <a:srgbClr val="FFC000"/>
              </a:solidFill>
              <a:latin typeface="Georgia" panose="02040502050405020303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r>
              <a:rPr lang="zh-TW" altLang="en-US" sz="4800" kern="100" dirty="0">
                <a:solidFill>
                  <a:srgbClr val="FFC000"/>
                </a:solidFill>
                <a:latin typeface="Georgia" panose="02040502050405020303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書道事奉</a:t>
            </a:r>
            <a:r>
              <a:rPr lang="en-GB" altLang="zh-TW" sz="4800" kern="100" dirty="0">
                <a:solidFill>
                  <a:srgbClr val="FFC000"/>
                </a:solidFill>
                <a:latin typeface="Georgia" panose="02040502050405020303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		20120701</a:t>
            </a:r>
            <a:endParaRPr lang="en-GB" sz="4800" kern="100" dirty="0">
              <a:solidFill>
                <a:srgbClr val="FFC000"/>
              </a:solidFill>
              <a:effectLst/>
              <a:latin typeface="Georgia" panose="02040502050405020303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2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C105B82-C9A0-43DD-DB41-7A61179C5043}"/>
              </a:ext>
            </a:extLst>
          </p:cNvPr>
          <p:cNvSpPr txBox="1"/>
          <p:nvPr/>
        </p:nvSpPr>
        <p:spPr>
          <a:xfrm>
            <a:off x="451262" y="356260"/>
            <a:ext cx="70711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第二，力量與同行 </a:t>
            </a:r>
            <a:r>
              <a:rPr lang="en-GB" altLang="zh-TW" sz="48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V10-11</a:t>
            </a:r>
            <a:endParaRPr lang="en-GB" altLang="zh-TW" sz="4800" dirty="0">
              <a:solidFill>
                <a:srgbClr val="FFC000"/>
              </a:solidFill>
              <a:latin typeface="Georgia" panose="02040502050405020303" pitchFamily="18" charset="0"/>
              <a:ea typeface="微軟正黑體" panose="020B0604030504040204" pitchFamily="34" charset="-12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4D166B0-20D2-6B17-034F-F51DCBEA3847}"/>
              </a:ext>
            </a:extLst>
          </p:cNvPr>
          <p:cNvSpPr txBox="1"/>
          <p:nvPr/>
        </p:nvSpPr>
        <p:spPr>
          <a:xfrm>
            <a:off x="451261" y="2163957"/>
            <a:ext cx="1130933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800" dirty="0">
                <a:solidFill>
                  <a:srgbClr val="FFC000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疲倦 </a:t>
            </a:r>
            <a:r>
              <a:rPr lang="en-GB" altLang="zh-TW" sz="4800" dirty="0">
                <a:solidFill>
                  <a:srgbClr val="FFC000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/ </a:t>
            </a:r>
            <a:r>
              <a:rPr lang="zh-TW" altLang="en-US" sz="4800" dirty="0">
                <a:solidFill>
                  <a:srgbClr val="FFC000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壓力 </a:t>
            </a:r>
            <a:r>
              <a:rPr lang="en-GB" altLang="zh-TW" sz="4800" dirty="0">
                <a:solidFill>
                  <a:srgbClr val="FFC000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– </a:t>
            </a:r>
          </a:p>
          <a:p>
            <a:endParaRPr lang="en-GB" altLang="zh-TW" sz="4800" dirty="0">
              <a:solidFill>
                <a:srgbClr val="FFC000"/>
              </a:solidFill>
              <a:latin typeface="Georgia" panose="02040502050405020303" pitchFamily="18" charset="0"/>
              <a:ea typeface="微軟正黑體" panose="020B0604030504040204" pitchFamily="34" charset="-120"/>
            </a:endParaRPr>
          </a:p>
          <a:p>
            <a:r>
              <a:rPr lang="en-GB" altLang="zh-TW" sz="4800" dirty="0">
                <a:solidFill>
                  <a:srgbClr val="FFC000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		</a:t>
            </a:r>
            <a:r>
              <a:rPr lang="zh-TW" altLang="en-US" sz="48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得力與同行</a:t>
            </a:r>
            <a:endParaRPr lang="en-GB" altLang="zh-TW" sz="4800" dirty="0">
              <a:solidFill>
                <a:schemeClr val="bg1"/>
              </a:solidFill>
              <a:latin typeface="Georgia" panose="02040502050405020303" pitchFamily="18" charset="0"/>
              <a:ea typeface="微軟正黑體" panose="020B0604030504040204" pitchFamily="34" charset="-120"/>
            </a:endParaRPr>
          </a:p>
          <a:p>
            <a:endParaRPr lang="en-GB" sz="4800" kern="100" dirty="0">
              <a:solidFill>
                <a:srgbClr val="FFC000"/>
              </a:solidFill>
              <a:effectLst/>
              <a:latin typeface="Georgia" panose="02040502050405020303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algn="ctr"/>
            <a:r>
              <a:rPr lang="en-GB" altLang="zh-TW" sz="4800" kern="100" dirty="0">
                <a:solidFill>
                  <a:srgbClr val="FFC000"/>
                </a:solidFill>
                <a:latin typeface="Georgia" panose="02040502050405020303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				</a:t>
            </a:r>
            <a:r>
              <a:rPr lang="zh-TW" altLang="en-US" sz="4800" kern="100" dirty="0">
                <a:solidFill>
                  <a:srgbClr val="FFC000"/>
                </a:solidFill>
                <a:latin typeface="Georgia" panose="02040502050405020303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行山</a:t>
            </a:r>
            <a:r>
              <a:rPr lang="en-GB" altLang="zh-TW" sz="4800" kern="100" dirty="0">
                <a:solidFill>
                  <a:srgbClr val="FFC000"/>
                </a:solidFill>
                <a:latin typeface="Georgia" panose="02040502050405020303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…. 20151128</a:t>
            </a:r>
            <a:r>
              <a:rPr lang="zh-TW" altLang="en-US" sz="4800" kern="100" dirty="0">
                <a:solidFill>
                  <a:srgbClr val="FFC000"/>
                </a:solidFill>
                <a:latin typeface="Georgia" panose="02040502050405020303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至今 </a:t>
            </a:r>
            <a:r>
              <a:rPr lang="en-GB" altLang="zh-TW" sz="4800" kern="1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63 </a:t>
            </a:r>
            <a:r>
              <a:rPr lang="zh-TW" altLang="en-US" sz="4800" kern="100" dirty="0">
                <a:solidFill>
                  <a:srgbClr val="FFC000"/>
                </a:solidFill>
                <a:latin typeface="Georgia" panose="02040502050405020303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次</a:t>
            </a:r>
            <a:endParaRPr lang="en-GB" sz="4800" kern="100" dirty="0">
              <a:solidFill>
                <a:srgbClr val="FFC000"/>
              </a:solidFill>
              <a:effectLst/>
              <a:latin typeface="Georgia" panose="02040502050405020303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31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C105B82-C9A0-43DD-DB41-7A61179C5043}"/>
              </a:ext>
            </a:extLst>
          </p:cNvPr>
          <p:cNvSpPr txBox="1"/>
          <p:nvPr/>
        </p:nvSpPr>
        <p:spPr>
          <a:xfrm>
            <a:off x="451262" y="356260"/>
            <a:ext cx="70711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第二，力量與同行 </a:t>
            </a:r>
            <a:r>
              <a:rPr lang="en-GB" altLang="zh-TW" sz="48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V10-11</a:t>
            </a:r>
            <a:endParaRPr lang="en-GB" altLang="zh-TW" sz="4800" dirty="0">
              <a:solidFill>
                <a:srgbClr val="FFC000"/>
              </a:solidFill>
              <a:latin typeface="Georgia" panose="02040502050405020303" pitchFamily="18" charset="0"/>
              <a:ea typeface="微軟正黑體" panose="020B0604030504040204" pitchFamily="34" charset="-12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4D166B0-20D2-6B17-034F-F51DCBEA3847}"/>
              </a:ext>
            </a:extLst>
          </p:cNvPr>
          <p:cNvSpPr txBox="1"/>
          <p:nvPr/>
        </p:nvSpPr>
        <p:spPr>
          <a:xfrm>
            <a:off x="1657643" y="2274838"/>
            <a:ext cx="887671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4800" dirty="0">
                <a:solidFill>
                  <a:srgbClr val="FFC000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更有力量，跑得遠 </a:t>
            </a:r>
            <a:r>
              <a:rPr lang="en-GB" altLang="zh-TW" sz="4800" dirty="0">
                <a:solidFill>
                  <a:srgbClr val="FFC000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D</a:t>
            </a:r>
          </a:p>
          <a:p>
            <a:endParaRPr lang="en-GB" sz="4800" kern="100" dirty="0">
              <a:solidFill>
                <a:srgbClr val="FFC000"/>
              </a:solidFill>
              <a:effectLst/>
              <a:latin typeface="Georgia" panose="02040502050405020303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r>
              <a:rPr lang="zh-TW" altLang="en-US" sz="4800" kern="1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面對人生、工作、事奉也是這樣</a:t>
            </a:r>
            <a:endParaRPr lang="en-GB" sz="4800" kern="100" dirty="0">
              <a:solidFill>
                <a:schemeClr val="bg1"/>
              </a:solidFill>
              <a:effectLst/>
              <a:latin typeface="Georgia" panose="02040502050405020303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C105B82-C9A0-43DD-DB41-7A61179C5043}"/>
              </a:ext>
            </a:extLst>
          </p:cNvPr>
          <p:cNvSpPr txBox="1"/>
          <p:nvPr/>
        </p:nvSpPr>
        <p:spPr>
          <a:xfrm>
            <a:off x="451262" y="356260"/>
            <a:ext cx="115203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第三，初心再現，再創高峰 </a:t>
            </a:r>
            <a:r>
              <a:rPr lang="en-GB" altLang="zh-TW" sz="48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V12</a:t>
            </a:r>
          </a:p>
          <a:p>
            <a:endParaRPr lang="en-GB" altLang="zh-TW" sz="4800" dirty="0">
              <a:solidFill>
                <a:srgbClr val="FFC000"/>
              </a:solidFill>
              <a:latin typeface="Georgia" panose="02040502050405020303" pitchFamily="18" charset="0"/>
              <a:ea typeface="微軟正黑體" panose="020B0604030504040204" pitchFamily="34" charset="-120"/>
            </a:endParaRPr>
          </a:p>
          <a:p>
            <a:r>
              <a:rPr lang="zh-TW" sz="4800" kern="100" dirty="0">
                <a:solidFill>
                  <a:srgbClr val="FFC000"/>
                </a:solidFill>
                <a:effectLst/>
                <a:latin typeface="Georgia" panose="02040502050405020303" pitchFamily="18" charset="0"/>
                <a:ea typeface="微軟正黑體" panose="020B0604030504040204" pitchFamily="34" charset="-120"/>
                <a:cs typeface="Tahoma" panose="020B0604030504040204" pitchFamily="34" charset="0"/>
              </a:rPr>
              <a:t>所以求你把耶和華那天所應許的這山地給我。</a:t>
            </a:r>
            <a:r>
              <a:rPr lang="en-GB" altLang="zh-TW" sz="4800" kern="100" dirty="0">
                <a:solidFill>
                  <a:srgbClr val="FFC000"/>
                </a:solidFill>
                <a:effectLst/>
                <a:latin typeface="Georgia" panose="02040502050405020303" pitchFamily="18" charset="0"/>
                <a:ea typeface="微軟正黑體" panose="020B0604030504040204" pitchFamily="34" charset="-120"/>
                <a:cs typeface="Tahoma" panose="020B0604030504040204" pitchFamily="34" charset="0"/>
              </a:rPr>
              <a:t>….</a:t>
            </a:r>
            <a:r>
              <a:rPr lang="zh-TW" sz="4800" kern="100" dirty="0">
                <a:solidFill>
                  <a:srgbClr val="FFC000"/>
                </a:solidFill>
                <a:effectLst/>
                <a:latin typeface="Georgia" panose="02040502050405020303" pitchFamily="18" charset="0"/>
                <a:ea typeface="微軟正黑體" panose="020B0604030504040204" pitchFamily="34" charset="-120"/>
                <a:cs typeface="Tahoma" panose="020B0604030504040204" pitchFamily="34" charset="0"/>
              </a:rPr>
              <a:t>那裡有</a:t>
            </a:r>
            <a:r>
              <a:rPr lang="zh-TW" sz="4800" kern="1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微軟正黑體" panose="020B0604030504040204" pitchFamily="34" charset="-120"/>
                <a:cs typeface="Tahoma" panose="020B0604030504040204" pitchFamily="34" charset="0"/>
              </a:rPr>
              <a:t>亞衲人</a:t>
            </a:r>
            <a:r>
              <a:rPr lang="zh-TW" sz="4800" kern="100" dirty="0">
                <a:solidFill>
                  <a:srgbClr val="FFC000"/>
                </a:solidFill>
                <a:effectLst/>
                <a:latin typeface="Georgia" panose="02040502050405020303" pitchFamily="18" charset="0"/>
                <a:ea typeface="微軟正黑體" panose="020B0604030504040204" pitchFamily="34" charset="-120"/>
                <a:cs typeface="Tahoma" panose="020B0604030504040204" pitchFamily="34" charset="0"/>
              </a:rPr>
              <a:t>，又有</a:t>
            </a:r>
            <a:r>
              <a:rPr lang="zh-TW" sz="4800" kern="1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微軟正黑體" panose="020B0604030504040204" pitchFamily="34" charset="-120"/>
                <a:cs typeface="Tahoma" panose="020B0604030504040204" pitchFamily="34" charset="0"/>
              </a:rPr>
              <a:t>寬大堅固的城</a:t>
            </a:r>
            <a:endParaRPr lang="en-GB" altLang="zh-TW" sz="4800" kern="100" dirty="0">
              <a:solidFill>
                <a:schemeClr val="bg1"/>
              </a:solidFill>
              <a:effectLst/>
              <a:latin typeface="Georgia" panose="02040502050405020303" pitchFamily="18" charset="0"/>
              <a:ea typeface="微軟正黑體" panose="020B0604030504040204" pitchFamily="34" charset="-120"/>
              <a:cs typeface="Tahoma" panose="020B0604030504040204" pitchFamily="34" charset="0"/>
            </a:endParaRPr>
          </a:p>
          <a:p>
            <a:r>
              <a:rPr lang="zh-TW" sz="4800" kern="100" dirty="0">
                <a:solidFill>
                  <a:srgbClr val="FFC000"/>
                </a:solidFill>
                <a:effectLst/>
                <a:latin typeface="Georgia" panose="02040502050405020303" pitchFamily="18" charset="0"/>
                <a:ea typeface="微軟正黑體" panose="020B0604030504040204" pitchFamily="34" charset="-120"/>
                <a:cs typeface="Tahoma" panose="020B0604030504040204" pitchFamily="34" charset="0"/>
              </a:rPr>
              <a:t>。</a:t>
            </a:r>
            <a:r>
              <a:rPr lang="en-GB" altLang="zh-TW" sz="4800" kern="100" dirty="0">
                <a:solidFill>
                  <a:srgbClr val="FFC000"/>
                </a:solidFill>
                <a:effectLst/>
                <a:latin typeface="Georgia" panose="02040502050405020303" pitchFamily="18" charset="0"/>
                <a:ea typeface="微軟正黑體" panose="020B0604030504040204" pitchFamily="34" charset="-120"/>
                <a:cs typeface="Tahoma" panose="020B0604030504040204" pitchFamily="34" charset="0"/>
              </a:rPr>
              <a:t>….</a:t>
            </a:r>
            <a:r>
              <a:rPr lang="zh-TW" sz="4800" kern="100" dirty="0">
                <a:solidFill>
                  <a:srgbClr val="FFC000"/>
                </a:solidFill>
                <a:effectLst/>
                <a:latin typeface="Georgia" panose="02040502050405020303" pitchFamily="18" charset="0"/>
                <a:ea typeface="微軟正黑體" panose="020B0604030504040204" pitchFamily="34" charset="-120"/>
                <a:cs typeface="Tahoma" panose="020B0604030504040204" pitchFamily="34" charset="0"/>
              </a:rPr>
              <a:t>我就會剷除他們，正如耶和華應許的那樣。</a:t>
            </a:r>
            <a:endParaRPr lang="en-GB" altLang="zh-TW" sz="4800" dirty="0">
              <a:solidFill>
                <a:srgbClr val="FFC000"/>
              </a:solidFill>
              <a:latin typeface="Georgia" panose="02040502050405020303" pitchFamily="18" charset="0"/>
              <a:ea typeface="微軟正黑體" panose="020B0604030504040204" pitchFamily="34" charset="-12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16B007AC-3601-D115-2240-CB5D5C4D16D7}"/>
              </a:ext>
            </a:extLst>
          </p:cNvPr>
          <p:cNvSpPr/>
          <p:nvPr/>
        </p:nvSpPr>
        <p:spPr>
          <a:xfrm>
            <a:off x="4218723" y="2590281"/>
            <a:ext cx="1803862" cy="734785"/>
          </a:xfrm>
          <a:prstGeom prst="roundRect">
            <a:avLst/>
          </a:prstGeom>
          <a:noFill/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xmlns="" id="{8718E305-BE5A-514C-7491-7CC44ECB9A0C}"/>
              </a:ext>
            </a:extLst>
          </p:cNvPr>
          <p:cNvSpPr/>
          <p:nvPr/>
        </p:nvSpPr>
        <p:spPr>
          <a:xfrm>
            <a:off x="7908963" y="2604348"/>
            <a:ext cx="3705893" cy="734785"/>
          </a:xfrm>
          <a:prstGeom prst="roundRect">
            <a:avLst/>
          </a:prstGeom>
          <a:noFill/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5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xmlns="" id="{106444FD-A179-2699-BF96-26AB8F4998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053" y="862149"/>
            <a:ext cx="12203053" cy="521208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602E605-74E3-4A33-92D1-A1A7F18ADEF6}"/>
              </a:ext>
            </a:extLst>
          </p:cNvPr>
          <p:cNvSpPr/>
          <p:nvPr/>
        </p:nvSpPr>
        <p:spPr>
          <a:xfrm>
            <a:off x="-11053" y="2658289"/>
            <a:ext cx="1907177" cy="5225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希伯崙</a:t>
            </a:r>
            <a:endParaRPr lang="en-GB" sz="3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1741CA7-4A6B-EEC9-3940-D27A8F8A3FC0}"/>
              </a:ext>
            </a:extLst>
          </p:cNvPr>
          <p:cNvSpPr/>
          <p:nvPr/>
        </p:nvSpPr>
        <p:spPr>
          <a:xfrm>
            <a:off x="3104606" y="2971800"/>
            <a:ext cx="2146663" cy="5225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耶路撒冷</a:t>
            </a:r>
            <a:endParaRPr lang="en-GB" sz="3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B5B70A8-C22B-E082-83FC-F58A412F5A63}"/>
              </a:ext>
            </a:extLst>
          </p:cNvPr>
          <p:cNvSpPr/>
          <p:nvPr/>
        </p:nvSpPr>
        <p:spPr>
          <a:xfrm>
            <a:off x="1546777" y="2305592"/>
            <a:ext cx="1907177" cy="5225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伯利恆</a:t>
            </a:r>
            <a:endParaRPr lang="en-GB" sz="3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00EC7A5-5EFF-149F-D230-7810A293693D}"/>
              </a:ext>
            </a:extLst>
          </p:cNvPr>
          <p:cNvSpPr/>
          <p:nvPr/>
        </p:nvSpPr>
        <p:spPr>
          <a:xfrm>
            <a:off x="8713931" y="3409406"/>
            <a:ext cx="1907177" cy="5225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拿撒勒</a:t>
            </a:r>
            <a:endParaRPr lang="en-GB" sz="3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52BEC93-B73E-B040-D2C1-8C15E88D9875}"/>
              </a:ext>
            </a:extLst>
          </p:cNvPr>
          <p:cNvSpPr/>
          <p:nvPr/>
        </p:nvSpPr>
        <p:spPr>
          <a:xfrm>
            <a:off x="3516588" y="5068389"/>
            <a:ext cx="1401076" cy="391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耶利哥</a:t>
            </a:r>
            <a:endParaRPr lang="en-GB" sz="3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9BE5AC0-F96C-D8C2-A8DD-126D81759F2A}"/>
              </a:ext>
            </a:extLst>
          </p:cNvPr>
          <p:cNvSpPr/>
          <p:nvPr/>
        </p:nvSpPr>
        <p:spPr>
          <a:xfrm>
            <a:off x="2597833" y="5682343"/>
            <a:ext cx="1401076" cy="391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死海</a:t>
            </a:r>
            <a:endParaRPr lang="en-GB" sz="3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1BA59F5C-08D7-DFD6-EC7B-3837F7A2F5C0}"/>
              </a:ext>
            </a:extLst>
          </p:cNvPr>
          <p:cNvSpPr/>
          <p:nvPr/>
        </p:nvSpPr>
        <p:spPr>
          <a:xfrm>
            <a:off x="9673549" y="5068389"/>
            <a:ext cx="2224537" cy="391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加利利海</a:t>
            </a:r>
            <a:endParaRPr lang="en-GB" sz="3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81E1E34-82E7-97D0-8DD3-268483F826E2}"/>
              </a:ext>
            </a:extLst>
          </p:cNvPr>
          <p:cNvSpPr/>
          <p:nvPr/>
        </p:nvSpPr>
        <p:spPr>
          <a:xfrm>
            <a:off x="5770434" y="5617028"/>
            <a:ext cx="2276286" cy="4572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約但河</a:t>
            </a:r>
            <a:endParaRPr lang="en-GB" sz="3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8951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D155B150-7F6B-4912-E35E-24BC399CCC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352" y="-507217"/>
            <a:ext cx="5386648" cy="830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rrow: Left 2">
            <a:extLst>
              <a:ext uri="{FF2B5EF4-FFF2-40B4-BE49-F238E27FC236}">
                <a16:creationId xmlns:a16="http://schemas.microsoft.com/office/drawing/2014/main" xmlns="" id="{7E823FE4-C66D-21A1-6A8F-B155CD33D52B}"/>
              </a:ext>
            </a:extLst>
          </p:cNvPr>
          <p:cNvSpPr/>
          <p:nvPr/>
        </p:nvSpPr>
        <p:spPr>
          <a:xfrm flipV="1">
            <a:off x="2728030" y="5545547"/>
            <a:ext cx="5106121" cy="104444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BCF3674-00F8-C25A-54B6-27DB2AAB7F67}"/>
              </a:ext>
            </a:extLst>
          </p:cNvPr>
          <p:cNvSpPr txBox="1"/>
          <p:nvPr/>
        </p:nvSpPr>
        <p:spPr>
          <a:xfrm>
            <a:off x="7936407" y="5079796"/>
            <a:ext cx="2743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0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希伯崙山</a:t>
            </a:r>
            <a:endParaRPr lang="en-GB" sz="5000" dirty="0">
              <a:solidFill>
                <a:srgbClr val="FFC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4EF78C1-31D1-C1AA-87E8-6D811997BB35}"/>
              </a:ext>
            </a:extLst>
          </p:cNvPr>
          <p:cNvSpPr txBox="1"/>
          <p:nvPr/>
        </p:nvSpPr>
        <p:spPr>
          <a:xfrm>
            <a:off x="7936407" y="749452"/>
            <a:ext cx="34840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列祖埋葬</a:t>
            </a:r>
            <a:endParaRPr lang="en-GB" altLang="zh-TW" sz="50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GB" sz="50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50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探地取果</a:t>
            </a:r>
            <a:endParaRPr lang="en-GB" altLang="zh-TW" sz="5000" dirty="0">
              <a:solidFill>
                <a:srgbClr val="FFC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GB" sz="50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5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巨人堅城</a:t>
            </a:r>
            <a:endParaRPr lang="en-GB" sz="50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C338273A-3B8B-AB90-14E9-9E04452966C9}"/>
              </a:ext>
            </a:extLst>
          </p:cNvPr>
          <p:cNvSpPr/>
          <p:nvPr/>
        </p:nvSpPr>
        <p:spPr>
          <a:xfrm>
            <a:off x="2396441" y="5484952"/>
            <a:ext cx="223256" cy="22563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947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2F5A414B-DE84-4845-2A6D-1233EDC627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352" y="-507217"/>
            <a:ext cx="5386648" cy="830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BCF3674-00F8-C25A-54B6-27DB2AAB7F67}"/>
              </a:ext>
            </a:extLst>
          </p:cNvPr>
          <p:cNvSpPr txBox="1"/>
          <p:nvPr/>
        </p:nvSpPr>
        <p:spPr>
          <a:xfrm>
            <a:off x="5385632" y="4913959"/>
            <a:ext cx="57545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希</a:t>
            </a:r>
            <a:r>
              <a:rPr lang="zh-TW" altLang="en-US" sz="50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伯崙山</a:t>
            </a:r>
            <a:r>
              <a:rPr lang="en-GB" altLang="zh-TW" sz="50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50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巨人堅城</a:t>
            </a:r>
            <a:r>
              <a:rPr lang="en-GB" altLang="zh-TW" sz="50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GB" sz="5000" dirty="0">
              <a:solidFill>
                <a:srgbClr val="FFC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4EF78C1-31D1-C1AA-87E8-6D811997BB35}"/>
              </a:ext>
            </a:extLst>
          </p:cNvPr>
          <p:cNvSpPr txBox="1"/>
          <p:nvPr/>
        </p:nvSpPr>
        <p:spPr>
          <a:xfrm>
            <a:off x="7372725" y="553510"/>
            <a:ext cx="288161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事奉人手</a:t>
            </a:r>
            <a:endParaRPr lang="en-GB" altLang="zh-TW" sz="50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GB" altLang="zh-TW" sz="50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50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事工發展</a:t>
            </a:r>
            <a:endParaRPr lang="en-GB" altLang="zh-TW" sz="5000" dirty="0">
              <a:solidFill>
                <a:srgbClr val="FFC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GB" altLang="zh-TW" sz="50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5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經濟需要</a:t>
            </a:r>
            <a:endParaRPr lang="en-GB" sz="50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xmlns="" id="{7FB48B1C-B27D-14B1-6CDB-598150C893E8}"/>
              </a:ext>
            </a:extLst>
          </p:cNvPr>
          <p:cNvSpPr/>
          <p:nvPr/>
        </p:nvSpPr>
        <p:spPr>
          <a:xfrm>
            <a:off x="2396441" y="5484952"/>
            <a:ext cx="223256" cy="22563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Arrow: Left 3">
            <a:extLst>
              <a:ext uri="{FF2B5EF4-FFF2-40B4-BE49-F238E27FC236}">
                <a16:creationId xmlns:a16="http://schemas.microsoft.com/office/drawing/2014/main" xmlns="" id="{7C183B07-2B9A-67F8-04EC-393B3054EC9F}"/>
              </a:ext>
            </a:extLst>
          </p:cNvPr>
          <p:cNvSpPr/>
          <p:nvPr/>
        </p:nvSpPr>
        <p:spPr>
          <a:xfrm rot="21335816">
            <a:off x="2691512" y="5409258"/>
            <a:ext cx="2685479" cy="12372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2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2F5A414B-DE84-4845-2A6D-1233EDC627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352" y="-507217"/>
            <a:ext cx="5386648" cy="830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rrow: Left 2">
            <a:extLst>
              <a:ext uri="{FF2B5EF4-FFF2-40B4-BE49-F238E27FC236}">
                <a16:creationId xmlns:a16="http://schemas.microsoft.com/office/drawing/2014/main" xmlns="" id="{7E823FE4-C66D-21A1-6A8F-B155CD33D52B}"/>
              </a:ext>
            </a:extLst>
          </p:cNvPr>
          <p:cNvSpPr/>
          <p:nvPr/>
        </p:nvSpPr>
        <p:spPr>
          <a:xfrm rot="21335816">
            <a:off x="2691512" y="5409258"/>
            <a:ext cx="2685479" cy="12372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BCF3674-00F8-C25A-54B6-27DB2AAB7F67}"/>
              </a:ext>
            </a:extLst>
          </p:cNvPr>
          <p:cNvSpPr txBox="1"/>
          <p:nvPr/>
        </p:nvSpPr>
        <p:spPr>
          <a:xfrm>
            <a:off x="5385632" y="4913959"/>
            <a:ext cx="57545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希</a:t>
            </a:r>
            <a:r>
              <a:rPr lang="zh-TW" altLang="en-US" sz="5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伯崙山</a:t>
            </a:r>
            <a:r>
              <a:rPr lang="en-GB" altLang="zh-TW" sz="5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5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巨人堅城</a:t>
            </a:r>
            <a:r>
              <a:rPr lang="en-GB" altLang="zh-TW" sz="5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GB" sz="50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xmlns="" id="{7FB48B1C-B27D-14B1-6CDB-598150C893E8}"/>
              </a:ext>
            </a:extLst>
          </p:cNvPr>
          <p:cNvSpPr/>
          <p:nvPr/>
        </p:nvSpPr>
        <p:spPr>
          <a:xfrm>
            <a:off x="2396441" y="5484952"/>
            <a:ext cx="223256" cy="22563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E4ABEC7-7BBF-8397-62F3-25FEBC84FAE5}"/>
              </a:ext>
            </a:extLst>
          </p:cNvPr>
          <p:cNvSpPr txBox="1"/>
          <p:nvPr/>
        </p:nvSpPr>
        <p:spPr>
          <a:xfrm>
            <a:off x="8262898" y="1688717"/>
            <a:ext cx="274947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順服神</a:t>
            </a:r>
            <a:endParaRPr lang="en-GB" altLang="zh-TW" sz="50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GB" sz="50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50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得力同行</a:t>
            </a:r>
            <a:endParaRPr lang="en-GB" sz="5000" dirty="0">
              <a:solidFill>
                <a:srgbClr val="FFC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8454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2F5A414B-DE84-4845-2A6D-1233EDC627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987" y="-1482520"/>
            <a:ext cx="5386648" cy="830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reeform: Shape 1">
            <a:extLst>
              <a:ext uri="{FF2B5EF4-FFF2-40B4-BE49-F238E27FC236}">
                <a16:creationId xmlns:a16="http://schemas.microsoft.com/office/drawing/2014/main" xmlns="" id="{3FDCFC26-23F5-6484-2BE5-B6C1067C84E2}"/>
              </a:ext>
            </a:extLst>
          </p:cNvPr>
          <p:cNvSpPr/>
          <p:nvPr/>
        </p:nvSpPr>
        <p:spPr>
          <a:xfrm>
            <a:off x="4420042" y="-259773"/>
            <a:ext cx="93175" cy="898072"/>
          </a:xfrm>
          <a:custGeom>
            <a:avLst/>
            <a:gdLst>
              <a:gd name="connsiteX0" fmla="*/ 27860 w 93175"/>
              <a:gd name="connsiteY0" fmla="*/ 0 h 898072"/>
              <a:gd name="connsiteX1" fmla="*/ 38746 w 93175"/>
              <a:gd name="connsiteY1" fmla="*/ 27214 h 898072"/>
              <a:gd name="connsiteX2" fmla="*/ 38746 w 93175"/>
              <a:gd name="connsiteY2" fmla="*/ 114300 h 898072"/>
              <a:gd name="connsiteX3" fmla="*/ 16975 w 93175"/>
              <a:gd name="connsiteY3" fmla="*/ 157843 h 898072"/>
              <a:gd name="connsiteX4" fmla="*/ 6089 w 93175"/>
              <a:gd name="connsiteY4" fmla="*/ 195943 h 898072"/>
              <a:gd name="connsiteX5" fmla="*/ 11532 w 93175"/>
              <a:gd name="connsiteY5" fmla="*/ 342900 h 898072"/>
              <a:gd name="connsiteX6" fmla="*/ 22417 w 93175"/>
              <a:gd name="connsiteY6" fmla="*/ 359229 h 898072"/>
              <a:gd name="connsiteX7" fmla="*/ 55075 w 93175"/>
              <a:gd name="connsiteY7" fmla="*/ 397329 h 898072"/>
              <a:gd name="connsiteX8" fmla="*/ 76846 w 93175"/>
              <a:gd name="connsiteY8" fmla="*/ 451757 h 898072"/>
              <a:gd name="connsiteX9" fmla="*/ 82289 w 93175"/>
              <a:gd name="connsiteY9" fmla="*/ 478972 h 898072"/>
              <a:gd name="connsiteX10" fmla="*/ 93175 w 93175"/>
              <a:gd name="connsiteY10" fmla="*/ 511629 h 898072"/>
              <a:gd name="connsiteX11" fmla="*/ 87732 w 93175"/>
              <a:gd name="connsiteY11" fmla="*/ 615043 h 898072"/>
              <a:gd name="connsiteX12" fmla="*/ 76846 w 93175"/>
              <a:gd name="connsiteY12" fmla="*/ 729343 h 898072"/>
              <a:gd name="connsiteX13" fmla="*/ 65960 w 93175"/>
              <a:gd name="connsiteY13" fmla="*/ 821872 h 898072"/>
              <a:gd name="connsiteX14" fmla="*/ 60517 w 93175"/>
              <a:gd name="connsiteY14" fmla="*/ 838200 h 898072"/>
              <a:gd name="connsiteX15" fmla="*/ 49632 w 93175"/>
              <a:gd name="connsiteY15" fmla="*/ 876300 h 898072"/>
              <a:gd name="connsiteX16" fmla="*/ 33303 w 93175"/>
              <a:gd name="connsiteY16" fmla="*/ 898072 h 898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93175" h="898072">
                <a:moveTo>
                  <a:pt x="27860" y="0"/>
                </a:moveTo>
                <a:cubicBezTo>
                  <a:pt x="31489" y="9071"/>
                  <a:pt x="35656" y="17945"/>
                  <a:pt x="38746" y="27214"/>
                </a:cubicBezTo>
                <a:cubicBezTo>
                  <a:pt x="48649" y="56923"/>
                  <a:pt x="47259" y="80249"/>
                  <a:pt x="38746" y="114300"/>
                </a:cubicBezTo>
                <a:cubicBezTo>
                  <a:pt x="34810" y="130043"/>
                  <a:pt x="20911" y="142100"/>
                  <a:pt x="16975" y="157843"/>
                </a:cubicBezTo>
                <a:cubicBezTo>
                  <a:pt x="10140" y="185180"/>
                  <a:pt x="13897" y="172518"/>
                  <a:pt x="6089" y="195943"/>
                </a:cubicBezTo>
                <a:cubicBezTo>
                  <a:pt x="-1312" y="262548"/>
                  <a:pt x="-4510" y="258677"/>
                  <a:pt x="11532" y="342900"/>
                </a:cubicBezTo>
                <a:cubicBezTo>
                  <a:pt x="12756" y="349326"/>
                  <a:pt x="18160" y="354262"/>
                  <a:pt x="22417" y="359229"/>
                </a:cubicBezTo>
                <a:cubicBezTo>
                  <a:pt x="45211" y="385822"/>
                  <a:pt x="40793" y="372336"/>
                  <a:pt x="55075" y="397329"/>
                </a:cubicBezTo>
                <a:cubicBezTo>
                  <a:pt x="64005" y="412958"/>
                  <a:pt x="73416" y="434605"/>
                  <a:pt x="76846" y="451757"/>
                </a:cubicBezTo>
                <a:cubicBezTo>
                  <a:pt x="78660" y="460829"/>
                  <a:pt x="79855" y="470047"/>
                  <a:pt x="82289" y="478972"/>
                </a:cubicBezTo>
                <a:cubicBezTo>
                  <a:pt x="85308" y="490042"/>
                  <a:pt x="93175" y="511629"/>
                  <a:pt x="93175" y="511629"/>
                </a:cubicBezTo>
                <a:cubicBezTo>
                  <a:pt x="91361" y="546100"/>
                  <a:pt x="90314" y="580621"/>
                  <a:pt x="87732" y="615043"/>
                </a:cubicBezTo>
                <a:cubicBezTo>
                  <a:pt x="84870" y="653208"/>
                  <a:pt x="80533" y="691249"/>
                  <a:pt x="76846" y="729343"/>
                </a:cubicBezTo>
                <a:cubicBezTo>
                  <a:pt x="74822" y="750259"/>
                  <a:pt x="70678" y="798283"/>
                  <a:pt x="65960" y="821872"/>
                </a:cubicBezTo>
                <a:cubicBezTo>
                  <a:pt x="64835" y="827498"/>
                  <a:pt x="62093" y="832684"/>
                  <a:pt x="60517" y="838200"/>
                </a:cubicBezTo>
                <a:cubicBezTo>
                  <a:pt x="58190" y="846345"/>
                  <a:pt x="53985" y="867595"/>
                  <a:pt x="49632" y="876300"/>
                </a:cubicBezTo>
                <a:cubicBezTo>
                  <a:pt x="43477" y="888610"/>
                  <a:pt x="40958" y="890417"/>
                  <a:pt x="33303" y="898072"/>
                </a:cubicBezTo>
              </a:path>
            </a:pathLst>
          </a:custGeom>
          <a:ln w="762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xmlns="" id="{5FCB3591-4696-7E3B-B1C1-E4B52AC49901}"/>
              </a:ext>
            </a:extLst>
          </p:cNvPr>
          <p:cNvSpPr/>
          <p:nvPr/>
        </p:nvSpPr>
        <p:spPr>
          <a:xfrm>
            <a:off x="4364417" y="790699"/>
            <a:ext cx="51728" cy="338669"/>
          </a:xfrm>
          <a:custGeom>
            <a:avLst/>
            <a:gdLst>
              <a:gd name="connsiteX0" fmla="*/ 43571 w 51728"/>
              <a:gd name="connsiteY0" fmla="*/ 0 h 338669"/>
              <a:gd name="connsiteX1" fmla="*/ 43571 w 51728"/>
              <a:gd name="connsiteY1" fmla="*/ 94342 h 338669"/>
              <a:gd name="connsiteX2" fmla="*/ 29057 w 51728"/>
              <a:gd name="connsiteY2" fmla="*/ 116114 h 338669"/>
              <a:gd name="connsiteX3" fmla="*/ 14542 w 51728"/>
              <a:gd name="connsiteY3" fmla="*/ 159657 h 338669"/>
              <a:gd name="connsiteX4" fmla="*/ 14542 w 51728"/>
              <a:gd name="connsiteY4" fmla="*/ 304800 h 338669"/>
              <a:gd name="connsiteX5" fmla="*/ 28 w 51728"/>
              <a:gd name="connsiteY5" fmla="*/ 333828 h 33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728" h="338669">
                <a:moveTo>
                  <a:pt x="43571" y="0"/>
                </a:moveTo>
                <a:cubicBezTo>
                  <a:pt x="51874" y="41516"/>
                  <a:pt x="56751" y="46013"/>
                  <a:pt x="43571" y="94342"/>
                </a:cubicBezTo>
                <a:cubicBezTo>
                  <a:pt x="41276" y="102757"/>
                  <a:pt x="32599" y="108144"/>
                  <a:pt x="29057" y="116114"/>
                </a:cubicBezTo>
                <a:cubicBezTo>
                  <a:pt x="22843" y="130095"/>
                  <a:pt x="14542" y="159657"/>
                  <a:pt x="14542" y="159657"/>
                </a:cubicBezTo>
                <a:cubicBezTo>
                  <a:pt x="21240" y="219934"/>
                  <a:pt x="28066" y="241691"/>
                  <a:pt x="14542" y="304800"/>
                </a:cubicBezTo>
                <a:cubicBezTo>
                  <a:pt x="-1314" y="378792"/>
                  <a:pt x="28" y="303924"/>
                  <a:pt x="28" y="333828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C3C6706A-4604-2163-DF7A-382EC9E5173E}"/>
              </a:ext>
            </a:extLst>
          </p:cNvPr>
          <p:cNvSpPr/>
          <p:nvPr/>
        </p:nvSpPr>
        <p:spPr>
          <a:xfrm>
            <a:off x="4110445" y="1574470"/>
            <a:ext cx="175129" cy="2439292"/>
          </a:xfrm>
          <a:custGeom>
            <a:avLst/>
            <a:gdLst>
              <a:gd name="connsiteX0" fmla="*/ 168729 w 175129"/>
              <a:gd name="connsiteY0" fmla="*/ 0 h 2439292"/>
              <a:gd name="connsiteX1" fmla="*/ 163286 w 175129"/>
              <a:gd name="connsiteY1" fmla="*/ 27214 h 2439292"/>
              <a:gd name="connsiteX2" fmla="*/ 152400 w 175129"/>
              <a:gd name="connsiteY2" fmla="*/ 59871 h 2439292"/>
              <a:gd name="connsiteX3" fmla="*/ 141514 w 175129"/>
              <a:gd name="connsiteY3" fmla="*/ 125186 h 2439292"/>
              <a:gd name="connsiteX4" fmla="*/ 136072 w 175129"/>
              <a:gd name="connsiteY4" fmla="*/ 239486 h 2439292"/>
              <a:gd name="connsiteX5" fmla="*/ 130629 w 175129"/>
              <a:gd name="connsiteY5" fmla="*/ 261257 h 2439292"/>
              <a:gd name="connsiteX6" fmla="*/ 125186 w 175129"/>
              <a:gd name="connsiteY6" fmla="*/ 293914 h 2439292"/>
              <a:gd name="connsiteX7" fmla="*/ 130629 w 175129"/>
              <a:gd name="connsiteY7" fmla="*/ 353786 h 2439292"/>
              <a:gd name="connsiteX8" fmla="*/ 146957 w 175129"/>
              <a:gd name="connsiteY8" fmla="*/ 370114 h 2439292"/>
              <a:gd name="connsiteX9" fmla="*/ 157843 w 175129"/>
              <a:gd name="connsiteY9" fmla="*/ 386443 h 2439292"/>
              <a:gd name="connsiteX10" fmla="*/ 163286 w 175129"/>
              <a:gd name="connsiteY10" fmla="*/ 408214 h 2439292"/>
              <a:gd name="connsiteX11" fmla="*/ 168729 w 175129"/>
              <a:gd name="connsiteY11" fmla="*/ 473529 h 2439292"/>
              <a:gd name="connsiteX12" fmla="*/ 152400 w 175129"/>
              <a:gd name="connsiteY12" fmla="*/ 484414 h 2439292"/>
              <a:gd name="connsiteX13" fmla="*/ 130629 w 175129"/>
              <a:gd name="connsiteY13" fmla="*/ 522514 h 2439292"/>
              <a:gd name="connsiteX14" fmla="*/ 125186 w 175129"/>
              <a:gd name="connsiteY14" fmla="*/ 538843 h 2439292"/>
              <a:gd name="connsiteX15" fmla="*/ 130629 w 175129"/>
              <a:gd name="connsiteY15" fmla="*/ 593271 h 2439292"/>
              <a:gd name="connsiteX16" fmla="*/ 141514 w 175129"/>
              <a:gd name="connsiteY16" fmla="*/ 609600 h 2439292"/>
              <a:gd name="connsiteX17" fmla="*/ 146957 w 175129"/>
              <a:gd name="connsiteY17" fmla="*/ 625929 h 2439292"/>
              <a:gd name="connsiteX18" fmla="*/ 136072 w 175129"/>
              <a:gd name="connsiteY18" fmla="*/ 696686 h 2439292"/>
              <a:gd name="connsiteX19" fmla="*/ 125186 w 175129"/>
              <a:gd name="connsiteY19" fmla="*/ 729343 h 2439292"/>
              <a:gd name="connsiteX20" fmla="*/ 114300 w 175129"/>
              <a:gd name="connsiteY20" fmla="*/ 810986 h 2439292"/>
              <a:gd name="connsiteX21" fmla="*/ 103414 w 175129"/>
              <a:gd name="connsiteY21" fmla="*/ 832757 h 2439292"/>
              <a:gd name="connsiteX22" fmla="*/ 103414 w 175129"/>
              <a:gd name="connsiteY22" fmla="*/ 990600 h 2439292"/>
              <a:gd name="connsiteX23" fmla="*/ 108857 w 175129"/>
              <a:gd name="connsiteY23" fmla="*/ 1055914 h 2439292"/>
              <a:gd name="connsiteX24" fmla="*/ 92529 w 175129"/>
              <a:gd name="connsiteY24" fmla="*/ 1186543 h 2439292"/>
              <a:gd name="connsiteX25" fmla="*/ 87086 w 175129"/>
              <a:gd name="connsiteY25" fmla="*/ 1208314 h 2439292"/>
              <a:gd name="connsiteX26" fmla="*/ 81643 w 175129"/>
              <a:gd name="connsiteY26" fmla="*/ 1230086 h 2439292"/>
              <a:gd name="connsiteX27" fmla="*/ 87086 w 175129"/>
              <a:gd name="connsiteY27" fmla="*/ 1322614 h 2439292"/>
              <a:gd name="connsiteX28" fmla="*/ 97972 w 175129"/>
              <a:gd name="connsiteY28" fmla="*/ 1366157 h 2439292"/>
              <a:gd name="connsiteX29" fmla="*/ 103414 w 175129"/>
              <a:gd name="connsiteY29" fmla="*/ 1409700 h 2439292"/>
              <a:gd name="connsiteX30" fmla="*/ 97972 w 175129"/>
              <a:gd name="connsiteY30" fmla="*/ 1458686 h 2439292"/>
              <a:gd name="connsiteX31" fmla="*/ 92529 w 175129"/>
              <a:gd name="connsiteY31" fmla="*/ 1475014 h 2439292"/>
              <a:gd name="connsiteX32" fmla="*/ 87086 w 175129"/>
              <a:gd name="connsiteY32" fmla="*/ 1496786 h 2439292"/>
              <a:gd name="connsiteX33" fmla="*/ 76200 w 175129"/>
              <a:gd name="connsiteY33" fmla="*/ 1540329 h 2439292"/>
              <a:gd name="connsiteX34" fmla="*/ 65314 w 175129"/>
              <a:gd name="connsiteY34" fmla="*/ 1616529 h 2439292"/>
              <a:gd name="connsiteX35" fmla="*/ 48986 w 175129"/>
              <a:gd name="connsiteY35" fmla="*/ 1638300 h 2439292"/>
              <a:gd name="connsiteX36" fmla="*/ 16329 w 175129"/>
              <a:gd name="connsiteY36" fmla="*/ 1670957 h 2439292"/>
              <a:gd name="connsiteX37" fmla="*/ 0 w 175129"/>
              <a:gd name="connsiteY37" fmla="*/ 1725386 h 2439292"/>
              <a:gd name="connsiteX38" fmla="*/ 5443 w 175129"/>
              <a:gd name="connsiteY38" fmla="*/ 1796143 h 2439292"/>
              <a:gd name="connsiteX39" fmla="*/ 10886 w 175129"/>
              <a:gd name="connsiteY39" fmla="*/ 1812471 h 2439292"/>
              <a:gd name="connsiteX40" fmla="*/ 16329 w 175129"/>
              <a:gd name="connsiteY40" fmla="*/ 1839686 h 2439292"/>
              <a:gd name="connsiteX41" fmla="*/ 27214 w 175129"/>
              <a:gd name="connsiteY41" fmla="*/ 1861457 h 2439292"/>
              <a:gd name="connsiteX42" fmla="*/ 38100 w 175129"/>
              <a:gd name="connsiteY42" fmla="*/ 1894114 h 2439292"/>
              <a:gd name="connsiteX43" fmla="*/ 43543 w 175129"/>
              <a:gd name="connsiteY43" fmla="*/ 1926771 h 2439292"/>
              <a:gd name="connsiteX44" fmla="*/ 48986 w 175129"/>
              <a:gd name="connsiteY44" fmla="*/ 1943100 h 2439292"/>
              <a:gd name="connsiteX45" fmla="*/ 54429 w 175129"/>
              <a:gd name="connsiteY45" fmla="*/ 1970314 h 2439292"/>
              <a:gd name="connsiteX46" fmla="*/ 65314 w 175129"/>
              <a:gd name="connsiteY46" fmla="*/ 2002971 h 2439292"/>
              <a:gd name="connsiteX47" fmla="*/ 70757 w 175129"/>
              <a:gd name="connsiteY47" fmla="*/ 2019300 h 2439292"/>
              <a:gd name="connsiteX48" fmla="*/ 76200 w 175129"/>
              <a:gd name="connsiteY48" fmla="*/ 2041071 h 2439292"/>
              <a:gd name="connsiteX49" fmla="*/ 59872 w 175129"/>
              <a:gd name="connsiteY49" fmla="*/ 2106386 h 2439292"/>
              <a:gd name="connsiteX50" fmla="*/ 38100 w 175129"/>
              <a:gd name="connsiteY50" fmla="*/ 2122714 h 2439292"/>
              <a:gd name="connsiteX51" fmla="*/ 32657 w 175129"/>
              <a:gd name="connsiteY51" fmla="*/ 2149929 h 2439292"/>
              <a:gd name="connsiteX52" fmla="*/ 48986 w 175129"/>
              <a:gd name="connsiteY52" fmla="*/ 2198914 h 2439292"/>
              <a:gd name="connsiteX53" fmla="*/ 54429 w 175129"/>
              <a:gd name="connsiteY53" fmla="*/ 2215243 h 2439292"/>
              <a:gd name="connsiteX54" fmla="*/ 70757 w 175129"/>
              <a:gd name="connsiteY54" fmla="*/ 2231571 h 2439292"/>
              <a:gd name="connsiteX55" fmla="*/ 76200 w 175129"/>
              <a:gd name="connsiteY55" fmla="*/ 2247900 h 2439292"/>
              <a:gd name="connsiteX56" fmla="*/ 70757 w 175129"/>
              <a:gd name="connsiteY56" fmla="*/ 2286000 h 2439292"/>
              <a:gd name="connsiteX57" fmla="*/ 54429 w 175129"/>
              <a:gd name="connsiteY57" fmla="*/ 2307771 h 2439292"/>
              <a:gd name="connsiteX58" fmla="*/ 43543 w 175129"/>
              <a:gd name="connsiteY58" fmla="*/ 2324100 h 2439292"/>
              <a:gd name="connsiteX59" fmla="*/ 38100 w 175129"/>
              <a:gd name="connsiteY59" fmla="*/ 2356757 h 2439292"/>
              <a:gd name="connsiteX60" fmla="*/ 48986 w 175129"/>
              <a:gd name="connsiteY60" fmla="*/ 2405743 h 2439292"/>
              <a:gd name="connsiteX61" fmla="*/ 59872 w 175129"/>
              <a:gd name="connsiteY61" fmla="*/ 2422071 h 2439292"/>
              <a:gd name="connsiteX62" fmla="*/ 65314 w 175129"/>
              <a:gd name="connsiteY62" fmla="*/ 2400300 h 2439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75129" h="2439292">
                <a:moveTo>
                  <a:pt x="168729" y="0"/>
                </a:moveTo>
                <a:cubicBezTo>
                  <a:pt x="166915" y="9071"/>
                  <a:pt x="165720" y="18289"/>
                  <a:pt x="163286" y="27214"/>
                </a:cubicBezTo>
                <a:cubicBezTo>
                  <a:pt x="160267" y="38284"/>
                  <a:pt x="154650" y="48619"/>
                  <a:pt x="152400" y="59871"/>
                </a:cubicBezTo>
                <a:cubicBezTo>
                  <a:pt x="144441" y="99666"/>
                  <a:pt x="148265" y="77928"/>
                  <a:pt x="141514" y="125186"/>
                </a:cubicBezTo>
                <a:cubicBezTo>
                  <a:pt x="139700" y="163286"/>
                  <a:pt x="139114" y="201464"/>
                  <a:pt x="136072" y="239486"/>
                </a:cubicBezTo>
                <a:cubicBezTo>
                  <a:pt x="135476" y="246943"/>
                  <a:pt x="132096" y="253922"/>
                  <a:pt x="130629" y="261257"/>
                </a:cubicBezTo>
                <a:cubicBezTo>
                  <a:pt x="128465" y="272079"/>
                  <a:pt x="127000" y="283028"/>
                  <a:pt x="125186" y="293914"/>
                </a:cubicBezTo>
                <a:cubicBezTo>
                  <a:pt x="127000" y="313871"/>
                  <a:pt x="125124" y="334517"/>
                  <a:pt x="130629" y="353786"/>
                </a:cubicBezTo>
                <a:cubicBezTo>
                  <a:pt x="132744" y="361187"/>
                  <a:pt x="142029" y="364201"/>
                  <a:pt x="146957" y="370114"/>
                </a:cubicBezTo>
                <a:cubicBezTo>
                  <a:pt x="151145" y="375139"/>
                  <a:pt x="154214" y="381000"/>
                  <a:pt x="157843" y="386443"/>
                </a:cubicBezTo>
                <a:cubicBezTo>
                  <a:pt x="159657" y="393700"/>
                  <a:pt x="161136" y="401049"/>
                  <a:pt x="163286" y="408214"/>
                </a:cubicBezTo>
                <a:cubicBezTo>
                  <a:pt x="171048" y="434086"/>
                  <a:pt x="182420" y="446148"/>
                  <a:pt x="168729" y="473529"/>
                </a:cubicBezTo>
                <a:cubicBezTo>
                  <a:pt x="165804" y="479380"/>
                  <a:pt x="157843" y="480786"/>
                  <a:pt x="152400" y="484414"/>
                </a:cubicBezTo>
                <a:cubicBezTo>
                  <a:pt x="139920" y="521854"/>
                  <a:pt x="156990" y="476381"/>
                  <a:pt x="130629" y="522514"/>
                </a:cubicBezTo>
                <a:cubicBezTo>
                  <a:pt x="127782" y="527496"/>
                  <a:pt x="127000" y="533400"/>
                  <a:pt x="125186" y="538843"/>
                </a:cubicBezTo>
                <a:cubicBezTo>
                  <a:pt x="127000" y="556986"/>
                  <a:pt x="126529" y="575505"/>
                  <a:pt x="130629" y="593271"/>
                </a:cubicBezTo>
                <a:cubicBezTo>
                  <a:pt x="132100" y="599645"/>
                  <a:pt x="138589" y="603749"/>
                  <a:pt x="141514" y="609600"/>
                </a:cubicBezTo>
                <a:cubicBezTo>
                  <a:pt x="144080" y="614732"/>
                  <a:pt x="145143" y="620486"/>
                  <a:pt x="146957" y="625929"/>
                </a:cubicBezTo>
                <a:cubicBezTo>
                  <a:pt x="144412" y="646288"/>
                  <a:pt x="141823" y="675597"/>
                  <a:pt x="136072" y="696686"/>
                </a:cubicBezTo>
                <a:cubicBezTo>
                  <a:pt x="133053" y="707756"/>
                  <a:pt x="125186" y="729343"/>
                  <a:pt x="125186" y="729343"/>
                </a:cubicBezTo>
                <a:cubicBezTo>
                  <a:pt x="123901" y="742189"/>
                  <a:pt x="120742" y="791661"/>
                  <a:pt x="114300" y="810986"/>
                </a:cubicBezTo>
                <a:cubicBezTo>
                  <a:pt x="111734" y="818683"/>
                  <a:pt x="107043" y="825500"/>
                  <a:pt x="103414" y="832757"/>
                </a:cubicBezTo>
                <a:cubicBezTo>
                  <a:pt x="87238" y="897474"/>
                  <a:pt x="96014" y="853692"/>
                  <a:pt x="103414" y="990600"/>
                </a:cubicBezTo>
                <a:cubicBezTo>
                  <a:pt x="104593" y="1012415"/>
                  <a:pt x="107043" y="1034143"/>
                  <a:pt x="108857" y="1055914"/>
                </a:cubicBezTo>
                <a:cubicBezTo>
                  <a:pt x="102481" y="1157925"/>
                  <a:pt x="110468" y="1114787"/>
                  <a:pt x="92529" y="1186543"/>
                </a:cubicBezTo>
                <a:lnTo>
                  <a:pt x="87086" y="1208314"/>
                </a:lnTo>
                <a:lnTo>
                  <a:pt x="81643" y="1230086"/>
                </a:lnTo>
                <a:cubicBezTo>
                  <a:pt x="83457" y="1260929"/>
                  <a:pt x="83405" y="1291938"/>
                  <a:pt x="87086" y="1322614"/>
                </a:cubicBezTo>
                <a:cubicBezTo>
                  <a:pt x="88869" y="1337468"/>
                  <a:pt x="97972" y="1366157"/>
                  <a:pt x="97972" y="1366157"/>
                </a:cubicBezTo>
                <a:cubicBezTo>
                  <a:pt x="99786" y="1380671"/>
                  <a:pt x="103414" y="1395073"/>
                  <a:pt x="103414" y="1409700"/>
                </a:cubicBezTo>
                <a:cubicBezTo>
                  <a:pt x="103414" y="1426129"/>
                  <a:pt x="100673" y="1442480"/>
                  <a:pt x="97972" y="1458686"/>
                </a:cubicBezTo>
                <a:cubicBezTo>
                  <a:pt x="97029" y="1464345"/>
                  <a:pt x="94105" y="1469498"/>
                  <a:pt x="92529" y="1475014"/>
                </a:cubicBezTo>
                <a:cubicBezTo>
                  <a:pt x="90474" y="1482207"/>
                  <a:pt x="88709" y="1489483"/>
                  <a:pt x="87086" y="1496786"/>
                </a:cubicBezTo>
                <a:cubicBezTo>
                  <a:pt x="78329" y="1536193"/>
                  <a:pt x="85926" y="1511151"/>
                  <a:pt x="76200" y="1540329"/>
                </a:cubicBezTo>
                <a:cubicBezTo>
                  <a:pt x="76007" y="1541871"/>
                  <a:pt x="68167" y="1609395"/>
                  <a:pt x="65314" y="1616529"/>
                </a:cubicBezTo>
                <a:cubicBezTo>
                  <a:pt x="61945" y="1624951"/>
                  <a:pt x="55054" y="1631557"/>
                  <a:pt x="48986" y="1638300"/>
                </a:cubicBezTo>
                <a:cubicBezTo>
                  <a:pt x="38688" y="1649743"/>
                  <a:pt x="16329" y="1670957"/>
                  <a:pt x="16329" y="1670957"/>
                </a:cubicBezTo>
                <a:cubicBezTo>
                  <a:pt x="3077" y="1710711"/>
                  <a:pt x="8226" y="1692482"/>
                  <a:pt x="0" y="1725386"/>
                </a:cubicBezTo>
                <a:cubicBezTo>
                  <a:pt x="1814" y="1748972"/>
                  <a:pt x="2509" y="1772670"/>
                  <a:pt x="5443" y="1796143"/>
                </a:cubicBezTo>
                <a:cubicBezTo>
                  <a:pt x="6155" y="1801836"/>
                  <a:pt x="9495" y="1806905"/>
                  <a:pt x="10886" y="1812471"/>
                </a:cubicBezTo>
                <a:cubicBezTo>
                  <a:pt x="13130" y="1821446"/>
                  <a:pt x="13404" y="1830909"/>
                  <a:pt x="16329" y="1839686"/>
                </a:cubicBezTo>
                <a:cubicBezTo>
                  <a:pt x="18895" y="1847383"/>
                  <a:pt x="24201" y="1853924"/>
                  <a:pt x="27214" y="1861457"/>
                </a:cubicBezTo>
                <a:cubicBezTo>
                  <a:pt x="31476" y="1872111"/>
                  <a:pt x="38100" y="1894114"/>
                  <a:pt x="38100" y="1894114"/>
                </a:cubicBezTo>
                <a:cubicBezTo>
                  <a:pt x="39914" y="1905000"/>
                  <a:pt x="41149" y="1915998"/>
                  <a:pt x="43543" y="1926771"/>
                </a:cubicBezTo>
                <a:cubicBezTo>
                  <a:pt x="44788" y="1932372"/>
                  <a:pt x="47594" y="1937534"/>
                  <a:pt x="48986" y="1943100"/>
                </a:cubicBezTo>
                <a:cubicBezTo>
                  <a:pt x="51230" y="1952075"/>
                  <a:pt x="51995" y="1961389"/>
                  <a:pt x="54429" y="1970314"/>
                </a:cubicBezTo>
                <a:cubicBezTo>
                  <a:pt x="57448" y="1981384"/>
                  <a:pt x="61686" y="1992085"/>
                  <a:pt x="65314" y="2002971"/>
                </a:cubicBezTo>
                <a:cubicBezTo>
                  <a:pt x="67128" y="2008414"/>
                  <a:pt x="69365" y="2013734"/>
                  <a:pt x="70757" y="2019300"/>
                </a:cubicBezTo>
                <a:lnTo>
                  <a:pt x="76200" y="2041071"/>
                </a:lnTo>
                <a:cubicBezTo>
                  <a:pt x="73175" y="2068299"/>
                  <a:pt x="78619" y="2087639"/>
                  <a:pt x="59872" y="2106386"/>
                </a:cubicBezTo>
                <a:cubicBezTo>
                  <a:pt x="53458" y="2112800"/>
                  <a:pt x="45357" y="2117271"/>
                  <a:pt x="38100" y="2122714"/>
                </a:cubicBezTo>
                <a:cubicBezTo>
                  <a:pt x="36286" y="2131786"/>
                  <a:pt x="32657" y="2140678"/>
                  <a:pt x="32657" y="2149929"/>
                </a:cubicBezTo>
                <a:cubicBezTo>
                  <a:pt x="32657" y="2174396"/>
                  <a:pt x="40132" y="2178256"/>
                  <a:pt x="48986" y="2198914"/>
                </a:cubicBezTo>
                <a:cubicBezTo>
                  <a:pt x="51246" y="2204188"/>
                  <a:pt x="51246" y="2210469"/>
                  <a:pt x="54429" y="2215243"/>
                </a:cubicBezTo>
                <a:cubicBezTo>
                  <a:pt x="58699" y="2221647"/>
                  <a:pt x="65314" y="2226128"/>
                  <a:pt x="70757" y="2231571"/>
                </a:cubicBezTo>
                <a:cubicBezTo>
                  <a:pt x="72571" y="2237014"/>
                  <a:pt x="76200" y="2242163"/>
                  <a:pt x="76200" y="2247900"/>
                </a:cubicBezTo>
                <a:cubicBezTo>
                  <a:pt x="76200" y="2260729"/>
                  <a:pt x="75141" y="2273943"/>
                  <a:pt x="70757" y="2286000"/>
                </a:cubicBezTo>
                <a:cubicBezTo>
                  <a:pt x="67657" y="2294525"/>
                  <a:pt x="59701" y="2300389"/>
                  <a:pt x="54429" y="2307771"/>
                </a:cubicBezTo>
                <a:cubicBezTo>
                  <a:pt x="50627" y="2313094"/>
                  <a:pt x="47172" y="2318657"/>
                  <a:pt x="43543" y="2324100"/>
                </a:cubicBezTo>
                <a:cubicBezTo>
                  <a:pt x="41729" y="2334986"/>
                  <a:pt x="38100" y="2345721"/>
                  <a:pt x="38100" y="2356757"/>
                </a:cubicBezTo>
                <a:cubicBezTo>
                  <a:pt x="38100" y="2365118"/>
                  <a:pt x="43373" y="2394518"/>
                  <a:pt x="48986" y="2405743"/>
                </a:cubicBezTo>
                <a:cubicBezTo>
                  <a:pt x="51911" y="2411594"/>
                  <a:pt x="56243" y="2416628"/>
                  <a:pt x="59872" y="2422071"/>
                </a:cubicBezTo>
                <a:cubicBezTo>
                  <a:pt x="69329" y="2450448"/>
                  <a:pt x="65314" y="2444137"/>
                  <a:pt x="65314" y="240030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9F21F16-DFCF-A036-99DE-1CE19CC29470}"/>
              </a:ext>
            </a:extLst>
          </p:cNvPr>
          <p:cNvSpPr txBox="1"/>
          <p:nvPr/>
        </p:nvSpPr>
        <p:spPr>
          <a:xfrm>
            <a:off x="4794532" y="455419"/>
            <a:ext cx="406811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500" dirty="0">
                <a:solidFill>
                  <a:schemeClr val="bg1"/>
                </a:solidFill>
                <a:effectLst>
                  <a:glow rad="88900">
                    <a:schemeClr val="tx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分河東地 </a:t>
            </a:r>
            <a:r>
              <a:rPr lang="en-GB" altLang="zh-TW" sz="4500" dirty="0">
                <a:solidFill>
                  <a:schemeClr val="bg1"/>
                </a:solidFill>
                <a:effectLst>
                  <a:glow rad="88900">
                    <a:schemeClr val="tx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(C13)</a:t>
            </a:r>
            <a:endParaRPr lang="en-GB" sz="4500" dirty="0">
              <a:solidFill>
                <a:schemeClr val="bg1"/>
              </a:solidFill>
              <a:effectLst>
                <a:glow rad="88900">
                  <a:schemeClr val="tx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B658720-8763-91D9-E8A5-8F00BBB676E6}"/>
              </a:ext>
            </a:extLst>
          </p:cNvPr>
          <p:cNvSpPr txBox="1"/>
          <p:nvPr/>
        </p:nvSpPr>
        <p:spPr>
          <a:xfrm>
            <a:off x="317373" y="4736874"/>
            <a:ext cx="4979248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500" dirty="0">
                <a:solidFill>
                  <a:schemeClr val="bg1"/>
                </a:solidFill>
                <a:effectLst>
                  <a:glow rad="88900">
                    <a:schemeClr val="tx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分河西地 </a:t>
            </a:r>
            <a:r>
              <a:rPr lang="en-GB" altLang="zh-TW" sz="4500" dirty="0">
                <a:solidFill>
                  <a:schemeClr val="bg1"/>
                </a:solidFill>
                <a:effectLst>
                  <a:glow rad="88900">
                    <a:schemeClr val="tx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(C14-19)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44F964B-F949-B0E5-DF03-9381B47AC141}"/>
              </a:ext>
            </a:extLst>
          </p:cNvPr>
          <p:cNvSpPr txBox="1"/>
          <p:nvPr/>
        </p:nvSpPr>
        <p:spPr>
          <a:xfrm>
            <a:off x="6862481" y="5752433"/>
            <a:ext cx="4821942" cy="7848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zh-TW" altLang="en-US" sz="4500" dirty="0">
                <a:solidFill>
                  <a:schemeClr val="bg1"/>
                </a:solidFill>
                <a:effectLst>
                  <a:glow rad="88900">
                    <a:schemeClr val="tx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前</a:t>
            </a:r>
            <a:r>
              <a:rPr lang="en-GB" altLang="zh-TW" sz="4500" dirty="0">
                <a:solidFill>
                  <a:schemeClr val="bg1"/>
                </a:solidFill>
                <a:effectLst>
                  <a:glow rad="88900">
                    <a:schemeClr val="tx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4500" dirty="0">
                <a:solidFill>
                  <a:schemeClr val="bg1"/>
                </a:solidFill>
                <a:effectLst>
                  <a:glow rad="88900">
                    <a:schemeClr val="tx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章 </a:t>
            </a:r>
            <a:r>
              <a:rPr lang="en-GB" altLang="zh-TW" sz="4500" dirty="0">
                <a:solidFill>
                  <a:schemeClr val="bg1"/>
                </a:solidFill>
                <a:effectLst>
                  <a:glow rad="88900">
                    <a:schemeClr val="tx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- </a:t>
            </a:r>
            <a:r>
              <a:rPr lang="zh-TW" altLang="en-US" sz="4500" dirty="0">
                <a:solidFill>
                  <a:schemeClr val="bg1"/>
                </a:solidFill>
                <a:effectLst>
                  <a:glow rad="88900">
                    <a:schemeClr val="tx1"/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進入迦南</a:t>
            </a:r>
            <a:endParaRPr lang="en-GB" sz="4500" dirty="0">
              <a:solidFill>
                <a:schemeClr val="bg1"/>
              </a:solidFill>
              <a:effectLst>
                <a:glow rad="88900">
                  <a:schemeClr val="tx1"/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D0D8C14-2F12-6E85-2271-A8A442DA4867}"/>
              </a:ext>
            </a:extLst>
          </p:cNvPr>
          <p:cNvSpPr txBox="1"/>
          <p:nvPr/>
        </p:nvSpPr>
        <p:spPr>
          <a:xfrm>
            <a:off x="7796482" y="1574470"/>
            <a:ext cx="3647152" cy="355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5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迦勒向耶書亞</a:t>
            </a:r>
            <a:endParaRPr lang="en-GB" altLang="zh-TW" sz="45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5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求地 </a:t>
            </a:r>
            <a:r>
              <a:rPr lang="en-GB" altLang="zh-TW" sz="45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14: 12</a:t>
            </a:r>
          </a:p>
          <a:p>
            <a:endParaRPr lang="en-GB" altLang="zh-TW" sz="45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5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約書把地給</a:t>
            </a:r>
            <a:endParaRPr lang="en-GB" altLang="zh-TW" sz="45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5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迦勒 </a:t>
            </a:r>
            <a:r>
              <a:rPr lang="en-GB" altLang="zh-TW" sz="45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14:13</a:t>
            </a:r>
            <a:endParaRPr lang="en-GB" sz="45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6326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7" grpId="0"/>
      <p:bldP spid="8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660A1E7-8BA3-CA5A-619B-9E45CB7D38AB}"/>
              </a:ext>
            </a:extLst>
          </p:cNvPr>
          <p:cNvSpPr txBox="1"/>
          <p:nvPr/>
        </p:nvSpPr>
        <p:spPr>
          <a:xfrm>
            <a:off x="451262" y="356260"/>
            <a:ext cx="69268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第一，完全順服 </a:t>
            </a:r>
            <a:r>
              <a:rPr lang="en-GB" altLang="zh-TW" sz="48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V8-9, 14</a:t>
            </a:r>
            <a:endParaRPr lang="en-GB" altLang="zh-TW" sz="4800" dirty="0">
              <a:solidFill>
                <a:srgbClr val="FFC000"/>
              </a:solidFill>
              <a:latin typeface="Georgia" panose="02040502050405020303" pitchFamily="18" charset="0"/>
              <a:ea typeface="微軟正黑體" panose="020B0604030504040204" pitchFamily="34" charset="-12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A80336B-8921-BE2A-5FF9-FC334D7EAD3C}"/>
              </a:ext>
            </a:extLst>
          </p:cNvPr>
          <p:cNvSpPr txBox="1"/>
          <p:nvPr/>
        </p:nvSpPr>
        <p:spPr>
          <a:xfrm>
            <a:off x="433784" y="1672245"/>
            <a:ext cx="1121195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zh-TW" sz="4800" kern="100" dirty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雖然與我一同上去的眾弟兄使人民心裡驚懼，我卻完全順從耶和華我的神</a:t>
            </a:r>
            <a:r>
              <a:rPr lang="zh-TW" sz="4800" kern="100" dirty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 UI" panose="020B0604030504040204" pitchFamily="34" charset="-120"/>
              </a:rPr>
              <a:t>。</a:t>
            </a:r>
            <a:r>
              <a:rPr lang="zh-TW" sz="4800" kern="100" dirty="0">
                <a:solidFill>
                  <a:srgbClr val="FFC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那時摩西起誓說：你腳踏過的地都必定歸你和你的子孫作為產業，直到永遠，因為你完全順從耶和華我的神。</a:t>
            </a:r>
            <a:r>
              <a:rPr lang="en-US" sz="4800" kern="100" dirty="0">
                <a:solidFill>
                  <a:srgbClr val="FFC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 </a:t>
            </a:r>
            <a:endParaRPr lang="en-GB" sz="4800" kern="100" dirty="0">
              <a:solidFill>
                <a:srgbClr val="FFC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BF57C338-F379-B986-E441-CBAA1C07AA4C}"/>
              </a:ext>
            </a:extLst>
          </p:cNvPr>
          <p:cNvSpPr/>
          <p:nvPr/>
        </p:nvSpPr>
        <p:spPr>
          <a:xfrm>
            <a:off x="2897945" y="2428044"/>
            <a:ext cx="6189784" cy="734785"/>
          </a:xfrm>
          <a:prstGeom prst="roundRect">
            <a:avLst/>
          </a:prstGeom>
          <a:noFill/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B03157BF-3B82-304C-6ADA-7189C7C3062E}"/>
              </a:ext>
            </a:extLst>
          </p:cNvPr>
          <p:cNvSpPr/>
          <p:nvPr/>
        </p:nvSpPr>
        <p:spPr>
          <a:xfrm>
            <a:off x="10262918" y="3918629"/>
            <a:ext cx="1305098" cy="734785"/>
          </a:xfrm>
          <a:prstGeom prst="roundRect">
            <a:avLst/>
          </a:prstGeom>
          <a:noFill/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B6001728-56E1-780B-D040-02BC081EB0C1}"/>
              </a:ext>
            </a:extLst>
          </p:cNvPr>
          <p:cNvSpPr/>
          <p:nvPr/>
        </p:nvSpPr>
        <p:spPr>
          <a:xfrm>
            <a:off x="451262" y="4653414"/>
            <a:ext cx="4992935" cy="734785"/>
          </a:xfrm>
          <a:prstGeom prst="roundRect">
            <a:avLst/>
          </a:prstGeom>
          <a:noFill/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15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660A1E7-8BA3-CA5A-619B-9E45CB7D38AB}"/>
              </a:ext>
            </a:extLst>
          </p:cNvPr>
          <p:cNvSpPr txBox="1"/>
          <p:nvPr/>
        </p:nvSpPr>
        <p:spPr>
          <a:xfrm>
            <a:off x="451262" y="356260"/>
            <a:ext cx="69268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第一，完全順服 </a:t>
            </a:r>
            <a:r>
              <a:rPr lang="en-GB" altLang="zh-TW" sz="48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V8-9, 14</a:t>
            </a:r>
            <a:endParaRPr lang="en-GB" altLang="zh-TW" sz="4800" dirty="0">
              <a:solidFill>
                <a:srgbClr val="FFC000"/>
              </a:solidFill>
              <a:latin typeface="Georgia" panose="02040502050405020303" pitchFamily="18" charset="0"/>
              <a:ea typeface="微軟正黑體" panose="020B0604030504040204" pitchFamily="34" charset="-12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A80336B-8921-BE2A-5FF9-FC334D7EAD3C}"/>
              </a:ext>
            </a:extLst>
          </p:cNvPr>
          <p:cNvSpPr txBox="1"/>
          <p:nvPr/>
        </p:nvSpPr>
        <p:spPr>
          <a:xfrm>
            <a:off x="451261" y="1664450"/>
            <a:ext cx="1124197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zh-TW" sz="4800" kern="100" dirty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故此，直到今天，希伯崙成為基尼洗人耶孚尼的兒子迦勒的產業，因為他完全順從耶和華以色列的神</a:t>
            </a:r>
            <a:r>
              <a:rPr lang="zh-TW" sz="4800" kern="100" dirty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 UI" panose="020B0604030504040204" pitchFamily="34" charset="-120"/>
              </a:rPr>
              <a:t>。</a:t>
            </a:r>
            <a:endParaRPr lang="en-GB" sz="4800" kern="1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C9999D7E-A5FF-2B87-F7A9-9BD1781F1FB9}"/>
              </a:ext>
            </a:extLst>
          </p:cNvPr>
          <p:cNvSpPr/>
          <p:nvPr/>
        </p:nvSpPr>
        <p:spPr>
          <a:xfrm>
            <a:off x="8486289" y="2451219"/>
            <a:ext cx="3063286" cy="734785"/>
          </a:xfrm>
          <a:prstGeom prst="roundRect">
            <a:avLst/>
          </a:prstGeom>
          <a:noFill/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8DD30D51-E990-185A-B275-57A9441A6236}"/>
              </a:ext>
            </a:extLst>
          </p:cNvPr>
          <p:cNvSpPr/>
          <p:nvPr/>
        </p:nvSpPr>
        <p:spPr>
          <a:xfrm>
            <a:off x="498763" y="3174048"/>
            <a:ext cx="4945433" cy="734785"/>
          </a:xfrm>
          <a:prstGeom prst="roundRect">
            <a:avLst/>
          </a:prstGeom>
          <a:noFill/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31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660A1E7-8BA3-CA5A-619B-9E45CB7D38AB}"/>
              </a:ext>
            </a:extLst>
          </p:cNvPr>
          <p:cNvSpPr txBox="1"/>
          <p:nvPr/>
        </p:nvSpPr>
        <p:spPr>
          <a:xfrm>
            <a:off x="451262" y="356260"/>
            <a:ext cx="69268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第一，完全順服 </a:t>
            </a:r>
            <a:r>
              <a:rPr lang="en-GB" altLang="zh-TW" sz="48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V8-9, 14</a:t>
            </a:r>
            <a:endParaRPr lang="en-GB" altLang="zh-TW" sz="4800" dirty="0">
              <a:solidFill>
                <a:srgbClr val="FFC000"/>
              </a:solidFill>
              <a:latin typeface="Georgia" panose="02040502050405020303" pitchFamily="18" charset="0"/>
              <a:ea typeface="微軟正黑體" panose="020B0604030504040204" pitchFamily="34" charset="-12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A80336B-8921-BE2A-5FF9-FC334D7EAD3C}"/>
              </a:ext>
            </a:extLst>
          </p:cNvPr>
          <p:cNvSpPr txBox="1"/>
          <p:nvPr/>
        </p:nvSpPr>
        <p:spPr>
          <a:xfrm>
            <a:off x="451262" y="1716435"/>
            <a:ext cx="1119678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zh-TW" altLang="en-US" sz="48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只有耶孚尼的兒子迦勒可以看見；並且我要把他踏過的土地賜給他和他的子孫，因為他完全忠心跟從耶和華</a:t>
            </a:r>
            <a:endParaRPr lang="en-GB" altLang="zh-TW" sz="48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GB" sz="4800" kern="100" dirty="0">
              <a:solidFill>
                <a:schemeClr val="bg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GB" altLang="zh-TW" sz="4800" kern="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										</a:t>
            </a:r>
            <a:r>
              <a:rPr lang="zh-TW" altLang="en-US" sz="4800" kern="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申</a:t>
            </a:r>
            <a:r>
              <a:rPr lang="en-GB" altLang="zh-TW" sz="4800" kern="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1:36</a:t>
            </a:r>
            <a:endParaRPr lang="en-GB" sz="4800" kern="100" dirty="0">
              <a:solidFill>
                <a:schemeClr val="bg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8DD30D51-E990-185A-B275-57A9441A6236}"/>
              </a:ext>
            </a:extLst>
          </p:cNvPr>
          <p:cNvSpPr/>
          <p:nvPr/>
        </p:nvSpPr>
        <p:spPr>
          <a:xfrm>
            <a:off x="1129946" y="3241868"/>
            <a:ext cx="6128983" cy="734785"/>
          </a:xfrm>
          <a:prstGeom prst="roundRect">
            <a:avLst/>
          </a:prstGeom>
          <a:noFill/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16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660A1E7-8BA3-CA5A-619B-9E45CB7D38AB}"/>
              </a:ext>
            </a:extLst>
          </p:cNvPr>
          <p:cNvSpPr txBox="1"/>
          <p:nvPr/>
        </p:nvSpPr>
        <p:spPr>
          <a:xfrm>
            <a:off x="451262" y="356260"/>
            <a:ext cx="69268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第一，完全順服 </a:t>
            </a:r>
            <a:r>
              <a:rPr lang="en-GB" altLang="zh-TW" sz="48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V8-9, 14</a:t>
            </a:r>
            <a:endParaRPr lang="en-GB" altLang="zh-TW" sz="4800" dirty="0">
              <a:solidFill>
                <a:srgbClr val="FFC000"/>
              </a:solidFill>
              <a:latin typeface="Georgia" panose="02040502050405020303" pitchFamily="18" charset="0"/>
              <a:ea typeface="微軟正黑體" panose="020B0604030504040204" pitchFamily="34" charset="-12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A80336B-8921-BE2A-5FF9-FC334D7EAD3C}"/>
              </a:ext>
            </a:extLst>
          </p:cNvPr>
          <p:cNvSpPr txBox="1"/>
          <p:nvPr/>
        </p:nvSpPr>
        <p:spPr>
          <a:xfrm>
            <a:off x="451262" y="1536174"/>
            <a:ext cx="113656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altLang="zh-TW" sz="4800" kern="100" dirty="0">
              <a:solidFill>
                <a:srgbClr val="FFC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ahoma" panose="020B0604030504040204" pitchFamily="34" charset="0"/>
            </a:endParaRPr>
          </a:p>
          <a:p>
            <a:r>
              <a:rPr lang="zh-TW" altLang="en-US" sz="4800" kern="100" dirty="0">
                <a:solidFill>
                  <a:srgbClr val="FFC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在人與神之間作出</a:t>
            </a:r>
            <a:r>
              <a:rPr lang="zh-TW" altLang="en-US" sz="4800" kern="1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抉擇</a:t>
            </a:r>
            <a:r>
              <a:rPr lang="en-US" altLang="zh-TW" sz="4800" kern="1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《</a:t>
            </a:r>
            <a:r>
              <a:rPr lang="zh-TW" altLang="en-US" sz="4800" kern="1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民數記 </a:t>
            </a:r>
            <a:r>
              <a:rPr lang="en-GB" altLang="zh-TW" sz="4800" kern="1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13 – 14</a:t>
            </a:r>
            <a:r>
              <a:rPr lang="en-US" altLang="zh-TW" sz="4800" kern="1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》</a:t>
            </a:r>
          </a:p>
          <a:p>
            <a:endParaRPr lang="en-US" altLang="zh-TW" sz="4800" kern="100" dirty="0">
              <a:solidFill>
                <a:srgbClr val="FFC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ahoma" panose="020B0604030504040204" pitchFamily="34" charset="0"/>
            </a:endParaRPr>
          </a:p>
          <a:p>
            <a:endParaRPr lang="en-US" altLang="zh-TW" sz="4800" kern="100" dirty="0">
              <a:solidFill>
                <a:srgbClr val="FFC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ahoma" panose="020B0604030504040204" pitchFamily="34" charset="0"/>
            </a:endParaRPr>
          </a:p>
          <a:p>
            <a:r>
              <a:rPr lang="zh-TW" altLang="en-US" sz="4800" kern="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這幾年的經歷</a:t>
            </a:r>
            <a:r>
              <a:rPr lang="en-GB" altLang="zh-TW" sz="4800" kern="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…</a:t>
            </a:r>
            <a:endParaRPr lang="en-GB" sz="4800" kern="100" dirty="0">
              <a:solidFill>
                <a:schemeClr val="bg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83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660A1E7-8BA3-CA5A-619B-9E45CB7D38AB}"/>
              </a:ext>
            </a:extLst>
          </p:cNvPr>
          <p:cNvSpPr txBox="1"/>
          <p:nvPr/>
        </p:nvSpPr>
        <p:spPr>
          <a:xfrm>
            <a:off x="451262" y="356260"/>
            <a:ext cx="70711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第二，力量與同行 </a:t>
            </a:r>
            <a:r>
              <a:rPr lang="en-GB" altLang="zh-TW" sz="48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V10-11</a:t>
            </a:r>
            <a:endParaRPr lang="en-GB" altLang="zh-TW" sz="4800" dirty="0">
              <a:solidFill>
                <a:srgbClr val="FFC000"/>
              </a:solidFill>
              <a:latin typeface="Georgia" panose="02040502050405020303" pitchFamily="18" charset="0"/>
              <a:ea typeface="微軟正黑體" panose="020B0604030504040204" pitchFamily="34" charset="-12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A80336B-8921-BE2A-5FF9-FC334D7EAD3C}"/>
              </a:ext>
            </a:extLst>
          </p:cNvPr>
          <p:cNvSpPr txBox="1"/>
          <p:nvPr/>
        </p:nvSpPr>
        <p:spPr>
          <a:xfrm>
            <a:off x="451261" y="1831448"/>
            <a:ext cx="11224923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8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所以你看，自從耶和華對摩西說了這話以後，耶和華照著他的應許，使我存活了這四十五年，就是以色列人在荒野行走的年日。現在你看，如今我八十五歲了</a:t>
            </a:r>
            <a:endParaRPr lang="en-GB" sz="4800" kern="100" dirty="0">
              <a:solidFill>
                <a:schemeClr val="bg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42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660A1E7-8BA3-CA5A-619B-9E45CB7D38AB}"/>
              </a:ext>
            </a:extLst>
          </p:cNvPr>
          <p:cNvSpPr txBox="1"/>
          <p:nvPr/>
        </p:nvSpPr>
        <p:spPr>
          <a:xfrm>
            <a:off x="451262" y="356260"/>
            <a:ext cx="70711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第二，力量與同行 </a:t>
            </a:r>
            <a:r>
              <a:rPr lang="en-GB" altLang="zh-TW" sz="48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V10-11</a:t>
            </a:r>
            <a:endParaRPr lang="en-GB" altLang="zh-TW" sz="4800" dirty="0">
              <a:solidFill>
                <a:srgbClr val="FFC000"/>
              </a:solidFill>
              <a:latin typeface="Georgia" panose="02040502050405020303" pitchFamily="18" charset="0"/>
              <a:ea typeface="微軟正黑體" panose="020B0604030504040204" pitchFamily="34" charset="-12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A80336B-8921-BE2A-5FF9-FC334D7EAD3C}"/>
              </a:ext>
            </a:extLst>
          </p:cNvPr>
          <p:cNvSpPr txBox="1"/>
          <p:nvPr/>
        </p:nvSpPr>
        <p:spPr>
          <a:xfrm>
            <a:off x="451262" y="2163957"/>
            <a:ext cx="1116865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8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身體如今還是強健，像摩西差遣我去的那天一樣；無論是作戰還是做別的事，那時我的體力如何，現在我的體力還是如何。</a:t>
            </a:r>
            <a:endParaRPr lang="en-GB" sz="4800" kern="100" dirty="0">
              <a:solidFill>
                <a:schemeClr val="bg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16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660A1E7-8BA3-CA5A-619B-9E45CB7D38AB}"/>
              </a:ext>
            </a:extLst>
          </p:cNvPr>
          <p:cNvSpPr txBox="1"/>
          <p:nvPr/>
        </p:nvSpPr>
        <p:spPr>
          <a:xfrm>
            <a:off x="451262" y="356260"/>
            <a:ext cx="70711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第二，力量與同行 </a:t>
            </a:r>
            <a:r>
              <a:rPr lang="en-GB" altLang="zh-TW" sz="4800" dirty="0">
                <a:solidFill>
                  <a:schemeClr val="bg1"/>
                </a:solidFill>
                <a:latin typeface="Georgia" panose="02040502050405020303" pitchFamily="18" charset="0"/>
                <a:ea typeface="微軟正黑體" panose="020B0604030504040204" pitchFamily="34" charset="-120"/>
              </a:rPr>
              <a:t>V10-11</a:t>
            </a:r>
            <a:endParaRPr lang="en-GB" altLang="zh-TW" sz="4800" dirty="0">
              <a:solidFill>
                <a:srgbClr val="FFC000"/>
              </a:solidFill>
              <a:latin typeface="Georgia" panose="02040502050405020303" pitchFamily="18" charset="0"/>
              <a:ea typeface="微軟正黑體" panose="020B0604030504040204" pitchFamily="34" charset="-12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A80336B-8921-BE2A-5FF9-FC334D7EAD3C}"/>
              </a:ext>
            </a:extLst>
          </p:cNvPr>
          <p:cNvSpPr txBox="1"/>
          <p:nvPr/>
        </p:nvSpPr>
        <p:spPr>
          <a:xfrm>
            <a:off x="451261" y="2163957"/>
            <a:ext cx="1129526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8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身體如今還是強健</a:t>
            </a:r>
            <a:r>
              <a:rPr lang="zh-TW" altLang="en-US" sz="48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，像摩西差遣我去的那天一樣；無論是作戰還是做別的事，</a:t>
            </a:r>
            <a:r>
              <a:rPr lang="zh-TW" altLang="en-US" sz="48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那時我的體力如何</a:t>
            </a:r>
            <a:r>
              <a:rPr lang="zh-TW" altLang="en-US" sz="48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48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現在我的體力還是如何</a:t>
            </a:r>
            <a:r>
              <a:rPr lang="zh-TW" altLang="en-US" sz="48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GB" sz="4800" kern="100" dirty="0">
              <a:solidFill>
                <a:schemeClr val="bg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41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1014</TotalTime>
  <Words>566</Words>
  <Application>Microsoft Office PowerPoint</Application>
  <PresentationFormat>自訂</PresentationFormat>
  <Paragraphs>85</Paragraphs>
  <Slides>18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Office Theme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 Chan</dc:creator>
  <cp:lastModifiedBy>Andrew</cp:lastModifiedBy>
  <cp:revision>6</cp:revision>
  <cp:lastPrinted>2022-12-31T08:07:14Z</cp:lastPrinted>
  <dcterms:created xsi:type="dcterms:W3CDTF">2022-12-24T06:54:54Z</dcterms:created>
  <dcterms:modified xsi:type="dcterms:W3CDTF">2023-01-26T01:44:30Z</dcterms:modified>
</cp:coreProperties>
</file>