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031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3851" r:id="rId6"/>
    <p:sldId id="3852" r:id="rId7"/>
    <p:sldId id="3853" r:id="rId8"/>
  </p:sldIdLst>
  <p:sldSz cx="12192000" cy="6858000"/>
  <p:notesSz cx="6858000" cy="9144000"/>
  <p:embeddedFontLst>
    <p:embeddedFont>
      <p:font typeface="新細明體" panose="02020500000000000000" pitchFamily="18" charset="-120"/>
      <p:regular r:id="rId10"/>
    </p:embeddedFont>
    <p:embeddedFont>
      <p:font typeface="微軟正黑體" panose="020B0604030504040204" pitchFamily="34" charset="-12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icrosoft Sans Serif" panose="020B0604020202020204" pitchFamily="34" charset="0"/>
      <p:regular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Microsoft JhengHei UI" panose="020B0604030504040204" pitchFamily="34" charset="-120"/>
      <p:regular r:id="rId20"/>
      <p:bold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B9CDAC"/>
    <a:srgbClr val="0000FF"/>
    <a:srgbClr val="6600CC"/>
    <a:srgbClr val="6323A9"/>
    <a:srgbClr val="4B0096"/>
    <a:srgbClr val="990000"/>
    <a:srgbClr val="006600"/>
    <a:srgbClr val="E6E6E6"/>
    <a:srgbClr val="701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D632D8-E8FF-46F5-B5A5-883DA6A52283}" v="26" dt="2022-12-24T03:27:07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30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57937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CE91-1233-4E9A-A169-FB642836D745}" type="datetimeFigureOut">
              <a:rPr lang="zh-HK" altLang="en-US" smtClean="0"/>
              <a:t>5/1/2023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FA07-4605-4BB2-A1F3-7CF965E848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379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71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12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30956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75367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534892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173892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996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627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931547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16450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160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FE71DB24-6AD2-F4A1-CCFC-757DBCAE3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Google Shape;347;p74">
            <a:extLst>
              <a:ext uri="{FF2B5EF4-FFF2-40B4-BE49-F238E27FC236}">
                <a16:creationId xmlns:a16="http://schemas.microsoft.com/office/drawing/2014/main" xmlns="" id="{CCDD84A1-9128-E781-EBDC-061BE18BF788}"/>
              </a:ext>
            </a:extLst>
          </p:cNvPr>
          <p:cNvSpPr txBox="1"/>
          <p:nvPr/>
        </p:nvSpPr>
        <p:spPr>
          <a:xfrm>
            <a:off x="2028723" y="2190948"/>
            <a:ext cx="8455742" cy="3131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>
              <a:lnSpc>
                <a:spcPts val="7900"/>
              </a:lnSpc>
              <a:defRPr/>
            </a:pPr>
            <a:r>
              <a:rPr lang="zh-TW" altLang="en-US" sz="6000" b="1" dirty="0">
                <a:solidFill>
                  <a:srgbClr val="563AA2"/>
                </a:solidFill>
                <a:latin typeface="微軟正黑體" panose="020B0604030504040204" charset="-120"/>
                <a:ea typeface="微軟正黑體" panose="020B0604030504040204" charset="-120"/>
              </a:rPr>
              <a:t>講題：</a:t>
            </a:r>
            <a:r>
              <a:rPr lang="zh-HK" altLang="zh-HK" sz="6000" b="1" dirty="0">
                <a:solidFill>
                  <a:srgbClr val="563AA2"/>
                </a:solidFill>
                <a:latin typeface="微軟正黑體" panose="020B0604030504040204" charset="-120"/>
                <a:ea typeface="微軟正黑體" panose="020B0604030504040204" charset="-120"/>
              </a:rPr>
              <a:t>窮盡的獻上</a:t>
            </a:r>
            <a:endParaRPr lang="en-US" altLang="zh-HK" sz="6000" b="1" dirty="0">
              <a:solidFill>
                <a:srgbClr val="563AA2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>
              <a:lnSpc>
                <a:spcPts val="7900"/>
              </a:lnSpc>
              <a:defRPr/>
            </a:pPr>
            <a:r>
              <a:rPr lang="zh-TW" altLang="en-US" sz="6000" b="1" dirty="0">
                <a:solidFill>
                  <a:srgbClr val="563AA2"/>
                </a:solidFill>
                <a:latin typeface="微軟正黑體" panose="020B0604030504040204" charset="-120"/>
                <a:ea typeface="微軟正黑體" panose="020B0604030504040204" charset="-120"/>
              </a:rPr>
              <a:t>經文：路加福音</a:t>
            </a:r>
            <a:r>
              <a:rPr lang="en-US" altLang="zh-TW" sz="6000" b="1" dirty="0">
                <a:solidFill>
                  <a:srgbClr val="563AA2"/>
                </a:solidFill>
                <a:latin typeface="微軟正黑體" panose="020B0604030504040204" charset="-120"/>
                <a:ea typeface="微軟正黑體" panose="020B0604030504040204" charset="-120"/>
              </a:rPr>
              <a:t>21:1-4</a:t>
            </a:r>
          </a:p>
          <a:p>
            <a:pPr>
              <a:lnSpc>
                <a:spcPts val="7900"/>
              </a:lnSpc>
              <a:defRPr/>
            </a:pPr>
            <a:r>
              <a:rPr lang="zh-TW" altLang="en-US" sz="6000" b="1" dirty="0">
                <a:solidFill>
                  <a:srgbClr val="563AA2"/>
                </a:solidFill>
                <a:latin typeface="微軟正黑體" panose="020B0604030504040204" charset="-120"/>
                <a:ea typeface="微軟正黑體" panose="020B0604030504040204" charset="-120"/>
              </a:rPr>
              <a:t>　　　</a:t>
            </a:r>
            <a:endParaRPr lang="en-US" altLang="zh-TW" sz="6000" b="1" dirty="0">
              <a:solidFill>
                <a:srgbClr val="563AA2"/>
              </a:solidFill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36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8021C5D1-7DC4-FD04-4C30-4BD610726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奉獻所有   路加福音21:1-4…">
            <a:extLst>
              <a:ext uri="{FF2B5EF4-FFF2-40B4-BE49-F238E27FC236}">
                <a16:creationId xmlns:a16="http://schemas.microsoft.com/office/drawing/2014/main" xmlns="" id="{D719B3F1-DE6B-7C97-9570-7B54E8D952CD}"/>
              </a:ext>
            </a:extLst>
          </p:cNvPr>
          <p:cNvSpPr txBox="1">
            <a:spLocks/>
          </p:cNvSpPr>
          <p:nvPr/>
        </p:nvSpPr>
        <p:spPr>
          <a:xfrm>
            <a:off x="722488" y="76198"/>
            <a:ext cx="10905067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 panose="020F0502020204030204"/>
              <a:buNone/>
              <a:defRPr sz="44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just" defTabSz="304800">
              <a:lnSpc>
                <a:spcPts val="5500"/>
              </a:lnSpc>
              <a:spcBef>
                <a:spcPts val="8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657600" algn="l"/>
                <a:tab pos="4114800" algn="l"/>
                <a:tab pos="4572000" algn="l"/>
                <a:tab pos="5486400" algn="l"/>
                <a:tab pos="5867400" algn="l"/>
              </a:tabLst>
              <a:defRPr sz="4000" b="0" spc="0"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rPr lang="zh-TW" altLang="en-US" sz="48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奉獻所有   </a:t>
            </a:r>
            <a:r>
              <a:rPr lang="zh-TW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路加福音</a:t>
            </a:r>
            <a:r>
              <a:rPr lang="en-US" altLang="zh-TW" sz="48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21:1-4</a:t>
            </a:r>
          </a:p>
          <a:p>
            <a:pPr algn="just" defTabSz="304800">
              <a:lnSpc>
                <a:spcPts val="5500"/>
              </a:lnSpc>
              <a:spcBef>
                <a:spcPts val="8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657600" algn="l"/>
                <a:tab pos="4114800" algn="l"/>
                <a:tab pos="4572000" algn="l"/>
                <a:tab pos="5486400" algn="l"/>
                <a:tab pos="5867400" algn="l"/>
              </a:tabLst>
              <a:defRPr sz="4000" b="0" spc="0"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endParaRPr lang="en-US" altLang="zh-TW" sz="36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0000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  <a:cs typeface="Microsoft Sans Serif"/>
              <a:sym typeface="Microsoft Sans Serif"/>
            </a:endParaRPr>
          </a:p>
          <a:p>
            <a:pPr indent="359409" algn="just" defTabSz="304800">
              <a:lnSpc>
                <a:spcPts val="5500"/>
              </a:lnSpc>
              <a:spcBef>
                <a:spcPts val="8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657600" algn="l"/>
                <a:tab pos="4114800" algn="l"/>
                <a:tab pos="4572000" algn="l"/>
                <a:tab pos="5486400" algn="l"/>
                <a:tab pos="5867400" algn="l"/>
              </a:tabLst>
              <a:defRPr sz="4000" b="0" spc="0">
                <a:uFill>
                  <a:solidFill>
                    <a:srgbClr val="000000"/>
                  </a:solidFill>
                </a:u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rPr lang="zh-TW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     </a:t>
            </a:r>
            <a:r>
              <a:rPr lang="en-US" altLang="zh-TW" sz="48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1</a:t>
            </a:r>
            <a:r>
              <a:rPr lang="zh-TW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耶穌抬頭觀看，見財主把捐項投在庫裏。</a:t>
            </a:r>
            <a:r>
              <a:rPr lang="en-US" altLang="zh-TW" sz="48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2</a:t>
            </a:r>
            <a:r>
              <a:rPr lang="zh-TW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又見一個窮寡婦，投了兩個小錢；</a:t>
            </a:r>
            <a:r>
              <a:rPr lang="en-US" altLang="zh-TW" sz="48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3	</a:t>
            </a:r>
            <a:r>
              <a:rPr lang="zh-TW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就說：我實在告訴你們，這窮寡婦所投的比眾人還多，</a:t>
            </a:r>
            <a:r>
              <a:rPr lang="en-US" altLang="zh-TW" sz="48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4	</a:t>
            </a:r>
            <a:r>
              <a:rPr lang="zh-TW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因為眾人都是自己有餘，拿出來投在捐項裏，但這寡婦是自己不足，把她</a:t>
            </a:r>
            <a:r>
              <a:rPr lang="zh-TW" altLang="en-US" sz="4800" b="1" dirty="0">
                <a:solidFill>
                  <a:srgbClr val="FF0066"/>
                </a:solidFill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一切養生的</a:t>
            </a:r>
            <a:r>
              <a:rPr lang="zh-TW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都投上了。</a:t>
            </a:r>
          </a:p>
        </p:txBody>
      </p:sp>
    </p:spTree>
    <p:extLst>
      <p:ext uri="{BB962C8B-B14F-4D97-AF65-F5344CB8AC3E}">
        <p14:creationId xmlns:p14="http://schemas.microsoft.com/office/powerpoint/2010/main" val="416424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5CCE8FD2-2933-7F70-589B-D5ED9EDF8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及時奉獻 約翰福音6：8-13…">
            <a:extLst>
              <a:ext uri="{FF2B5EF4-FFF2-40B4-BE49-F238E27FC236}">
                <a16:creationId xmlns:a16="http://schemas.microsoft.com/office/drawing/2014/main" xmlns="" id="{95CB4DEF-EAEA-D18C-7BE9-C40607634D78}"/>
              </a:ext>
            </a:extLst>
          </p:cNvPr>
          <p:cNvSpPr txBox="1">
            <a:spLocks/>
          </p:cNvSpPr>
          <p:nvPr/>
        </p:nvSpPr>
        <p:spPr>
          <a:xfrm>
            <a:off x="711200" y="341634"/>
            <a:ext cx="10893778" cy="610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 panose="020F0502020204030204"/>
              <a:buNone/>
              <a:defRPr sz="44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just" defTabSz="448055">
              <a:lnSpc>
                <a:spcPts val="4500"/>
              </a:lnSpc>
              <a:defRPr sz="3920" b="0" spc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rPr lang="zh-TW" altLang="en-US" sz="3600" b="1" dirty="0">
                <a:solidFill>
                  <a:srgbClr val="FF2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及時奉獻</a:t>
            </a:r>
            <a:r>
              <a:rPr lang="zh-TW" altLang="en-US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 約翰福音</a:t>
            </a:r>
            <a:r>
              <a:rPr lang="en-US" altLang="zh-TW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6</a:t>
            </a:r>
            <a:r>
              <a:rPr lang="zh-TW" altLang="en-US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：</a:t>
            </a:r>
            <a:r>
              <a:rPr lang="en-US" altLang="zh-TW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8-13</a:t>
            </a:r>
          </a:p>
          <a:p>
            <a:pPr algn="just" defTabSz="448055">
              <a:lnSpc>
                <a:spcPts val="4500"/>
              </a:lnSpc>
              <a:defRPr sz="3920" b="0" spc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rPr lang="en-US" altLang="zh-TW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          8 </a:t>
            </a:r>
            <a:r>
              <a:rPr lang="zh-TW" altLang="en-US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有一個門徒，就是西門．彼得的弟弟安得烈，對耶穌說：</a:t>
            </a:r>
            <a:r>
              <a:rPr lang="en-US" altLang="zh-TW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9 </a:t>
            </a:r>
            <a:r>
              <a:rPr lang="zh-TW" altLang="en-US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「這裡有個</a:t>
            </a: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小孩子</a:t>
            </a:r>
            <a:r>
              <a:rPr lang="zh-TW" altLang="en-US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，帶著</a:t>
            </a:r>
            <a:r>
              <a:rPr lang="zh-TW" altLang="en-US" sz="36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五個大麥餅、兩條魚</a:t>
            </a:r>
            <a:r>
              <a:rPr lang="zh-TW" altLang="en-US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；只是分給這麼多人，有甚麼用呢？」</a:t>
            </a:r>
            <a:r>
              <a:rPr lang="en-US" altLang="zh-TW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10 </a:t>
            </a:r>
            <a:r>
              <a:rPr lang="zh-TW" altLang="en-US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耶穌吩咐他們：「你們叫眾人坐下。」原來那地方的草很多，眾人就坐下，單是男人的</a:t>
            </a: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數目約有五千</a:t>
            </a:r>
            <a:r>
              <a:rPr lang="zh-TW" altLang="en-US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。</a:t>
            </a:r>
          </a:p>
          <a:p>
            <a:pPr algn="just" defTabSz="448055">
              <a:lnSpc>
                <a:spcPts val="4500"/>
              </a:lnSpc>
              <a:defRPr sz="3920" b="0" spc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rPr lang="zh-TW" altLang="en-US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         </a:t>
            </a:r>
            <a:r>
              <a:rPr lang="en-US" altLang="zh-TW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11 </a:t>
            </a:r>
            <a:r>
              <a:rPr lang="zh-TW" altLang="en-US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耶穌拿起餅來，祝謝了，就分給坐著的人；分魚也是這樣，都是隨著他們所要的。</a:t>
            </a:r>
            <a:r>
              <a:rPr lang="en-US" altLang="zh-TW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12 </a:t>
            </a:r>
            <a:r>
              <a:rPr lang="zh-TW" altLang="en-US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他們吃飽了之後，耶穌對門徒說：「把剩下的零碎收拾起來，免得浪費。」</a:t>
            </a:r>
            <a:r>
              <a:rPr lang="en-US" altLang="zh-TW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13 </a:t>
            </a:r>
            <a:r>
              <a:rPr lang="zh-TW" altLang="en-US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門徒就把眾人吃剩那五個大麥餅的零碎收拾起來，</a:t>
            </a: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裝滿了十二個籃子</a:t>
            </a:r>
            <a:r>
              <a:rPr lang="zh-TW" altLang="en-US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92250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2FAA841A-1F5D-348B-3EAA-B0A51A8F9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奉獻禱告  路加福音2:36-38…">
            <a:extLst>
              <a:ext uri="{FF2B5EF4-FFF2-40B4-BE49-F238E27FC236}">
                <a16:creationId xmlns:a16="http://schemas.microsoft.com/office/drawing/2014/main" xmlns="" id="{F2A0FB96-90F2-E0E0-843D-5CBCF086C6C5}"/>
              </a:ext>
            </a:extLst>
          </p:cNvPr>
          <p:cNvSpPr txBox="1">
            <a:spLocks/>
          </p:cNvSpPr>
          <p:nvPr/>
        </p:nvSpPr>
        <p:spPr>
          <a:xfrm>
            <a:off x="575733" y="273756"/>
            <a:ext cx="10972800" cy="63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 panose="020F0502020204030204"/>
              <a:buNone/>
              <a:defRPr sz="44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just" defTabSz="457200">
              <a:lnSpc>
                <a:spcPts val="5900"/>
              </a:lnSpc>
              <a:defRPr sz="4000" b="0" spc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rPr lang="zh-TW" altLang="en-US" b="1" dirty="0">
                <a:solidFill>
                  <a:srgbClr val="FF2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奉獻禱告</a:t>
            </a:r>
            <a:r>
              <a:rPr lang="zh-TW" altLang="en-US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  路加福音</a:t>
            </a:r>
            <a:r>
              <a:rPr lang="en-US" altLang="zh-TW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2:36-38</a:t>
            </a:r>
          </a:p>
          <a:p>
            <a:pPr algn="just" defTabSz="457200">
              <a:lnSpc>
                <a:spcPts val="5900"/>
              </a:lnSpc>
              <a:defRPr sz="4000" b="0" spc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rPr lang="en-US" altLang="zh-TW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         36</a:t>
            </a:r>
            <a:r>
              <a:rPr lang="zh-TW" altLang="en-US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又有一個女先知，就是亞拿，是亞設支派法內利的女兒。她已經上了年紀，從童女出嫁，和丈夫住了七年，</a:t>
            </a:r>
            <a:r>
              <a:rPr lang="en-US" altLang="zh-TW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37</a:t>
            </a:r>
            <a:r>
              <a:rPr lang="zh-TW" altLang="en-US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就寡居了，直到八十四歲。她沒有離開過聖殿，</a:t>
            </a:r>
            <a:r>
              <a:rPr lang="zh-TW" altLang="en-US" b="1" dirty="0">
                <a:solidFill>
                  <a:srgbClr val="FF2F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以禁食和禱告晝夜事奉主</a:t>
            </a:r>
            <a:r>
              <a:rPr lang="zh-TW" altLang="en-US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。</a:t>
            </a:r>
          </a:p>
          <a:p>
            <a:pPr algn="just" defTabSz="457200">
              <a:lnSpc>
                <a:spcPts val="5900"/>
              </a:lnSpc>
              <a:defRPr sz="4000" b="0" spc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rPr lang="zh-TW" altLang="en-US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        </a:t>
            </a:r>
            <a:r>
              <a:rPr lang="en-US" altLang="zh-TW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38</a:t>
            </a:r>
            <a:r>
              <a:rPr lang="zh-TW" altLang="en-US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就在那時候，她前來稱謝神，並且向期待耶路撒冷蒙救贖的眾人，講論孩子的事。</a:t>
            </a:r>
          </a:p>
        </p:txBody>
      </p:sp>
    </p:spTree>
    <p:extLst>
      <p:ext uri="{BB962C8B-B14F-4D97-AF65-F5344CB8AC3E}">
        <p14:creationId xmlns:p14="http://schemas.microsoft.com/office/powerpoint/2010/main" val="386160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2FAA841A-1F5D-348B-3EAA-B0A51A8F9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…">
            <a:extLst>
              <a:ext uri="{FF2B5EF4-FFF2-40B4-BE49-F238E27FC236}">
                <a16:creationId xmlns:a16="http://schemas.microsoft.com/office/drawing/2014/main" xmlns="" id="{4F7BA332-F104-E6E4-962F-BE6C25FE4A77}"/>
              </a:ext>
            </a:extLst>
          </p:cNvPr>
          <p:cNvSpPr txBox="1">
            <a:spLocks/>
          </p:cNvSpPr>
          <p:nvPr/>
        </p:nvSpPr>
        <p:spPr>
          <a:xfrm>
            <a:off x="406400" y="-154983"/>
            <a:ext cx="1132275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 panose="020F0502020204030204"/>
              <a:buNone/>
              <a:defRPr sz="44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r" defTabSz="438911">
              <a:lnSpc>
                <a:spcPct val="100000"/>
              </a:lnSpc>
              <a:defRPr sz="768" spc="0" baseline="31999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altLang="zh-TW" sz="768" baseline="31999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  <a:p>
            <a:pPr defTabSz="438911">
              <a:lnSpc>
                <a:spcPts val="5200"/>
              </a:lnSpc>
              <a:spcBef>
                <a:spcPts val="2500"/>
              </a:spcBef>
              <a:defRPr sz="3839" b="0" spc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rPr lang="zh-TW" altLang="en-US" sz="4100" b="1" dirty="0">
                <a:solidFill>
                  <a:srgbClr val="FF26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/>
                <a:sym typeface="Microsoft Sans Serif"/>
              </a:rPr>
              <a:t>感恩奉獻</a:t>
            </a:r>
            <a:r>
              <a:rPr lang="zh-TW" altLang="en-US" sz="4100" b="1" dirty="0">
                <a:solidFill>
                  <a:srgbClr val="33333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/>
                <a:sym typeface="Microsoft Sans Serif"/>
              </a:rPr>
              <a:t> 約翰福音</a:t>
            </a:r>
            <a:r>
              <a:rPr lang="en-US" altLang="zh-TW" sz="4100" b="1" dirty="0">
                <a:solidFill>
                  <a:srgbClr val="33333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/>
                <a:sym typeface="Microsoft Sans Serif"/>
              </a:rPr>
              <a:t>12:1-3,7-8</a:t>
            </a:r>
          </a:p>
          <a:p>
            <a:pPr defTabSz="438911">
              <a:lnSpc>
                <a:spcPts val="5200"/>
              </a:lnSpc>
              <a:spcBef>
                <a:spcPts val="2500"/>
              </a:spcBef>
              <a:defRPr sz="3839" b="0" spc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rPr lang="en-US" altLang="zh-TW" sz="4100" b="1" dirty="0">
                <a:solidFill>
                  <a:srgbClr val="33333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/>
                <a:sym typeface="Microsoft Sans Serif"/>
              </a:rPr>
              <a:t>        1</a:t>
            </a:r>
            <a:r>
              <a:rPr lang="zh-TW" altLang="en-US" sz="4100" b="1" dirty="0">
                <a:solidFill>
                  <a:srgbClr val="33333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/>
                <a:sym typeface="Microsoft Sans Serif"/>
              </a:rPr>
              <a:t>逾越節前六天，耶穌到了伯大尼，就是拉撒路所住的地方；耶穌曾經使這拉撒路從死人中復活。</a:t>
            </a:r>
            <a:r>
              <a:rPr lang="en-US" altLang="zh-TW" sz="4100" b="1" dirty="0">
                <a:solidFill>
                  <a:srgbClr val="33333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/>
                <a:sym typeface="Microsoft Sans Serif"/>
              </a:rPr>
              <a:t>2</a:t>
            </a:r>
            <a:r>
              <a:rPr lang="zh-TW" altLang="en-US" sz="4100" b="1" dirty="0">
                <a:solidFill>
                  <a:srgbClr val="33333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/>
                <a:sym typeface="Microsoft Sans Serif"/>
              </a:rPr>
              <a:t>有人在那裡為耶穌預備了筵席。馬大在那裡侍候，拉撒路也和一些人與耶穌一同吃飯。</a:t>
            </a:r>
            <a:r>
              <a:rPr lang="en-US" altLang="zh-TW" sz="4100" b="1" dirty="0">
                <a:solidFill>
                  <a:srgbClr val="33333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/>
                <a:sym typeface="Microsoft Sans Serif"/>
              </a:rPr>
              <a:t>3</a:t>
            </a:r>
            <a:r>
              <a:rPr lang="zh-TW" altLang="en-US" sz="4100" b="1" dirty="0">
                <a:solidFill>
                  <a:srgbClr val="33333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/>
                <a:sym typeface="Microsoft Sans Serif"/>
              </a:rPr>
              <a:t>馬利亞拿了</a:t>
            </a:r>
            <a:r>
              <a:rPr lang="zh-TW" altLang="en-US" sz="4100" b="1" dirty="0">
                <a:solidFill>
                  <a:srgbClr val="FF2F9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/>
                <a:sym typeface="Microsoft Sans Serif"/>
              </a:rPr>
              <a:t>半公斤珍貴純正的哪噠香膏</a:t>
            </a:r>
            <a:r>
              <a:rPr lang="zh-TW" altLang="en-US" sz="4100" b="1" dirty="0">
                <a:solidFill>
                  <a:srgbClr val="33333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/>
                <a:sym typeface="Microsoft Sans Serif"/>
              </a:rPr>
              <a:t>，抹耶穌的腳，又用自己的頭髮去擦；屋裡就滿了香膏的香氣。</a:t>
            </a:r>
            <a:r>
              <a:rPr lang="en-US" altLang="zh-TW" sz="4100" b="1" dirty="0">
                <a:solidFill>
                  <a:srgbClr val="33333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/>
                <a:sym typeface="Microsoft Sans Serif"/>
              </a:rPr>
              <a:t>7</a:t>
            </a:r>
            <a:r>
              <a:rPr lang="zh-TW" altLang="en-US" sz="4100" b="1" dirty="0">
                <a:solidFill>
                  <a:srgbClr val="33333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/>
                <a:sym typeface="Microsoft Sans Serif"/>
              </a:rPr>
              <a:t>耶穌就說：「由她吧，這香膏是她留下來為我安葬的日子用的。</a:t>
            </a:r>
            <a:r>
              <a:rPr lang="en-US" altLang="zh-TW" sz="4100" b="1" dirty="0">
                <a:solidFill>
                  <a:srgbClr val="33333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/>
                <a:sym typeface="Microsoft Sans Serif"/>
              </a:rPr>
              <a:t>8</a:t>
            </a:r>
            <a:r>
              <a:rPr lang="zh-TW" altLang="en-US" sz="4100" b="1" dirty="0">
                <a:solidFill>
                  <a:srgbClr val="33333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/>
                <a:sym typeface="Microsoft Sans Serif"/>
              </a:rPr>
              <a:t>你們常常有窮人跟你們在一起，卻不常有我。」</a:t>
            </a:r>
          </a:p>
        </p:txBody>
      </p:sp>
    </p:spTree>
    <p:extLst>
      <p:ext uri="{BB962C8B-B14F-4D97-AF65-F5344CB8AC3E}">
        <p14:creationId xmlns:p14="http://schemas.microsoft.com/office/powerpoint/2010/main" val="3735576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2FAA841A-1F5D-348B-3EAA-B0A51A8F9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奉獻家庭  路加福音2:1-7…">
            <a:extLst>
              <a:ext uri="{FF2B5EF4-FFF2-40B4-BE49-F238E27FC236}">
                <a16:creationId xmlns:a16="http://schemas.microsoft.com/office/drawing/2014/main" xmlns="" id="{C6BA4E64-8097-7D70-348F-E6CF30F0C7D0}"/>
              </a:ext>
            </a:extLst>
          </p:cNvPr>
          <p:cNvSpPr txBox="1">
            <a:spLocks/>
          </p:cNvSpPr>
          <p:nvPr/>
        </p:nvSpPr>
        <p:spPr>
          <a:xfrm>
            <a:off x="598311" y="203200"/>
            <a:ext cx="10995377" cy="631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 panose="020F0502020204030204"/>
              <a:buNone/>
              <a:defRPr sz="44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just" defTabSz="457200">
              <a:lnSpc>
                <a:spcPts val="5100"/>
              </a:lnSpc>
              <a:defRPr sz="4000" b="0" spc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rPr lang="zh-TW" altLang="en-US" sz="3200" b="1" dirty="0">
                <a:solidFill>
                  <a:srgbClr val="FF2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奉獻家庭 </a:t>
            </a:r>
            <a:r>
              <a:rPr lang="zh-TW" altLang="en-US" sz="32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 路加福音</a:t>
            </a:r>
            <a:r>
              <a:rPr lang="en-US" altLang="zh-TW" sz="32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2:1-7</a:t>
            </a:r>
          </a:p>
          <a:p>
            <a:pPr algn="just" defTabSz="457200">
              <a:lnSpc>
                <a:spcPts val="5100"/>
              </a:lnSpc>
              <a:defRPr sz="4000" b="0" spc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rPr lang="en-US" altLang="zh-TW" sz="32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          1</a:t>
            </a:r>
            <a:r>
              <a:rPr lang="zh-TW" altLang="en-US" sz="32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那時，有諭旨從凱撒奧古士督頒發下來，叫普天下的人登記戶口。</a:t>
            </a:r>
            <a:r>
              <a:rPr lang="en-US" altLang="zh-TW" sz="32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2</a:t>
            </a:r>
            <a:r>
              <a:rPr lang="zh-TW" altLang="en-US" sz="32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這是第一次戶口登記，是在居里紐作敘利亞總督的時候舉行的。</a:t>
            </a:r>
            <a:r>
              <a:rPr lang="en-US" altLang="zh-TW" sz="32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3</a:t>
            </a:r>
            <a:r>
              <a:rPr lang="zh-TW" altLang="en-US" sz="32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眾人各歸各城去登記戶口。</a:t>
            </a:r>
            <a:r>
              <a:rPr lang="en-US" altLang="zh-TW" sz="32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4</a:t>
            </a:r>
            <a:r>
              <a:rPr lang="zh-TW" altLang="en-US" sz="3200" b="1" dirty="0">
                <a:solidFill>
                  <a:srgbClr val="FF2F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約瑟</a:t>
            </a:r>
            <a:r>
              <a:rPr lang="zh-TW" altLang="en-US" sz="32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本是大衛家族的人，也從加利利的拿撒勒上猶太去，到了大衛的城伯利恆，</a:t>
            </a:r>
            <a:r>
              <a:rPr lang="en-US" altLang="zh-TW" sz="32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5</a:t>
            </a:r>
            <a:r>
              <a:rPr lang="zh-TW" altLang="en-US" sz="32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與所聘之妻</a:t>
            </a:r>
            <a:r>
              <a:rPr lang="zh-TW" altLang="en-US" sz="3200" b="1" dirty="0">
                <a:solidFill>
                  <a:srgbClr val="FF2F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馬利亞</a:t>
            </a:r>
            <a:r>
              <a:rPr lang="zh-TW" altLang="en-US" sz="32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一同登記戶口。那時馬利亞的身孕已經重了。</a:t>
            </a:r>
          </a:p>
          <a:p>
            <a:pPr algn="just" defTabSz="457200">
              <a:lnSpc>
                <a:spcPts val="5100"/>
              </a:lnSpc>
              <a:defRPr sz="4000" b="0" spc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rPr lang="zh-TW" altLang="en-US" sz="32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        </a:t>
            </a:r>
            <a:r>
              <a:rPr lang="en-US" altLang="zh-TW" sz="32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6</a:t>
            </a:r>
            <a:r>
              <a:rPr lang="zh-TW" altLang="en-US" sz="32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他們在那裡的時候，馬利亞的產期到了，</a:t>
            </a:r>
            <a:r>
              <a:rPr lang="en-US" altLang="zh-TW" sz="32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7</a:t>
            </a:r>
            <a:r>
              <a:rPr lang="zh-TW" altLang="en-US" sz="32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生了頭胎兒子，用布包著，放在馬槽裡，因為客店裡沒有地方。</a:t>
            </a:r>
          </a:p>
        </p:txBody>
      </p:sp>
    </p:spTree>
    <p:extLst>
      <p:ext uri="{BB962C8B-B14F-4D97-AF65-F5344CB8AC3E}">
        <p14:creationId xmlns:p14="http://schemas.microsoft.com/office/powerpoint/2010/main" val="143786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2FAA841A-1F5D-348B-3EAA-B0A51A8F9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奉獻自己  路加福音2:1-7…">
            <a:extLst>
              <a:ext uri="{FF2B5EF4-FFF2-40B4-BE49-F238E27FC236}">
                <a16:creationId xmlns:a16="http://schemas.microsoft.com/office/drawing/2014/main" xmlns="" id="{2E01A7DC-CB79-F812-3883-754A756D8EB5}"/>
              </a:ext>
            </a:extLst>
          </p:cNvPr>
          <p:cNvSpPr txBox="1">
            <a:spLocks/>
          </p:cNvSpPr>
          <p:nvPr/>
        </p:nvSpPr>
        <p:spPr>
          <a:xfrm>
            <a:off x="632178" y="266799"/>
            <a:ext cx="11074400" cy="6145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 panose="020F0502020204030204"/>
              <a:buNone/>
              <a:defRPr sz="44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457200">
              <a:lnSpc>
                <a:spcPts val="4800"/>
              </a:lnSpc>
              <a:defRPr sz="4000" b="0" spc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rPr lang="zh-TW" altLang="en-US" sz="3600" b="1" dirty="0">
                <a:solidFill>
                  <a:srgbClr val="FF2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奉獻自己 </a:t>
            </a:r>
            <a:r>
              <a:rPr lang="zh-TW" altLang="en-US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 路加福音</a:t>
            </a:r>
            <a:r>
              <a:rPr lang="en-US" altLang="zh-TW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2:1-7</a:t>
            </a:r>
          </a:p>
          <a:p>
            <a:pPr algn="just" defTabSz="457200">
              <a:lnSpc>
                <a:spcPts val="4800"/>
              </a:lnSpc>
              <a:defRPr sz="4000" b="0" spc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rPr lang="en-US" altLang="zh-TW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           8</a:t>
            </a:r>
            <a:r>
              <a:rPr lang="zh-TW" altLang="en-US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在伯利恆的郊外，有一些牧人在夜間看守羊群。</a:t>
            </a:r>
            <a:r>
              <a:rPr lang="en-US" altLang="zh-TW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9</a:t>
            </a:r>
            <a:r>
              <a:rPr lang="zh-TW" altLang="en-US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主的一位使者站在他們旁邊，主的榮光四面照著他們，他們就非常害怕。</a:t>
            </a:r>
            <a:r>
              <a:rPr lang="en-US" altLang="zh-TW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10</a:t>
            </a:r>
            <a:r>
              <a:rPr lang="zh-TW" altLang="en-US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天使說：「不要怕！看哪！我報給你們大喜的信息，是關於萬民的：</a:t>
            </a:r>
            <a:r>
              <a:rPr lang="en-US" altLang="zh-TW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11</a:t>
            </a:r>
            <a:r>
              <a:rPr lang="zh-TW" altLang="en-US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今天在大衛的城裡，為你們生了救主，就是主基督。</a:t>
            </a:r>
            <a:r>
              <a:rPr lang="en-US" altLang="zh-TW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12</a:t>
            </a:r>
            <a:r>
              <a:rPr lang="zh-TW" altLang="en-US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你們要找到</a:t>
            </a:r>
            <a:r>
              <a:rPr lang="zh-TW" altLang="en-US" sz="3600" b="1" dirty="0">
                <a:solidFill>
                  <a:srgbClr val="FF2F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一個嬰孩</a:t>
            </a:r>
            <a:r>
              <a:rPr lang="zh-TW" altLang="en-US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，</a:t>
            </a:r>
            <a:r>
              <a:rPr lang="zh-TW" altLang="en-US" sz="3600" b="1" dirty="0">
                <a:solidFill>
                  <a:srgbClr val="FF2F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包著布</a:t>
            </a:r>
            <a:r>
              <a:rPr lang="zh-TW" altLang="en-US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，</a:t>
            </a:r>
            <a:r>
              <a:rPr lang="zh-TW" altLang="en-US" sz="3600" b="1" dirty="0">
                <a:solidFill>
                  <a:srgbClr val="FF2F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臥在馬槽裡</a:t>
            </a:r>
            <a:r>
              <a:rPr lang="zh-TW" altLang="en-US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，那就是記號了。」</a:t>
            </a:r>
          </a:p>
          <a:p>
            <a:pPr algn="just" defTabSz="457200">
              <a:lnSpc>
                <a:spcPts val="4800"/>
              </a:lnSpc>
              <a:defRPr sz="4000" b="0" spc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rPr lang="zh-TW" altLang="en-US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          </a:t>
            </a:r>
            <a:r>
              <a:rPr lang="en-US" altLang="zh-TW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13</a:t>
            </a:r>
            <a:r>
              <a:rPr lang="zh-TW" altLang="en-US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忽然有一大隊天兵，同那天使一起讚美神說：</a:t>
            </a:r>
            <a:r>
              <a:rPr lang="en-US" altLang="zh-TW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14</a:t>
            </a:r>
            <a:r>
              <a:rPr lang="zh-TW" altLang="en-US" sz="36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/>
                <a:sym typeface="Microsoft Sans Serif"/>
              </a:rPr>
              <a:t>「在至高之處，榮耀歸與神！在地上，平安歸與他所喜悅的人！」</a:t>
            </a:r>
          </a:p>
        </p:txBody>
      </p:sp>
    </p:spTree>
    <p:extLst>
      <p:ext uri="{BB962C8B-B14F-4D97-AF65-F5344CB8AC3E}">
        <p14:creationId xmlns:p14="http://schemas.microsoft.com/office/powerpoint/2010/main" val="4254092786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756</Words>
  <Application>Microsoft Office PowerPoint</Application>
  <PresentationFormat>自訂</PresentationFormat>
  <Paragraphs>21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Arial</vt:lpstr>
      <vt:lpstr>新細明體</vt:lpstr>
      <vt:lpstr>微軟正黑體</vt:lpstr>
      <vt:lpstr>Calibri</vt:lpstr>
      <vt:lpstr>Microsoft Sans Serif</vt:lpstr>
      <vt:lpstr>Calibri Light</vt:lpstr>
      <vt:lpstr>Microsoft JhengHei UI</vt:lpstr>
      <vt:lpstr>4_Office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LCC office</dc:creator>
  <cp:lastModifiedBy>Andrew</cp:lastModifiedBy>
  <cp:revision>4</cp:revision>
  <dcterms:created xsi:type="dcterms:W3CDTF">2022-07-02T08:27:27Z</dcterms:created>
  <dcterms:modified xsi:type="dcterms:W3CDTF">2023-01-05T04:40:10Z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1028-10.8.0.6003</vt:lpwstr>
  </property>
</Properties>
</file>