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notesMasterIdLst>
    <p:notesMasterId r:id="rId6"/>
  </p:notesMasterIdLst>
  <p:sldIdLst>
    <p:sldId id="261" r:id="rId2"/>
    <p:sldId id="361" r:id="rId3"/>
    <p:sldId id="364" r:id="rId4"/>
    <p:sldId id="363" r:id="rId5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B8E818F-83B4-42DF-910A-CF69AF1080A5}">
          <p14:sldIdLst>
            <p14:sldId id="261"/>
          </p14:sldIdLst>
        </p14:section>
        <p14:section name="Untitled Section" id="{D054133B-5B2C-4E01-B7E2-0B21B522E332}">
          <p14:sldIdLst>
            <p14:sldId id="361"/>
            <p14:sldId id="364"/>
            <p14:sldId id="363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B5B5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4103" autoAdjust="0"/>
  </p:normalViewPr>
  <p:slideViewPr>
    <p:cSldViewPr snapToGrid="0">
      <p:cViewPr varScale="1">
        <p:scale>
          <a:sx n="56" d="100"/>
          <a:sy n="56" d="100"/>
        </p:scale>
        <p:origin x="-1410" y="-84"/>
      </p:cViewPr>
      <p:guideLst>
        <p:guide orient="horz" pos="2160"/>
        <p:guide pos="384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 snapToGrid="0">
      <p:cViewPr>
        <p:scale>
          <a:sx n="1" d="2"/>
          <a:sy n="1" d="2"/>
        </p:scale>
        <p:origin x="2720" y="-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C LAM" userId="7c7956ceca567846" providerId="LiveId" clId="{87E3396D-C6EC-48C3-A165-FB8FF6C00F66}"/>
    <pc:docChg chg="modSld">
      <pc:chgData name="CC LAM" userId="7c7956ceca567846" providerId="LiveId" clId="{87E3396D-C6EC-48C3-A165-FB8FF6C00F66}" dt="2023-01-19T08:28:05.247" v="4" actId="5793"/>
      <pc:docMkLst>
        <pc:docMk/>
      </pc:docMkLst>
      <pc:sldChg chg="modNotesTx">
        <pc:chgData name="CC LAM" userId="7c7956ceca567846" providerId="LiveId" clId="{87E3396D-C6EC-48C3-A165-FB8FF6C00F66}" dt="2023-01-19T08:27:45.983" v="0" actId="20577"/>
        <pc:sldMkLst>
          <pc:docMk/>
          <pc:sldMk cId="35182549" sldId="261"/>
        </pc:sldMkLst>
      </pc:sldChg>
      <pc:sldChg chg="modNotesTx">
        <pc:chgData name="CC LAM" userId="7c7956ceca567846" providerId="LiveId" clId="{87E3396D-C6EC-48C3-A165-FB8FF6C00F66}" dt="2023-01-19T08:27:53.073" v="1" actId="20577"/>
        <pc:sldMkLst>
          <pc:docMk/>
          <pc:sldMk cId="4002306799" sldId="361"/>
        </pc:sldMkLst>
      </pc:sldChg>
      <pc:sldChg chg="modNotesTx">
        <pc:chgData name="CC LAM" userId="7c7956ceca567846" providerId="LiveId" clId="{87E3396D-C6EC-48C3-A165-FB8FF6C00F66}" dt="2023-01-19T08:28:05.247" v="4" actId="5793"/>
        <pc:sldMkLst>
          <pc:docMk/>
          <pc:sldMk cId="4132997513" sldId="363"/>
        </pc:sldMkLst>
      </pc:sldChg>
      <pc:sldChg chg="modNotesTx">
        <pc:chgData name="CC LAM" userId="7c7956ceca567846" providerId="LiveId" clId="{87E3396D-C6EC-48C3-A165-FB8FF6C00F66}" dt="2023-01-19T08:27:58.995" v="2" actId="20577"/>
        <pc:sldMkLst>
          <pc:docMk/>
          <pc:sldMk cId="659432602" sldId="36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056"/>
          </a:xfrm>
          <a:prstGeom prst="rect">
            <a:avLst/>
          </a:prstGeom>
        </p:spPr>
        <p:txBody>
          <a:bodyPr vert="horz" lIns="93151" tIns="46577" rIns="93151" bIns="465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8056"/>
          </a:xfrm>
          <a:prstGeom prst="rect">
            <a:avLst/>
          </a:prstGeom>
        </p:spPr>
        <p:txBody>
          <a:bodyPr vert="horz" lIns="93151" tIns="46577" rIns="93151" bIns="46577" rtlCol="0"/>
          <a:lstStyle>
            <a:lvl1pPr algn="r">
              <a:defRPr sz="1200"/>
            </a:lvl1pPr>
          </a:lstStyle>
          <a:p>
            <a:fld id="{8044167D-BF23-4A90-BA8D-5E2285AA2077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4540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1" tIns="46577" rIns="93151" bIns="465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535575" y="4015779"/>
            <a:ext cx="5716228" cy="5830655"/>
          </a:xfrm>
          <a:prstGeom prst="rect">
            <a:avLst/>
          </a:prstGeom>
        </p:spPr>
        <p:txBody>
          <a:bodyPr vert="horz" lIns="93151" tIns="46577" rIns="93151" bIns="46577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28587"/>
            <a:ext cx="2945659" cy="498056"/>
          </a:xfrm>
          <a:prstGeom prst="rect">
            <a:avLst/>
          </a:prstGeom>
        </p:spPr>
        <p:txBody>
          <a:bodyPr vert="horz" lIns="93151" tIns="46577" rIns="93151" bIns="465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6" y="9428587"/>
            <a:ext cx="2945659" cy="498056"/>
          </a:xfrm>
          <a:prstGeom prst="rect">
            <a:avLst/>
          </a:prstGeom>
        </p:spPr>
        <p:txBody>
          <a:bodyPr vert="horz" lIns="93151" tIns="46577" rIns="93151" bIns="46577" rtlCol="0" anchor="b"/>
          <a:lstStyle>
            <a:lvl1pPr algn="r">
              <a:defRPr sz="1200"/>
            </a:lvl1pPr>
          </a:lstStyle>
          <a:p>
            <a:fld id="{DAB84938-CBA5-4933-A27D-8CFCF64EC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83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28600" indent="-228600" algn="l" defTabSz="914400" rtl="0" eaLnBrk="1" latinLnBrk="0" hangingPunct="1">
      <a:spcAft>
        <a:spcPts val="600"/>
      </a:spcAft>
      <a:buFont typeface="+mj-lt"/>
      <a:buAutoNum type="arabicParenR"/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685800" indent="-228600" algn="l" defTabSz="914400" rtl="0" eaLnBrk="1" latinLnBrk="0" hangingPunct="1">
      <a:spcAft>
        <a:spcPts val="600"/>
      </a:spcAft>
      <a:buFont typeface="+mj-lt"/>
      <a:buAutoNum type="alphaLcParenR"/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defTabSz="914400" rtl="0" eaLnBrk="1" latinLnBrk="0" hangingPunct="1">
      <a:spcAft>
        <a:spcPts val="300"/>
      </a:spcAft>
      <a:buFont typeface="+mj-lt"/>
      <a:buAutoNum type="romanLcPeriod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defTabSz="914400" rtl="0" eaLnBrk="1" latinLnBrk="0" hangingPunct="1">
      <a:buFont typeface="Courier New" panose="02070309020205020404" pitchFamily="49" charset="0"/>
      <a:buChar char="o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0688" y="898525"/>
            <a:ext cx="5957887" cy="33528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AutoNum type="arabi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033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6621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126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612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 b="1">
                <a:solidFill>
                  <a:srgbClr val="8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148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305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2233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427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0280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6917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615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50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8122" y="422030"/>
            <a:ext cx="10338226" cy="865577"/>
          </a:xfrm>
        </p:spPr>
        <p:txBody>
          <a:bodyPr>
            <a:normAutofit/>
          </a:bodyPr>
          <a:lstStyle>
            <a:lvl1pPr>
              <a:defRPr sz="4800" b="1" baseline="0">
                <a:solidFill>
                  <a:srgbClr val="800000"/>
                </a:solidFill>
                <a:ea typeface="微軟正黑體" panose="020B0604030504040204" pitchFamily="34" charset="-12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8122" y="1456841"/>
            <a:ext cx="9999054" cy="4979128"/>
          </a:xfrm>
        </p:spPr>
        <p:txBody>
          <a:bodyPr/>
          <a:lstStyle>
            <a:lvl1pPr>
              <a:defRPr sz="4400"/>
            </a:lvl1pPr>
            <a:lvl2pPr>
              <a:defRPr sz="4000"/>
            </a:lvl2pPr>
            <a:lvl3pPr>
              <a:defRPr sz="3600"/>
            </a:lvl3pPr>
            <a:lvl4pPr>
              <a:defRPr sz="24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58329" y="6319401"/>
            <a:ext cx="1146283" cy="370396"/>
          </a:xfrm>
        </p:spPr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63729" y="6339251"/>
            <a:ext cx="8088872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555351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8560" y="626436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392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163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924564" y="649438"/>
            <a:ext cx="9384272" cy="1280890"/>
          </a:xfrm>
        </p:spPr>
        <p:txBody>
          <a:bodyPr>
            <a:normAutofit/>
          </a:bodyPr>
          <a:lstStyle>
            <a:lvl1pPr>
              <a:defRPr sz="4800" b="1" baseline="0">
                <a:solidFill>
                  <a:srgbClr val="800000"/>
                </a:solidFill>
                <a:ea typeface="微軟正黑體" panose="020B0604030504040204" pitchFamily="34" charset="-12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4564" y="2133600"/>
            <a:ext cx="4496360" cy="4013200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25725" y="2152851"/>
            <a:ext cx="4583111" cy="4020578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58328" y="6344801"/>
            <a:ext cx="1146283" cy="370396"/>
          </a:xfrm>
        </p:spPr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20340" y="6350072"/>
            <a:ext cx="8088871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94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99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473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037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144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540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1/20/2023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914400"/>
            <a:fld id="{1BA224D6-4715-499C-8BD1-57CC6A98055C}" type="slidenum">
              <a:rPr lang="en-US" smtClean="0"/>
              <a:pPr defTabSz="91440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936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3600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微軟正黑體" panose="020B0604030504040204" pitchFamily="34" charset="-120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F81819F9-8CAC-4A6C-8F06-0482027F97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DE32025C-4CD3-40D8-BAE8-067B9A085B7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ubTitle" idx="1"/>
          </p:nvPr>
        </p:nvSpPr>
        <p:spPr>
          <a:xfrm>
            <a:off x="3373062" y="4256116"/>
            <a:ext cx="8131550" cy="1994757"/>
          </a:xfrm>
        </p:spPr>
        <p:txBody>
          <a:bodyPr>
            <a:noAutofit/>
          </a:bodyPr>
          <a:lstStyle/>
          <a:p>
            <a:r>
              <a:rPr lang="zh-CN" altLang="en-US" sz="4800" b="1" dirty="0"/>
              <a:t>蒙恩群體，當知何為</a:t>
            </a:r>
            <a:endParaRPr lang="en-US" altLang="zh-CN" sz="4800" b="1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45826D50-69FD-4D17-B3BC-FD2358C42E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3062" y="1746881"/>
            <a:ext cx="8131550" cy="2262781"/>
          </a:xfrm>
        </p:spPr>
        <p:txBody>
          <a:bodyPr>
            <a:normAutofit/>
          </a:bodyPr>
          <a:lstStyle/>
          <a:p>
            <a:pPr fontAlgn="ctr"/>
            <a:r>
              <a:rPr lang="zh-CN" altLang="en-US" dirty="0"/>
              <a:t>申</a:t>
            </a:r>
            <a:r>
              <a:rPr lang="en-US" altLang="zh-CN" dirty="0"/>
              <a:t>8</a:t>
            </a:r>
            <a:r>
              <a:rPr lang="zh-CN" altLang="en-US" dirty="0"/>
              <a:t>：</a:t>
            </a:r>
            <a:r>
              <a:rPr lang="en-US" altLang="zh-CN" dirty="0"/>
              <a:t>3-5</a:t>
            </a:r>
            <a:r>
              <a:rPr lang="zh-CN" altLang="en-US" dirty="0"/>
              <a:t>，</a:t>
            </a:r>
            <a:r>
              <a:rPr lang="en-HK" altLang="zh-CN" dirty="0"/>
              <a:t/>
            </a:r>
            <a:br>
              <a:rPr lang="en-HK" altLang="zh-CN" dirty="0"/>
            </a:br>
            <a:r>
              <a:rPr lang="zh-CN" altLang="en-US" dirty="0"/>
              <a:t>詩</a:t>
            </a:r>
            <a:r>
              <a:rPr lang="en-US" altLang="zh-CN" dirty="0"/>
              <a:t>65</a:t>
            </a:r>
            <a:r>
              <a:rPr lang="zh-CN" altLang="en-US" dirty="0"/>
              <a:t>：</a:t>
            </a:r>
            <a:r>
              <a:rPr lang="en-US" altLang="zh-CN" dirty="0"/>
              <a:t>1-4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4A98CC08-AEC2-4E8F-8F52-0F5C6372DB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5D1545E6-EB3C-4478-A661-A2CA963F129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0" y="234737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xmlns="" id="{B2E5B960-0C5D-4F77-8E9F-9F3D883D83C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xmlns="" id="{258E44FC-92AD-43A0-BB05-DB268C82D8B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xmlns="" id="{C63D3083-A56C-4199-8DE0-63C8BE9EDFE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xmlns="" id="{C7CD3581-635D-438F-A64F-68404E7AE0B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xmlns="" id="{AD6904C0-211C-41A2-BDB8-3B07C90BBB4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xmlns="" id="{B0837DA6-CAF9-4E78-A39E-6358EDE2B10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xmlns="" id="{0A99DD7D-3AB3-471E-842F-8AFEA09D07E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xmlns="" id="{9C70B0D4-92FE-478F-86BD-93BA2C4DFC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xmlns="" id="{C9156BE6-11D4-4696-9E3F-C325BFAC81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xmlns="" id="{4E667226-1D20-4A9D-BBE3-AC17EA436F0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xmlns="" id="{2F87E3B6-5202-4434-9B26-42B46774F3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xmlns="" id="{AEA5E85F-F1F4-40E4-A62C-95324F67492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28" name="Freeform 11">
            <a:extLst>
              <a:ext uri="{FF2B5EF4-FFF2-40B4-BE49-F238E27FC236}">
                <a16:creationId xmlns:a16="http://schemas.microsoft.com/office/drawing/2014/main" xmlns="" id="{1310EFE2-B91D-47E7-B117-C2A802800A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5182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ADCEF5-91E2-15B0-7098-A4FDD31BD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申</a:t>
            </a:r>
            <a:r>
              <a:rPr lang="en-US" altLang="zh-CN" dirty="0"/>
              <a:t>8</a:t>
            </a:r>
            <a:r>
              <a:rPr lang="zh-CN" altLang="en-US" dirty="0"/>
              <a:t>：</a:t>
            </a:r>
            <a:r>
              <a:rPr lang="en-US" altLang="zh-CN" dirty="0"/>
              <a:t>3-5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2E4F277-D0EB-815F-23C8-3B1A1EA6C6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5159" y="1456841"/>
            <a:ext cx="10338226" cy="49791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4000" dirty="0"/>
              <a:t>3 </a:t>
            </a:r>
            <a:r>
              <a:rPr lang="zh-CN" altLang="en-US" sz="4000" dirty="0"/>
              <a:t>他苦煉你，任你飢餓，將你和你列祖所不認識的嗎哪賜給你吃，使你知道，人活著不是單靠食物，乃是靠耶和華口裏所出的一切話。</a:t>
            </a:r>
            <a:endParaRPr lang="en-HK" altLang="zh-CN" sz="4000" dirty="0"/>
          </a:p>
          <a:p>
            <a:pPr marL="0" indent="0">
              <a:buNone/>
            </a:pPr>
            <a:r>
              <a:rPr lang="en-US" altLang="zh-CN" sz="4000" dirty="0"/>
              <a:t>4 </a:t>
            </a:r>
            <a:r>
              <a:rPr lang="zh-CN" altLang="en-US" sz="4000" dirty="0"/>
              <a:t>這四十年，你的衣服沒有穿破，你的腳也沒有腫。</a:t>
            </a:r>
            <a:endParaRPr lang="en-HK" altLang="zh-CN" sz="4000" dirty="0"/>
          </a:p>
          <a:p>
            <a:pPr marL="0" indent="0">
              <a:buNone/>
            </a:pPr>
            <a:r>
              <a:rPr lang="en-US" altLang="zh-CN" sz="4000" dirty="0"/>
              <a:t>5 </a:t>
            </a:r>
            <a:r>
              <a:rPr lang="zh-CN" altLang="en-US" sz="4000" dirty="0"/>
              <a:t>你當心裏思想，耶和華－你上帝管教你，好像人管教兒子一樣。</a:t>
            </a:r>
          </a:p>
        </p:txBody>
      </p:sp>
    </p:spTree>
    <p:extLst>
      <p:ext uri="{BB962C8B-B14F-4D97-AF65-F5344CB8AC3E}">
        <p14:creationId xmlns:p14="http://schemas.microsoft.com/office/powerpoint/2010/main" val="4002306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4D803D-FC1D-EB12-A558-61E5EB97E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蒙恩群體。。。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48225DD-3024-4742-A345-1D5F97CF6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HK" dirty="0"/>
              <a:t>(v. 1) </a:t>
            </a:r>
            <a:r>
              <a:rPr lang="zh-CN" altLang="en-US" dirty="0"/>
              <a:t>還願，回應</a:t>
            </a:r>
          </a:p>
          <a:p>
            <a:r>
              <a:rPr lang="en-US" altLang="zh-CN" dirty="0"/>
              <a:t>(</a:t>
            </a:r>
            <a:r>
              <a:rPr lang="en-HK" dirty="0"/>
              <a:t>v. 2) </a:t>
            </a:r>
            <a:r>
              <a:rPr lang="zh-CN" altLang="en-US" dirty="0"/>
              <a:t>所有人要來親近這聽禱告的主</a:t>
            </a:r>
          </a:p>
          <a:p>
            <a:r>
              <a:rPr lang="en-US" altLang="zh-CN" dirty="0"/>
              <a:t>(</a:t>
            </a:r>
            <a:r>
              <a:rPr lang="en-HK" dirty="0"/>
              <a:t>v. 3) </a:t>
            </a:r>
            <a:r>
              <a:rPr lang="zh-CN" altLang="en-US" dirty="0"/>
              <a:t>當</a:t>
            </a:r>
            <a:r>
              <a:rPr lang="zh-TW" altLang="en-US" dirty="0"/>
              <a:t>罪孽勝了我</a:t>
            </a:r>
            <a:r>
              <a:rPr lang="zh-CN" altLang="en-US" dirty="0"/>
              <a:t>，上主</a:t>
            </a:r>
            <a:r>
              <a:rPr lang="zh-TW" altLang="en-US" dirty="0"/>
              <a:t>赦免我們的過犯</a:t>
            </a:r>
            <a:endParaRPr lang="en-US" altLang="zh-CN" dirty="0"/>
          </a:p>
          <a:p>
            <a:pPr marL="1143000" lvl="1" indent="-742950"/>
            <a:r>
              <a:rPr lang="zh-CN" altLang="en-US" dirty="0"/>
              <a:t>知罪、認罪 </a:t>
            </a:r>
            <a:r>
              <a:rPr lang="en-US" altLang="zh-CN" dirty="0">
                <a:sym typeface="Wingdings" panose="05000000000000000000" pitchFamily="2" charset="2"/>
              </a:rPr>
              <a:t></a:t>
            </a:r>
            <a:r>
              <a:rPr lang="zh-CN" altLang="en-US" dirty="0">
                <a:sym typeface="Wingdings" panose="05000000000000000000" pitchFamily="2" charset="2"/>
              </a:rPr>
              <a:t>行動</a:t>
            </a:r>
            <a:endParaRPr lang="en-US" altLang="zh-CN" dirty="0"/>
          </a:p>
          <a:p>
            <a:pPr marL="1143000" lvl="1" indent="-742950"/>
            <a:r>
              <a:rPr lang="en-US" altLang="zh-TW" dirty="0"/>
              <a:t>14 </a:t>
            </a:r>
            <a:r>
              <a:rPr lang="zh-TW" altLang="en-US" dirty="0"/>
              <a:t>這稱為我名下的子民，若是自卑、禱告，尋求我的面，轉離他們的惡行，我必從天上垂聽，赦免他們的罪，醫治他們的地。</a:t>
            </a:r>
            <a:r>
              <a:rPr lang="en-US" altLang="zh-TW" dirty="0"/>
              <a:t>15 </a:t>
            </a:r>
            <a:r>
              <a:rPr lang="zh-TW" altLang="en-US" dirty="0"/>
              <a:t>（現在）我必睜眼看、側耳聽在此處所獻的（一個）禱告。（代下</a:t>
            </a:r>
            <a:r>
              <a:rPr lang="en-US" altLang="zh-TW" dirty="0"/>
              <a:t>7</a:t>
            </a:r>
            <a:r>
              <a:rPr lang="zh-TW" altLang="en-US" dirty="0"/>
              <a:t>：</a:t>
            </a:r>
            <a:r>
              <a:rPr lang="en-US" altLang="zh-TW" dirty="0"/>
              <a:t>14-15</a:t>
            </a:r>
            <a:r>
              <a:rPr lang="zh-TW" altLang="en-US" dirty="0"/>
              <a:t>）</a:t>
            </a:r>
            <a:endParaRPr lang="en-HK" dirty="0"/>
          </a:p>
          <a:p>
            <a:r>
              <a:rPr lang="en-HK" dirty="0"/>
              <a:t>(v. 4) </a:t>
            </a:r>
            <a:r>
              <a:rPr lang="zh-CN" altLang="en-US" dirty="0"/>
              <a:t>我們被揀選，能親近神，滿有福分。。。</a:t>
            </a:r>
          </a:p>
          <a:p>
            <a:pPr marL="742950" indent="-742950">
              <a:buFont typeface="+mj-lt"/>
              <a:buAutoNum type="arabicPeriod"/>
            </a:pPr>
            <a:endParaRPr lang="zh-CN" altLang="en-US" dirty="0"/>
          </a:p>
          <a:p>
            <a:pPr marL="742950" indent="-742950">
              <a:buFont typeface="+mj-lt"/>
              <a:buAutoNum type="arabicPeriod"/>
            </a:pP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65943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A29C86-5D8A-31DE-9FBA-B870E49EA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當知何為。。。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B48D4A4-4E3A-84AA-177B-093465DA27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zh-TW" dirty="0"/>
              <a:t>11       </a:t>
            </a:r>
            <a:r>
              <a:rPr lang="zh-TW" altLang="en-US" dirty="0"/>
              <a:t>你以恩典為年歲的冠冕；</a:t>
            </a:r>
          </a:p>
          <a:p>
            <a:pPr marL="0" indent="0">
              <a:buNone/>
            </a:pPr>
            <a:r>
              <a:rPr lang="zh-TW" altLang="en-US" dirty="0"/>
              <a:t>             你的路徑都滴下脂油，</a:t>
            </a:r>
          </a:p>
          <a:p>
            <a:pPr marL="0" indent="0">
              <a:buNone/>
            </a:pPr>
            <a:r>
              <a:rPr lang="en-US" altLang="zh-TW" dirty="0"/>
              <a:t>12       </a:t>
            </a:r>
            <a:r>
              <a:rPr lang="zh-TW" altLang="en-US" dirty="0"/>
              <a:t>滴在曠野的草場上。</a:t>
            </a:r>
          </a:p>
          <a:p>
            <a:pPr marL="0" indent="0">
              <a:buNone/>
            </a:pPr>
            <a:r>
              <a:rPr lang="zh-TW" altLang="en-US" dirty="0"/>
              <a:t>             小山以歡樂束腰；</a:t>
            </a:r>
          </a:p>
          <a:p>
            <a:pPr marL="0" indent="0">
              <a:buNone/>
            </a:pPr>
            <a:r>
              <a:rPr lang="en-US" altLang="zh-TW" dirty="0"/>
              <a:t>13       </a:t>
            </a:r>
            <a:r>
              <a:rPr lang="zh-TW" altLang="en-US" dirty="0"/>
              <a:t>草場以羊群為衣；</a:t>
            </a:r>
          </a:p>
          <a:p>
            <a:pPr marL="0" indent="0">
              <a:buNone/>
            </a:pPr>
            <a:r>
              <a:rPr lang="zh-TW" altLang="en-US" dirty="0"/>
              <a:t>             谷中也長滿了五榖。</a:t>
            </a:r>
          </a:p>
          <a:p>
            <a:pPr marL="0" indent="0">
              <a:buNone/>
            </a:pPr>
            <a:r>
              <a:rPr lang="zh-TW" altLang="en-US" dirty="0"/>
              <a:t>             這一切都歡呼歌唱。</a:t>
            </a:r>
            <a:endParaRPr lang="en-HK" altLang="zh-TW" dirty="0"/>
          </a:p>
          <a:p>
            <a:pPr marL="0" indent="0">
              <a:buNone/>
            </a:pPr>
            <a:r>
              <a:rPr lang="en-HK" altLang="zh-CN" dirty="0"/>
              <a:t>										</a:t>
            </a:r>
            <a:r>
              <a:rPr lang="zh-CN" altLang="en-US" dirty="0"/>
              <a:t>（</a:t>
            </a:r>
            <a:r>
              <a:rPr lang="zh-TW" altLang="en-US" dirty="0"/>
              <a:t>詩</a:t>
            </a:r>
            <a:r>
              <a:rPr lang="en-US" altLang="zh-TW" dirty="0"/>
              <a:t>65</a:t>
            </a:r>
            <a:r>
              <a:rPr lang="zh-TW" altLang="en-US" dirty="0"/>
              <a:t>：</a:t>
            </a:r>
            <a:r>
              <a:rPr lang="en-US" altLang="zh-TW" dirty="0"/>
              <a:t>11-13</a:t>
            </a:r>
            <a:r>
              <a:rPr lang="zh-CN" altLang="en-US" dirty="0"/>
              <a:t>）</a:t>
            </a:r>
            <a:endParaRPr lang="zh-TW" altLang="en-US" dirty="0"/>
          </a:p>
          <a:p>
            <a:pPr marL="0" indent="0">
              <a:buNone/>
            </a:pP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4132997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1_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ermon Template" id="{A0C63D70-7353-4ACB-9E98-1F9E0238824B}" vid="{0000ECE8-6DCE-4BB9-869A-793B45FF97E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Template</Template>
  <TotalTime>3500</TotalTime>
  <Words>306</Words>
  <Application>Microsoft Office PowerPoint</Application>
  <PresentationFormat>自訂</PresentationFormat>
  <Paragraphs>26</Paragraphs>
  <Slides>4</Slides>
  <Notes>4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1_Wisp</vt:lpstr>
      <vt:lpstr>申8：3-5， 詩65：1-4</vt:lpstr>
      <vt:lpstr>申8：3-5</vt:lpstr>
      <vt:lpstr>蒙恩群體。。。</vt:lpstr>
      <vt:lpstr>當知何為。。。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回應召命，開放神家</dc:title>
  <dc:creator>CC LAM</dc:creator>
  <cp:lastModifiedBy>Andrew</cp:lastModifiedBy>
  <cp:revision>3</cp:revision>
  <cp:lastPrinted>2022-09-24T06:56:35Z</cp:lastPrinted>
  <dcterms:created xsi:type="dcterms:W3CDTF">2022-01-05T15:58:49Z</dcterms:created>
  <dcterms:modified xsi:type="dcterms:W3CDTF">2023-01-20T07:30:34Z</dcterms:modified>
</cp:coreProperties>
</file>