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297AF32-E9F1-E5B7-251C-A9856E6B7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5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刻在心版的教導</a:t>
            </a:r>
            <a:r>
              <a:rPr lang="en-US" altLang="zh-TW" sz="5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/>
            </a:r>
            <a:br>
              <a:rPr lang="en-US" altLang="zh-TW" sz="5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</a:br>
            <a:r>
              <a:rPr lang="en-US" altLang="zh-TW" sz="5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/>
            </a:r>
            <a:br>
              <a:rPr lang="en-US" altLang="zh-TW" sz="5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</a:br>
            <a:r>
              <a:rPr lang="zh-TW" altLang="zh-TW" sz="4000" kern="100" dirty="0">
                <a:latin typeface="Calibri" panose="020F0502020204030204" pitchFamily="34" charset="0"/>
                <a:cs typeface="Arial" panose="020B0604020202020204" pitchFamily="34" charset="0"/>
              </a:rPr>
              <a:t>箴言三章</a:t>
            </a:r>
            <a:r>
              <a:rPr lang="en-US" altLang="zh-TW" sz="4000" kern="100" dirty="0">
                <a:latin typeface="Calibri" panose="020F0502020204030204" pitchFamily="34" charset="0"/>
                <a:cs typeface="Arial" panose="020B0604020202020204" pitchFamily="34" charset="0"/>
              </a:rPr>
              <a:t>1-12</a:t>
            </a:r>
            <a:r>
              <a:rPr lang="zh-TW" altLang="zh-TW" sz="4000" kern="100" dirty="0">
                <a:latin typeface="Calibri" panose="020F0502020204030204" pitchFamily="34" charset="0"/>
                <a:cs typeface="Arial" panose="020B0604020202020204" pitchFamily="34" charset="0"/>
              </a:rPr>
              <a:t>節</a:t>
            </a:r>
            <a:br>
              <a:rPr lang="zh-TW" altLang="zh-TW" sz="4000" kern="100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445DFB2A-0003-5BC0-9C6A-08112373A5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309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C696F24-C051-3DA3-3BB0-64A4766FD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刻在心版上的教導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7B4E3F7-81B0-A204-A429-2CBDE88DB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不可使慈愛、誠實離開你，</a:t>
            </a: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32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	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要繫在你頸項上，刻在你心版上。</a:t>
            </a: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spcBef>
                <a:spcPts val="900"/>
              </a:spcBef>
              <a:spcAft>
                <a:spcPts val="0"/>
              </a:spcAft>
              <a:buNone/>
            </a:pPr>
            <a:endParaRPr lang="en-US" altLang="zh-TW" sz="32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5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你要專心仰賴耶和華，不可倚靠自己的聰明，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6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在你一切所行的事上都要認定他，他必指引你的路。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778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16CD25E-FD5E-A05B-EA55-6B8D9101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教訓與管教並行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339A17A-9ECA-4856-25A2-A45265EEC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03120"/>
            <a:ext cx="11806517" cy="3931920"/>
          </a:xfrm>
        </p:spPr>
        <p:txBody>
          <a:bodyPr>
            <a:normAutofit/>
          </a:bodyPr>
          <a:lstStyle/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1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我兒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不要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忘記我的法則；你心要謹守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我的誡命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；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因為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它必將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長久的日子，生命的年數與平安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，加給你。</a:t>
            </a: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11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我兒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，你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不可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輕看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耶和華的管教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，也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不可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厭煩他的責備；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12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因為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耶和華所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愛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的，他必責備，正如父親責備所喜愛的兒子。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057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7C3B1BE-CD47-F07A-1D6E-673570C2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父親對兒子的提醒</a:t>
            </a:r>
            <a:r>
              <a:rPr lang="en-US" altLang="zh-TW" dirty="0"/>
              <a:t>/</a:t>
            </a:r>
            <a:r>
              <a:rPr lang="zh-TW" altLang="en-US" dirty="0"/>
              <a:t>教導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22FBFB1-0970-41A4-E58A-8BA76AF56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耶和華的賜予：長壽平安</a:t>
            </a:r>
            <a:endParaRPr lang="en-US" altLang="zh-TW" sz="36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r>
              <a:rPr lang="zh-TW" altLang="en-US" sz="36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耶和華的管教與責備：父親的愛</a:t>
            </a:r>
            <a:endParaRPr lang="en-US" altLang="zh-TW" sz="36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endParaRPr lang="en-US" altLang="zh-TW" sz="36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r>
              <a:rPr lang="zh-TW" altLang="en-US" sz="36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對誡命的記憶</a:t>
            </a:r>
            <a:endParaRPr lang="en-US" altLang="zh-TW" sz="36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r>
              <a:rPr lang="zh-TW" altLang="en-US" sz="36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從心而發的遵從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961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17A6C4C-A583-1B8E-6C06-C447ADC9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慈愛、誠實與尊榮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5ECBA7D-D882-28A4-6CD2-1CCE2EF44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2103120"/>
            <a:ext cx="11806518" cy="3931920"/>
          </a:xfrm>
        </p:spPr>
        <p:txBody>
          <a:bodyPr/>
          <a:lstStyle/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不可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使慈愛、誠實離開你，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繫在你頸項上，刻在你心版上。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4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這樣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，你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必在上帝和世人眼前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蒙恩寵，有聰明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</a:t>
            </a: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9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你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以財物和一切初熟的土產尊榮耶和華。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10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這樣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你的倉房必充滿有餘；你的酒醡有新酒盈溢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10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C8ADB57-A12D-5762-0C34-67D438168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人生目標？！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536C49A-B780-9148-5131-2FC128749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在不同人生階段有不同追求和優次</a:t>
            </a:r>
            <a:endParaRPr lang="en-US" altLang="zh-TW" sz="3200" dirty="0"/>
          </a:p>
          <a:p>
            <a:r>
              <a:rPr lang="zh-TW" altLang="en-US" sz="3200" dirty="0"/>
              <a:t>恩寵、聰明與倉庫豐盈</a:t>
            </a:r>
            <a:endParaRPr lang="en-US" altLang="zh-TW" sz="3200" dirty="0"/>
          </a:p>
          <a:p>
            <a:r>
              <a:rPr lang="zh-TW" altLang="en-US" sz="3200" dirty="0"/>
              <a:t>福氣的源頭</a:t>
            </a:r>
            <a:endParaRPr lang="en-US" altLang="zh-TW" sz="3200" dirty="0"/>
          </a:p>
          <a:p>
            <a:r>
              <a:rPr lang="zh-TW" altLang="en-US" sz="3200" dirty="0"/>
              <a:t>慈愛、誠實：忠誠的愛</a:t>
            </a:r>
            <a:endParaRPr lang="en-US" altLang="zh-TW" sz="3200" dirty="0"/>
          </a:p>
          <a:p>
            <a:r>
              <a:rPr lang="zh-TW" altLang="en-US" sz="3200" dirty="0"/>
              <a:t>尊榮耶和華</a:t>
            </a:r>
            <a:endParaRPr lang="en-US" altLang="zh-TW" sz="3200" dirty="0"/>
          </a:p>
          <a:p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endParaRPr lang="en-US" altLang="zh-TW" sz="3200" dirty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6802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6401EE6-6D38-E532-E633-AC0BF75F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健康無憂的人生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8B9153-2B53-3905-EF02-5B65C6400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8" y="2103119"/>
            <a:ext cx="11331388" cy="4234927"/>
          </a:xfrm>
        </p:spPr>
        <p:txBody>
          <a:bodyPr/>
          <a:lstStyle/>
          <a:p>
            <a:pPr marL="457200" indent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5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你要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專心仰賴耶和華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，不可倚靠自己的聰明，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6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在你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一切所行的事上都要認定他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，他必指引你的路。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7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不要自以為有智慧；要敬畏耶和華，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遠離惡事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r>
              <a:rPr lang="zh-TW" altLang="zh-TW" sz="3200" kern="0" baseline="30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8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	這便</a:t>
            </a:r>
            <a:r>
              <a:rPr lang="zh-TW" altLang="zh-TW" sz="3200" kern="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醫治你的肚臍，滋潤你的百骨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</a:t>
            </a: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r>
              <a:rPr lang="zh-TW" altLang="en-US" sz="32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倚靠神 </a:t>
            </a:r>
            <a:r>
              <a:rPr lang="en-US" altLang="zh-TW" sz="32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vs </a:t>
            </a:r>
            <a:r>
              <a:rPr lang="zh-TW" altLang="en-US" sz="3200" kern="0" dirty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倚靠自己的聰明智慧</a:t>
            </a:r>
            <a:endParaRPr lang="en-US" altLang="zh-TW" sz="32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r>
              <a:rPr lang="zh-TW" altLang="en-US" sz="3200" kern="0"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神是我們此生的供應者</a:t>
            </a:r>
            <a:endParaRPr lang="en-US" altLang="zh-TW" sz="3200" kern="0" dirty="0"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endParaRPr lang="en-US" altLang="zh-TW" sz="3200" kern="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457200" indent="0" algn="just">
              <a:buNone/>
            </a:pPr>
            <a:endParaRPr lang="en-US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endParaRPr lang="en-US" altLang="zh-TW" sz="3200" kern="100" dirty="0"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0" algn="just">
              <a:buNone/>
            </a:pP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371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178</TotalTime>
  <Words>104</Words>
  <Application>Microsoft Office PowerPoint</Application>
  <PresentationFormat>自訂</PresentationFormat>
  <Paragraphs>45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肥皂</vt:lpstr>
      <vt:lpstr>刻在心版的教導  箴言三章1-12節 </vt:lpstr>
      <vt:lpstr>刻在心版上的教導</vt:lpstr>
      <vt:lpstr>教訓與管教並行</vt:lpstr>
      <vt:lpstr>父親對兒子的提醒/教導</vt:lpstr>
      <vt:lpstr>慈愛、誠實與尊榮</vt:lpstr>
      <vt:lpstr>人生目標？！</vt:lpstr>
      <vt:lpstr>健康無憂的人生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刻在心版的教導  箴言三章1-12節</dc:title>
  <dc:creator>漢陽 譚</dc:creator>
  <cp:lastModifiedBy>Andrew</cp:lastModifiedBy>
  <cp:revision>4</cp:revision>
  <dcterms:created xsi:type="dcterms:W3CDTF">2022-12-01T05:16:25Z</dcterms:created>
  <dcterms:modified xsi:type="dcterms:W3CDTF">2022-12-01T08:22:00Z</dcterms:modified>
</cp:coreProperties>
</file>