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11"/>
  </p:notesMasterIdLst>
  <p:sldIdLst>
    <p:sldId id="261" r:id="rId2"/>
    <p:sldId id="361" r:id="rId3"/>
    <p:sldId id="365" r:id="rId4"/>
    <p:sldId id="366" r:id="rId5"/>
    <p:sldId id="362" r:id="rId6"/>
    <p:sldId id="367" r:id="rId7"/>
    <p:sldId id="363" r:id="rId8"/>
    <p:sldId id="368" r:id="rId9"/>
    <p:sldId id="369" r:id="rId10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B8E818F-83B4-42DF-910A-CF69AF1080A5}">
          <p14:sldIdLst>
            <p14:sldId id="261"/>
          </p14:sldIdLst>
        </p14:section>
        <p14:section name="Untitled Section" id="{D054133B-5B2C-4E01-B7E2-0B21B522E332}">
          <p14:sldIdLst>
            <p14:sldId id="361"/>
            <p14:sldId id="365"/>
            <p14:sldId id="366"/>
            <p14:sldId id="362"/>
            <p14:sldId id="367"/>
            <p14:sldId id="363"/>
            <p14:sldId id="368"/>
            <p14:sldId id="36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B5B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4103" autoAdjust="0"/>
  </p:normalViewPr>
  <p:slideViewPr>
    <p:cSldViewPr snapToGrid="0">
      <p:cViewPr>
        <p:scale>
          <a:sx n="43" d="100"/>
          <a:sy n="43" d="100"/>
        </p:scale>
        <p:origin x="-1944" y="-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1464" y="-15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C LAM" userId="7c7956ceca567846" providerId="LiveId" clId="{54584AEE-F72E-4508-83E5-BE258C7DEE7F}"/>
    <pc:docChg chg="modSld">
      <pc:chgData name="CC LAM" userId="7c7956ceca567846" providerId="LiveId" clId="{54584AEE-F72E-4508-83E5-BE258C7DEE7F}" dt="2022-12-09T15:30:04.324" v="8" actId="20577"/>
      <pc:docMkLst>
        <pc:docMk/>
      </pc:docMkLst>
      <pc:sldChg chg="modNotesTx">
        <pc:chgData name="CC LAM" userId="7c7956ceca567846" providerId="LiveId" clId="{54584AEE-F72E-4508-83E5-BE258C7DEE7F}" dt="2022-12-09T15:29:02.706" v="0" actId="20577"/>
        <pc:sldMkLst>
          <pc:docMk/>
          <pc:sldMk cId="35182549" sldId="261"/>
        </pc:sldMkLst>
      </pc:sldChg>
      <pc:sldChg chg="modNotesTx">
        <pc:chgData name="CC LAM" userId="7c7956ceca567846" providerId="LiveId" clId="{54584AEE-F72E-4508-83E5-BE258C7DEE7F}" dt="2022-12-09T15:29:08.897" v="1" actId="20577"/>
        <pc:sldMkLst>
          <pc:docMk/>
          <pc:sldMk cId="4002306799" sldId="361"/>
        </pc:sldMkLst>
      </pc:sldChg>
      <pc:sldChg chg="modNotesTx">
        <pc:chgData name="CC LAM" userId="7c7956ceca567846" providerId="LiveId" clId="{54584AEE-F72E-4508-83E5-BE258C7DEE7F}" dt="2022-12-09T15:29:27.479" v="4" actId="20577"/>
        <pc:sldMkLst>
          <pc:docMk/>
          <pc:sldMk cId="1527391099" sldId="362"/>
        </pc:sldMkLst>
      </pc:sldChg>
      <pc:sldChg chg="modNotesTx">
        <pc:chgData name="CC LAM" userId="7c7956ceca567846" providerId="LiveId" clId="{54584AEE-F72E-4508-83E5-BE258C7DEE7F}" dt="2022-12-09T15:30:04.324" v="8" actId="20577"/>
        <pc:sldMkLst>
          <pc:docMk/>
          <pc:sldMk cId="3248711262" sldId="363"/>
        </pc:sldMkLst>
      </pc:sldChg>
      <pc:sldChg chg="modNotesTx">
        <pc:chgData name="CC LAM" userId="7c7956ceca567846" providerId="LiveId" clId="{54584AEE-F72E-4508-83E5-BE258C7DEE7F}" dt="2022-12-09T15:29:17.391" v="2" actId="20577"/>
        <pc:sldMkLst>
          <pc:docMk/>
          <pc:sldMk cId="2862140035" sldId="365"/>
        </pc:sldMkLst>
      </pc:sldChg>
      <pc:sldChg chg="modNotesTx">
        <pc:chgData name="CC LAM" userId="7c7956ceca567846" providerId="LiveId" clId="{54584AEE-F72E-4508-83E5-BE258C7DEE7F}" dt="2022-12-09T15:29:21.964" v="3" actId="20577"/>
        <pc:sldMkLst>
          <pc:docMk/>
          <pc:sldMk cId="3866616260" sldId="366"/>
        </pc:sldMkLst>
      </pc:sldChg>
      <pc:sldChg chg="modNotesTx">
        <pc:chgData name="CC LAM" userId="7c7956ceca567846" providerId="LiveId" clId="{54584AEE-F72E-4508-83E5-BE258C7DEE7F}" dt="2022-12-09T15:29:33.530" v="5" actId="20577"/>
        <pc:sldMkLst>
          <pc:docMk/>
          <pc:sldMk cId="2284148269" sldId="367"/>
        </pc:sldMkLst>
      </pc:sldChg>
      <pc:sldChg chg="modNotesTx">
        <pc:chgData name="CC LAM" userId="7c7956ceca567846" providerId="LiveId" clId="{54584AEE-F72E-4508-83E5-BE258C7DEE7F}" dt="2022-12-09T15:29:48.967" v="7" actId="20577"/>
        <pc:sldMkLst>
          <pc:docMk/>
          <pc:sldMk cId="2847463302" sldId="368"/>
        </pc:sldMkLst>
      </pc:sldChg>
      <pc:sldChg chg="modNotesTx">
        <pc:chgData name="CC LAM" userId="7c7956ceca567846" providerId="LiveId" clId="{54584AEE-F72E-4508-83E5-BE258C7DEE7F}" dt="2022-12-09T15:29:39.953" v="6" actId="20577"/>
        <pc:sldMkLst>
          <pc:docMk/>
          <pc:sldMk cId="371646918" sldId="3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8427" cy="513508"/>
          </a:xfrm>
          <a:prstGeom prst="rect">
            <a:avLst/>
          </a:prstGeom>
        </p:spPr>
        <p:txBody>
          <a:bodyPr vert="horz" lIns="96580" tIns="48291" rIns="96580" bIns="4829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5" y="0"/>
            <a:ext cx="3078427" cy="513508"/>
          </a:xfrm>
          <a:prstGeom prst="rect">
            <a:avLst/>
          </a:prstGeom>
        </p:spPr>
        <p:txBody>
          <a:bodyPr vert="horz" lIns="96580" tIns="48291" rIns="96580" bIns="48291" rtlCol="0"/>
          <a:lstStyle>
            <a:lvl1pPr algn="r">
              <a:defRPr sz="1200"/>
            </a:lvl1pPr>
          </a:lstStyle>
          <a:p>
            <a:fld id="{8044167D-BF23-4A90-BA8D-5E2285AA2077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468313"/>
            <a:ext cx="6137275" cy="3452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80" tIns="48291" rIns="96580" bIns="4829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59714" y="4140369"/>
            <a:ext cx="5973873" cy="6011552"/>
          </a:xfrm>
          <a:prstGeom prst="rect">
            <a:avLst/>
          </a:prstGeom>
        </p:spPr>
        <p:txBody>
          <a:bodyPr vert="horz" lIns="96580" tIns="48291" rIns="96580" bIns="4829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721110"/>
            <a:ext cx="3078427" cy="513508"/>
          </a:xfrm>
          <a:prstGeom prst="rect">
            <a:avLst/>
          </a:prstGeom>
        </p:spPr>
        <p:txBody>
          <a:bodyPr vert="horz" lIns="96580" tIns="48291" rIns="96580" bIns="4829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5" y="9721110"/>
            <a:ext cx="3078427" cy="513508"/>
          </a:xfrm>
          <a:prstGeom prst="rect">
            <a:avLst/>
          </a:prstGeom>
        </p:spPr>
        <p:txBody>
          <a:bodyPr vert="horz" lIns="96580" tIns="48291" rIns="96580" bIns="48291" rtlCol="0" anchor="b"/>
          <a:lstStyle>
            <a:lvl1pPr algn="r">
              <a:defRPr sz="1200"/>
            </a:lvl1pPr>
          </a:lstStyle>
          <a:p>
            <a:fld id="{DAB84938-CBA5-4933-A27D-8CFCF64EC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83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28600" indent="-228600" algn="l" defTabSz="914400" rtl="0" eaLnBrk="1" latinLnBrk="0" hangingPunct="1">
      <a:spcAft>
        <a:spcPts val="600"/>
      </a:spcAft>
      <a:buFont typeface="+mj-lt"/>
      <a:buAutoNum type="arabicParenR"/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85800" indent="-228600" algn="l" defTabSz="914400" rtl="0" eaLnBrk="1" latinLnBrk="0" hangingPunct="1">
      <a:spcAft>
        <a:spcPts val="600"/>
      </a:spcAft>
      <a:buFont typeface="+mj-lt"/>
      <a:buAutoNum type="alphaLcParenR"/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defTabSz="914400" rtl="0" eaLnBrk="1" latinLnBrk="0" hangingPunct="1">
      <a:spcAft>
        <a:spcPts val="300"/>
      </a:spcAft>
      <a:buFont typeface="+mj-lt"/>
      <a:buAutoNum type="romanLcPeriod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defTabSz="914400" rtl="0" eaLnBrk="1" latinLnBrk="0" hangingPunct="1">
      <a:buFont typeface="Courier New" panose="02070309020205020404" pitchFamily="49" charset="0"/>
      <a:buChar char="o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1013" y="927100"/>
            <a:ext cx="6143625" cy="3455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033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662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082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5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638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arenR"/>
              <a:tabLst/>
              <a:defRPr/>
            </a:pPr>
            <a:endParaRPr lang="en-US" altLang="zh-CN" sz="1600" dirty="0">
              <a:effectLst/>
              <a:latin typeface="Segoe UI" panose="020B0502040204020203" pitchFamily="34" charset="0"/>
            </a:endParaRP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320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016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just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endParaRPr lang="en-US" sz="10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Microsoft Sans Serif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5808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743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rgbClr val="8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14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05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2233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27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0280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691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15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50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8122" y="422030"/>
            <a:ext cx="10338226" cy="865577"/>
          </a:xfrm>
        </p:spPr>
        <p:txBody>
          <a:bodyPr>
            <a:normAutofit/>
          </a:bodyPr>
          <a:lstStyle>
            <a:lvl1pPr>
              <a:defRPr sz="4800" b="1" baseline="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8122" y="1456841"/>
            <a:ext cx="9999054" cy="4979128"/>
          </a:xfrm>
        </p:spPr>
        <p:txBody>
          <a:bodyPr/>
          <a:lstStyle>
            <a:lvl1pPr>
              <a:defRPr sz="4400"/>
            </a:lvl1pPr>
            <a:lvl2pPr>
              <a:defRPr sz="4000"/>
            </a:lvl2pPr>
            <a:lvl3pPr>
              <a:defRPr sz="3600"/>
            </a:lvl3pPr>
            <a:lvl4pPr>
              <a:defRPr sz="24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58329" y="6319401"/>
            <a:ext cx="1146283" cy="370396"/>
          </a:xfrm>
        </p:spPr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3729" y="6339251"/>
            <a:ext cx="8088872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555351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8560" y="626436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9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163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924564" y="649438"/>
            <a:ext cx="9384272" cy="1280890"/>
          </a:xfrm>
        </p:spPr>
        <p:txBody>
          <a:bodyPr>
            <a:normAutofit/>
          </a:bodyPr>
          <a:lstStyle>
            <a:lvl1pPr>
              <a:defRPr sz="4800" b="1" baseline="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4564" y="2133600"/>
            <a:ext cx="4496360" cy="4013200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25725" y="2152851"/>
            <a:ext cx="4583111" cy="4020578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58328" y="6344801"/>
            <a:ext cx="1146283" cy="370396"/>
          </a:xfrm>
        </p:spPr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0340" y="6350072"/>
            <a:ext cx="8088871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94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99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7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3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14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54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12/10/2022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914400"/>
            <a:fld id="{1BA224D6-4715-499C-8BD1-57CC6A98055C}" type="slidenum">
              <a:rPr lang="en-US" smtClean="0"/>
              <a:pPr defTabSz="9144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93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3600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微軟正黑體" panose="020B0604030504040204" pitchFamily="34" charset="-12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F81819F9-8CAC-4A6C-8F06-0482027F97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DE32025C-4CD3-40D8-BAE8-067B9A085B7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ubTitle" idx="1"/>
          </p:nvPr>
        </p:nvSpPr>
        <p:spPr>
          <a:xfrm>
            <a:off x="3373062" y="4256116"/>
            <a:ext cx="8131550" cy="1994757"/>
          </a:xfrm>
        </p:spPr>
        <p:txBody>
          <a:bodyPr>
            <a:noAutofit/>
          </a:bodyPr>
          <a:lstStyle/>
          <a:p>
            <a:r>
              <a:rPr lang="zh-TW" altLang="en-US" sz="4800" dirty="0"/>
              <a:t>信靠他、認定他</a:t>
            </a:r>
            <a:endParaRPr lang="en-US" altLang="zh-CN" sz="48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45826D50-69FD-4D17-B3BC-FD2358C42E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3062" y="1746881"/>
            <a:ext cx="8131550" cy="2262781"/>
          </a:xfrm>
        </p:spPr>
        <p:txBody>
          <a:bodyPr>
            <a:normAutofit/>
          </a:bodyPr>
          <a:lstStyle/>
          <a:p>
            <a:pPr fontAlgn="ctr"/>
            <a:r>
              <a:rPr lang="zh-CN" altLang="en-US" sz="5400" dirty="0"/>
              <a:t>箴</a:t>
            </a:r>
            <a:r>
              <a:rPr lang="en-US" altLang="zh-CN" sz="5400" dirty="0"/>
              <a:t>3</a:t>
            </a:r>
            <a:r>
              <a:rPr lang="zh-CN" altLang="en-US" sz="5400" dirty="0"/>
              <a:t>：</a:t>
            </a:r>
            <a:r>
              <a:rPr lang="en-US" altLang="zh-CN" sz="5400" dirty="0"/>
              <a:t>5-10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A98CC08-AEC2-4E8F-8F52-0F5C6372DB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5D1545E6-EB3C-4478-A661-A2CA963F12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0" y="234737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xmlns="" id="{B2E5B960-0C5D-4F77-8E9F-9F3D883D83C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xmlns="" id="{258E44FC-92AD-43A0-BB05-DB268C82D8B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xmlns="" id="{C63D3083-A56C-4199-8DE0-63C8BE9EDF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xmlns="" id="{C7CD3581-635D-438F-A64F-68404E7AE0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xmlns="" id="{AD6904C0-211C-41A2-BDB8-3B07C90BBB4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xmlns="" id="{B0837DA6-CAF9-4E78-A39E-6358EDE2B1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xmlns="" id="{0A99DD7D-3AB3-471E-842F-8AFEA09D07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xmlns="" id="{9C70B0D4-92FE-478F-86BD-93BA2C4DFC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xmlns="" id="{C9156BE6-11D4-4696-9E3F-C325BFAC81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xmlns="" id="{4E667226-1D20-4A9D-BBE3-AC17EA436F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xmlns="" id="{2F87E3B6-5202-4434-9B26-42B46774F3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xmlns="" id="{AEA5E85F-F1F4-40E4-A62C-95324F6749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8" name="Freeform 11">
            <a:extLst>
              <a:ext uri="{FF2B5EF4-FFF2-40B4-BE49-F238E27FC236}">
                <a16:creationId xmlns:a16="http://schemas.microsoft.com/office/drawing/2014/main" xmlns="" id="{1310EFE2-B91D-47E7-B117-C2A802800A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518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ADCEF5-91E2-15B0-7098-A4FDD31BD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箴言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5-10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2E4F277-D0EB-815F-23C8-3B1A1EA6C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/>
              <a:t>5	</a:t>
            </a:r>
            <a:r>
              <a:rPr lang="zh-TW" altLang="en-US" sz="3200" dirty="0"/>
              <a:t>你要專心仰賴耶和華，不可倚靠自己的聰明 ，</a:t>
            </a:r>
          </a:p>
          <a:p>
            <a:pPr marL="0" indent="0">
              <a:buNone/>
            </a:pPr>
            <a:r>
              <a:rPr lang="en-US" altLang="zh-TW" sz="3200" dirty="0"/>
              <a:t>6	</a:t>
            </a:r>
            <a:r>
              <a:rPr lang="zh-TW" altLang="en-US" sz="3200" dirty="0"/>
              <a:t>在你一切所行的事上都要認定他，他必指引你的路。</a:t>
            </a:r>
          </a:p>
          <a:p>
            <a:pPr marL="0" indent="0">
              <a:buNone/>
            </a:pPr>
            <a:endParaRPr lang="zh-TW" altLang="en-US" sz="3200" dirty="0"/>
          </a:p>
          <a:p>
            <a:pPr marL="0" indent="0">
              <a:buNone/>
            </a:pPr>
            <a:r>
              <a:rPr lang="en-US" altLang="zh-TW" sz="3200" dirty="0"/>
              <a:t>7	</a:t>
            </a:r>
            <a:r>
              <a:rPr lang="zh-TW" altLang="en-US" sz="3200" dirty="0"/>
              <a:t>不要自以為有智慧；要敬畏耶和華，遠離惡事。</a:t>
            </a:r>
          </a:p>
          <a:p>
            <a:pPr marL="0" indent="0">
              <a:buNone/>
            </a:pPr>
            <a:r>
              <a:rPr lang="en-US" altLang="zh-TW" sz="3200" dirty="0"/>
              <a:t>8	</a:t>
            </a:r>
            <a:r>
              <a:rPr lang="zh-TW" altLang="en-US" sz="3200" dirty="0"/>
              <a:t>這便醫治你的肚臍，滋潤你的百骨 。</a:t>
            </a:r>
          </a:p>
          <a:p>
            <a:pPr marL="0" indent="0">
              <a:buNone/>
            </a:pPr>
            <a:endParaRPr lang="zh-TW" altLang="en-US" sz="3200" dirty="0"/>
          </a:p>
          <a:p>
            <a:pPr marL="0" indent="0">
              <a:buNone/>
            </a:pPr>
            <a:r>
              <a:rPr lang="en-US" altLang="zh-TW" sz="3200" dirty="0"/>
              <a:t>9	</a:t>
            </a:r>
            <a:r>
              <a:rPr lang="zh-TW" altLang="en-US" sz="3200" dirty="0"/>
              <a:t>你要以財物和一切初熟的土產尊榮耶和華。</a:t>
            </a:r>
          </a:p>
          <a:p>
            <a:pPr marL="0" indent="0">
              <a:buNone/>
            </a:pPr>
            <a:r>
              <a:rPr lang="en-US" altLang="zh-TW" sz="3200" dirty="0"/>
              <a:t>10	</a:t>
            </a:r>
            <a:r>
              <a:rPr lang="zh-TW" altLang="en-US" sz="3200" dirty="0"/>
              <a:t>這樣，你的倉房必充滿有餘；你的酒醡有新酒盈溢。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0230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ADCEF5-91E2-15B0-7098-A4FDD31BD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箴言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5-10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2E4F277-D0EB-815F-23C8-3B1A1EA6C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/>
              <a:t>5	</a:t>
            </a:r>
            <a:r>
              <a:rPr lang="zh-TW" altLang="en-US" sz="3200" dirty="0"/>
              <a:t>你要專心</a:t>
            </a:r>
            <a:r>
              <a:rPr lang="zh-TW" altLang="en-US" sz="3200" dirty="0">
                <a:highlight>
                  <a:srgbClr val="FFFF00"/>
                </a:highlight>
              </a:rPr>
              <a:t>仰賴</a:t>
            </a:r>
            <a:r>
              <a:rPr lang="zh-TW" altLang="en-US" sz="3200" dirty="0"/>
              <a:t>耶和華，不可</a:t>
            </a:r>
            <a:r>
              <a:rPr lang="zh-TW" altLang="en-US" sz="3200" dirty="0">
                <a:highlight>
                  <a:srgbClr val="FFFF00"/>
                </a:highlight>
              </a:rPr>
              <a:t>倚靠</a:t>
            </a:r>
            <a:r>
              <a:rPr lang="zh-TW" altLang="en-US" sz="3200" dirty="0"/>
              <a:t>自己的</a:t>
            </a:r>
            <a:r>
              <a:rPr lang="zh-TW" altLang="en-US" sz="3200" dirty="0">
                <a:highlight>
                  <a:srgbClr val="FFFF00"/>
                </a:highlight>
              </a:rPr>
              <a:t>聰明</a:t>
            </a:r>
            <a:r>
              <a:rPr lang="zh-TW" altLang="en-US" sz="3200" dirty="0"/>
              <a:t> ，</a:t>
            </a:r>
          </a:p>
          <a:p>
            <a:pPr marL="0" indent="0">
              <a:buNone/>
            </a:pPr>
            <a:r>
              <a:rPr lang="en-US" altLang="zh-TW" sz="3200" dirty="0"/>
              <a:t>6	</a:t>
            </a:r>
            <a:r>
              <a:rPr lang="zh-TW" altLang="en-US" sz="3200" dirty="0"/>
              <a:t>在你一切所行的事上都要</a:t>
            </a:r>
            <a:r>
              <a:rPr lang="zh-TW" altLang="en-US" sz="3200" dirty="0">
                <a:highlight>
                  <a:srgbClr val="FFFF00"/>
                </a:highlight>
              </a:rPr>
              <a:t>認定</a:t>
            </a:r>
            <a:r>
              <a:rPr lang="zh-TW" altLang="en-US" sz="3200" dirty="0"/>
              <a:t>他，他必指引你的路。</a:t>
            </a:r>
          </a:p>
          <a:p>
            <a:pPr marL="0" indent="0">
              <a:buNone/>
            </a:pPr>
            <a:endParaRPr lang="zh-TW" altLang="en-US" sz="3200" dirty="0"/>
          </a:p>
          <a:p>
            <a:pPr marL="0" indent="0">
              <a:buNone/>
            </a:pPr>
            <a:r>
              <a:rPr lang="en-US" altLang="zh-TW" sz="3200" dirty="0"/>
              <a:t>7	</a:t>
            </a:r>
            <a:r>
              <a:rPr lang="zh-TW" altLang="en-US" sz="3200" dirty="0"/>
              <a:t>不要自以為有智慧；要敬畏耶和華，遠離惡事。</a:t>
            </a:r>
          </a:p>
          <a:p>
            <a:pPr marL="0" indent="0">
              <a:buNone/>
            </a:pPr>
            <a:r>
              <a:rPr lang="en-US" altLang="zh-TW" sz="3200" dirty="0"/>
              <a:t>8	</a:t>
            </a:r>
            <a:r>
              <a:rPr lang="zh-TW" altLang="en-US" sz="3200" dirty="0"/>
              <a:t>這便醫治你的肚臍，滋潤你的百骨 。</a:t>
            </a:r>
          </a:p>
          <a:p>
            <a:pPr marL="0" indent="0">
              <a:buNone/>
            </a:pPr>
            <a:endParaRPr lang="zh-TW" altLang="en-US" sz="3200" dirty="0"/>
          </a:p>
          <a:p>
            <a:pPr marL="0" indent="0">
              <a:buNone/>
            </a:pPr>
            <a:r>
              <a:rPr lang="en-US" altLang="zh-TW" sz="3200" dirty="0"/>
              <a:t>9	</a:t>
            </a:r>
            <a:r>
              <a:rPr lang="zh-TW" altLang="en-US" sz="3200" dirty="0"/>
              <a:t>你要以財物和一切初熟的土產尊榮耶和華。</a:t>
            </a:r>
          </a:p>
          <a:p>
            <a:pPr marL="0" indent="0">
              <a:buNone/>
            </a:pPr>
            <a:r>
              <a:rPr lang="en-US" altLang="zh-TW" sz="3200" dirty="0"/>
              <a:t>10	</a:t>
            </a:r>
            <a:r>
              <a:rPr lang="zh-TW" altLang="en-US" sz="3200" dirty="0"/>
              <a:t>這樣，你的倉房必充滿有餘；你的酒醡有新酒盈溢。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6214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ADCEF5-91E2-15B0-7098-A4FDD31BD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箴言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5-10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2E4F277-D0EB-815F-23C8-3B1A1EA6C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/>
              <a:t>5	</a:t>
            </a:r>
            <a:r>
              <a:rPr lang="zh-TW" altLang="en-US" sz="3200" dirty="0"/>
              <a:t>你要專心</a:t>
            </a:r>
            <a:r>
              <a:rPr lang="zh-TW" altLang="en-US" sz="3200" dirty="0">
                <a:highlight>
                  <a:srgbClr val="FFFF00"/>
                </a:highlight>
              </a:rPr>
              <a:t>仰賴</a:t>
            </a:r>
            <a:r>
              <a:rPr lang="zh-TW" altLang="en-US" sz="3200" dirty="0"/>
              <a:t>耶和華，不可</a:t>
            </a:r>
            <a:r>
              <a:rPr lang="zh-TW" altLang="en-US" sz="3200" dirty="0">
                <a:highlight>
                  <a:srgbClr val="FFFF00"/>
                </a:highlight>
              </a:rPr>
              <a:t>倚靠</a:t>
            </a:r>
            <a:r>
              <a:rPr lang="zh-TW" altLang="en-US" sz="3200" dirty="0"/>
              <a:t>自己的</a:t>
            </a:r>
            <a:r>
              <a:rPr lang="zh-TW" altLang="en-US" sz="3200" dirty="0">
                <a:highlight>
                  <a:srgbClr val="FFFF00"/>
                </a:highlight>
              </a:rPr>
              <a:t>聰明</a:t>
            </a:r>
            <a:r>
              <a:rPr lang="zh-TW" altLang="en-US" sz="3200" dirty="0"/>
              <a:t> ，</a:t>
            </a:r>
          </a:p>
          <a:p>
            <a:pPr marL="0" indent="0">
              <a:buNone/>
            </a:pPr>
            <a:r>
              <a:rPr lang="en-US" altLang="zh-TW" sz="3200" dirty="0"/>
              <a:t>6	</a:t>
            </a:r>
            <a:r>
              <a:rPr lang="zh-TW" altLang="en-US" sz="3200" dirty="0"/>
              <a:t>在你一切所行的事上都要</a:t>
            </a:r>
            <a:r>
              <a:rPr lang="zh-TW" altLang="en-US" sz="3200" dirty="0">
                <a:highlight>
                  <a:srgbClr val="FFFF00"/>
                </a:highlight>
              </a:rPr>
              <a:t>認定</a:t>
            </a:r>
            <a:r>
              <a:rPr lang="zh-TW" altLang="en-US" sz="3200" dirty="0"/>
              <a:t>他，他必指引你的路。</a:t>
            </a:r>
          </a:p>
          <a:p>
            <a:pPr marL="0" indent="0">
              <a:buNone/>
            </a:pPr>
            <a:endParaRPr lang="zh-TW" altLang="en-US" sz="3200" dirty="0"/>
          </a:p>
          <a:p>
            <a:pPr marL="0" indent="0">
              <a:buNone/>
            </a:pPr>
            <a:r>
              <a:rPr lang="en-US" altLang="zh-TW" sz="3200" dirty="0"/>
              <a:t>7	</a:t>
            </a:r>
            <a:r>
              <a:rPr lang="zh-TW" altLang="en-US" sz="3200" dirty="0"/>
              <a:t>不要自以為有</a:t>
            </a:r>
            <a:r>
              <a:rPr lang="zh-TW" altLang="en-US" sz="3200" dirty="0">
                <a:highlight>
                  <a:srgbClr val="00FFFF"/>
                </a:highlight>
              </a:rPr>
              <a:t>智慧</a:t>
            </a:r>
            <a:r>
              <a:rPr lang="zh-TW" altLang="en-US" sz="3200" dirty="0"/>
              <a:t>；要</a:t>
            </a:r>
            <a:r>
              <a:rPr lang="zh-TW" altLang="en-US" sz="3200" dirty="0">
                <a:highlight>
                  <a:srgbClr val="00FFFF"/>
                </a:highlight>
              </a:rPr>
              <a:t>敬畏</a:t>
            </a:r>
            <a:r>
              <a:rPr lang="zh-TW" altLang="en-US" sz="3200" dirty="0"/>
              <a:t>耶和華，遠離惡事。</a:t>
            </a:r>
          </a:p>
          <a:p>
            <a:pPr marL="0" indent="0">
              <a:buNone/>
            </a:pPr>
            <a:r>
              <a:rPr lang="en-US" altLang="zh-TW" sz="3200" dirty="0"/>
              <a:t>8	</a:t>
            </a:r>
            <a:r>
              <a:rPr lang="zh-TW" altLang="en-US" sz="3200" dirty="0"/>
              <a:t>這便醫治你的</a:t>
            </a:r>
            <a:r>
              <a:rPr lang="zh-TW" altLang="en-US" sz="3200" dirty="0">
                <a:highlight>
                  <a:srgbClr val="00FFFF"/>
                </a:highlight>
              </a:rPr>
              <a:t>肚臍</a:t>
            </a:r>
            <a:r>
              <a:rPr lang="zh-TW" altLang="en-US" sz="3200" dirty="0"/>
              <a:t>，滋潤你的</a:t>
            </a:r>
            <a:r>
              <a:rPr lang="zh-TW" altLang="en-US" sz="3200" dirty="0">
                <a:highlight>
                  <a:srgbClr val="00FFFF"/>
                </a:highlight>
              </a:rPr>
              <a:t>百骨</a:t>
            </a:r>
            <a:r>
              <a:rPr lang="zh-TW" altLang="en-US" sz="3200" dirty="0"/>
              <a:t> 。</a:t>
            </a:r>
          </a:p>
          <a:p>
            <a:pPr marL="0" indent="0">
              <a:buNone/>
            </a:pPr>
            <a:endParaRPr lang="zh-TW" altLang="en-US" sz="3200" dirty="0"/>
          </a:p>
          <a:p>
            <a:pPr marL="0" indent="0">
              <a:buNone/>
            </a:pPr>
            <a:r>
              <a:rPr lang="en-US" altLang="zh-TW" sz="3200" dirty="0"/>
              <a:t>9	</a:t>
            </a:r>
            <a:r>
              <a:rPr lang="zh-TW" altLang="en-US" sz="3200" dirty="0"/>
              <a:t>你要以財物和一切初熟的土產尊榮耶和華。</a:t>
            </a:r>
          </a:p>
          <a:p>
            <a:pPr marL="0" indent="0">
              <a:buNone/>
            </a:pPr>
            <a:r>
              <a:rPr lang="en-US" altLang="zh-TW" sz="3200" dirty="0"/>
              <a:t>10	</a:t>
            </a:r>
            <a:r>
              <a:rPr lang="zh-TW" altLang="en-US" sz="3200" dirty="0"/>
              <a:t>這樣，你的倉房必充滿有餘；你的酒醡有新酒盈溢。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6661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56904A-7178-1365-0223-C8925AD6C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某人的故事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2686CB9-8B9E-312D-A721-366FEB9D8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8122" y="1456841"/>
            <a:ext cx="9999054" cy="497912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altLang="zh-CN" dirty="0"/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22E5985-C60E-9F4E-960B-5A373444EA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5389" y="1287607"/>
            <a:ext cx="3421221" cy="46631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52739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ADCEF5-91E2-15B0-7098-A4FDD31BD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箴言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5-10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2E4F277-D0EB-815F-23C8-3B1A1EA6C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/>
              <a:t>5	</a:t>
            </a:r>
            <a:r>
              <a:rPr lang="zh-TW" altLang="en-US" sz="3200" dirty="0"/>
              <a:t>你要專心</a:t>
            </a:r>
            <a:r>
              <a:rPr lang="zh-TW" altLang="en-US" sz="3200" dirty="0">
                <a:highlight>
                  <a:srgbClr val="FFFF00"/>
                </a:highlight>
              </a:rPr>
              <a:t>仰賴</a:t>
            </a:r>
            <a:r>
              <a:rPr lang="zh-TW" altLang="en-US" sz="3200" dirty="0"/>
              <a:t>耶和華，不可</a:t>
            </a:r>
            <a:r>
              <a:rPr lang="zh-TW" altLang="en-US" sz="3200" dirty="0">
                <a:highlight>
                  <a:srgbClr val="FFFF00"/>
                </a:highlight>
              </a:rPr>
              <a:t>倚靠</a:t>
            </a:r>
            <a:r>
              <a:rPr lang="zh-TW" altLang="en-US" sz="3200" dirty="0"/>
              <a:t>自己的</a:t>
            </a:r>
            <a:r>
              <a:rPr lang="zh-TW" altLang="en-US" sz="3200" dirty="0">
                <a:highlight>
                  <a:srgbClr val="FFFF00"/>
                </a:highlight>
              </a:rPr>
              <a:t>聰明</a:t>
            </a:r>
            <a:r>
              <a:rPr lang="zh-TW" altLang="en-US" sz="3200" dirty="0"/>
              <a:t> ，</a:t>
            </a:r>
          </a:p>
          <a:p>
            <a:pPr marL="0" indent="0">
              <a:buNone/>
            </a:pPr>
            <a:r>
              <a:rPr lang="en-US" altLang="zh-TW" sz="3200" dirty="0"/>
              <a:t>6	</a:t>
            </a:r>
            <a:r>
              <a:rPr lang="zh-TW" altLang="en-US" sz="3200" dirty="0"/>
              <a:t>在你一切所行的事上都要</a:t>
            </a:r>
            <a:r>
              <a:rPr lang="zh-TW" altLang="en-US" sz="3200" dirty="0">
                <a:highlight>
                  <a:srgbClr val="FFFF00"/>
                </a:highlight>
              </a:rPr>
              <a:t>認定</a:t>
            </a:r>
            <a:r>
              <a:rPr lang="zh-TW" altLang="en-US" sz="3200" dirty="0"/>
              <a:t>他，他必指引你的路。</a:t>
            </a:r>
          </a:p>
          <a:p>
            <a:pPr marL="0" indent="0">
              <a:buNone/>
            </a:pPr>
            <a:endParaRPr lang="zh-TW" altLang="en-US" sz="3200" dirty="0"/>
          </a:p>
          <a:p>
            <a:pPr marL="0" indent="0">
              <a:buNone/>
            </a:pPr>
            <a:r>
              <a:rPr lang="en-US" altLang="zh-TW" sz="3200" dirty="0"/>
              <a:t>7	</a:t>
            </a:r>
            <a:r>
              <a:rPr lang="zh-TW" altLang="en-US" sz="3200" dirty="0"/>
              <a:t>不要自以為有</a:t>
            </a:r>
            <a:r>
              <a:rPr lang="zh-TW" altLang="en-US" sz="3200" dirty="0">
                <a:highlight>
                  <a:srgbClr val="00FFFF"/>
                </a:highlight>
              </a:rPr>
              <a:t>智慧</a:t>
            </a:r>
            <a:r>
              <a:rPr lang="zh-TW" altLang="en-US" sz="3200" dirty="0"/>
              <a:t>；要</a:t>
            </a:r>
            <a:r>
              <a:rPr lang="zh-TW" altLang="en-US" sz="3200" dirty="0">
                <a:highlight>
                  <a:srgbClr val="00FFFF"/>
                </a:highlight>
              </a:rPr>
              <a:t>敬畏</a:t>
            </a:r>
            <a:r>
              <a:rPr lang="zh-TW" altLang="en-US" sz="3200" dirty="0"/>
              <a:t>耶和華，遠離惡事。</a:t>
            </a:r>
          </a:p>
          <a:p>
            <a:pPr marL="0" indent="0">
              <a:buNone/>
            </a:pPr>
            <a:r>
              <a:rPr lang="en-US" altLang="zh-TW" sz="3200" dirty="0"/>
              <a:t>8	</a:t>
            </a:r>
            <a:r>
              <a:rPr lang="zh-TW" altLang="en-US" sz="3200" dirty="0"/>
              <a:t>這便醫治你的</a:t>
            </a:r>
            <a:r>
              <a:rPr lang="zh-TW" altLang="en-US" sz="3200" dirty="0">
                <a:highlight>
                  <a:srgbClr val="00FFFF"/>
                </a:highlight>
              </a:rPr>
              <a:t>肚臍</a:t>
            </a:r>
            <a:r>
              <a:rPr lang="zh-TW" altLang="en-US" sz="3200" dirty="0"/>
              <a:t>，滋潤你的</a:t>
            </a:r>
            <a:r>
              <a:rPr lang="zh-TW" altLang="en-US" sz="3200" dirty="0">
                <a:highlight>
                  <a:srgbClr val="00FFFF"/>
                </a:highlight>
              </a:rPr>
              <a:t>百骨</a:t>
            </a:r>
            <a:r>
              <a:rPr lang="zh-TW" altLang="en-US" sz="3200" dirty="0"/>
              <a:t> 。</a:t>
            </a:r>
          </a:p>
          <a:p>
            <a:pPr marL="0" indent="0">
              <a:buNone/>
            </a:pPr>
            <a:endParaRPr lang="zh-TW" altLang="en-US" sz="3200" dirty="0"/>
          </a:p>
          <a:p>
            <a:pPr marL="0" indent="0">
              <a:buNone/>
            </a:pPr>
            <a:r>
              <a:rPr lang="en-US" altLang="zh-TW" sz="3200" dirty="0"/>
              <a:t>9	</a:t>
            </a:r>
            <a:r>
              <a:rPr lang="zh-TW" altLang="en-US" sz="3200" dirty="0"/>
              <a:t>你要以</a:t>
            </a:r>
            <a:r>
              <a:rPr lang="zh-TW" altLang="en-US" sz="3200" dirty="0">
                <a:highlight>
                  <a:srgbClr val="00FF00"/>
                </a:highlight>
              </a:rPr>
              <a:t>財物</a:t>
            </a:r>
            <a:r>
              <a:rPr lang="zh-TW" altLang="en-US" sz="3200" dirty="0"/>
              <a:t>和一切</a:t>
            </a:r>
            <a:r>
              <a:rPr lang="zh-TW" altLang="en-US" sz="3200" dirty="0">
                <a:highlight>
                  <a:srgbClr val="00FF00"/>
                </a:highlight>
              </a:rPr>
              <a:t>初熟的土產</a:t>
            </a:r>
            <a:r>
              <a:rPr lang="zh-TW" altLang="en-US" sz="3200" dirty="0"/>
              <a:t>尊榮耶和華。</a:t>
            </a:r>
          </a:p>
          <a:p>
            <a:pPr marL="0" indent="0">
              <a:buNone/>
            </a:pPr>
            <a:r>
              <a:rPr lang="en-US" altLang="zh-TW" sz="3200" dirty="0"/>
              <a:t>10	</a:t>
            </a:r>
            <a:r>
              <a:rPr lang="zh-TW" altLang="en-US" sz="3200" dirty="0"/>
              <a:t>這樣，你的倉房必充滿有餘；你的酒醡有新酒盈溢。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8414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4C428B-07DF-51F9-B345-A57F38D2F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提醒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75C6E5B-0FB0-6A75-BCDE-76A0AB672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信靠他、認定他</a:t>
            </a:r>
            <a:endParaRPr lang="en-US" altLang="zh-CN" dirty="0"/>
          </a:p>
          <a:p>
            <a:pPr lvl="1"/>
            <a:r>
              <a:rPr lang="zh-CN" altLang="en-US" dirty="0"/>
              <a:t>留個位給上帝</a:t>
            </a:r>
            <a:endParaRPr lang="en-US" altLang="zh-CN" dirty="0"/>
          </a:p>
          <a:p>
            <a:pPr lvl="1"/>
            <a:r>
              <a:rPr lang="zh-TW" altLang="en-US" dirty="0"/>
              <a:t>地生五榖是出於自然的</a:t>
            </a:r>
            <a:r>
              <a:rPr lang="zh-CN" altLang="en-US" dirty="0"/>
              <a:t>。。。（可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28</a:t>
            </a:r>
            <a:r>
              <a:rPr lang="zh-CN" altLang="en-US" dirty="0"/>
              <a:t>上）先有異象，引證，計劃、行動</a:t>
            </a:r>
            <a:endParaRPr lang="en-US" altLang="zh-CN" dirty="0"/>
          </a:p>
          <a:p>
            <a:pPr lvl="1"/>
            <a:r>
              <a:rPr lang="zh-CN" altLang="en-US" dirty="0"/>
              <a:t>我們的財物，初熟的土產在那裡？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24871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C461A3-E018-CE8C-B8FF-2CFDAE54E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提醒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E2AB71-2332-4221-3FF6-1141A643C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如此認識（我）</a:t>
            </a:r>
          </a:p>
          <a:p>
            <a:r>
              <a:rPr lang="zh-TW" altLang="en-US" dirty="0"/>
              <a:t>上帝認識我們，多於我們認識自己</a:t>
            </a:r>
          </a:p>
          <a:p>
            <a:pPr lvl="1"/>
            <a:r>
              <a:rPr lang="zh-TW" altLang="en-US" dirty="0"/>
              <a:t>如此認識我們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A plate of food&#10;&#10;Description automatically generated with low confidence">
            <a:extLst>
              <a:ext uri="{FF2B5EF4-FFF2-40B4-BE49-F238E27FC236}">
                <a16:creationId xmlns:a16="http://schemas.microsoft.com/office/drawing/2014/main" xmlns="" id="{E2ADA96A-8EAA-FD46-D61D-0A03952F67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028951"/>
            <a:ext cx="4926106" cy="36945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47463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ADCEF5-91E2-15B0-7098-A4FDD31BD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箴言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5-10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2E4F277-D0EB-815F-23C8-3B1A1EA6C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/>
              <a:t>5	</a:t>
            </a:r>
            <a:r>
              <a:rPr lang="zh-TW" altLang="en-US" sz="3200" dirty="0"/>
              <a:t>你要專心仰賴耶和華，不可倚靠自己的聰明 ，</a:t>
            </a:r>
          </a:p>
          <a:p>
            <a:pPr marL="0" indent="0">
              <a:buNone/>
            </a:pPr>
            <a:r>
              <a:rPr lang="en-US" altLang="zh-TW" sz="3200" dirty="0"/>
              <a:t>6	</a:t>
            </a:r>
            <a:r>
              <a:rPr lang="zh-TW" altLang="en-US" sz="3200" dirty="0"/>
              <a:t>在你一切所行的事上都要認定他，他必指引你的路。</a:t>
            </a:r>
          </a:p>
          <a:p>
            <a:pPr marL="0" indent="0">
              <a:buNone/>
            </a:pPr>
            <a:endParaRPr lang="zh-TW" altLang="en-US" sz="3200" dirty="0"/>
          </a:p>
          <a:p>
            <a:pPr marL="0" indent="0">
              <a:buNone/>
            </a:pPr>
            <a:r>
              <a:rPr lang="en-US" altLang="zh-TW" sz="3200" dirty="0"/>
              <a:t>7	</a:t>
            </a:r>
            <a:r>
              <a:rPr lang="zh-TW" altLang="en-US" sz="3200" dirty="0"/>
              <a:t>不要自以為有智慧；要敬畏耶和華，遠離惡事。</a:t>
            </a:r>
          </a:p>
          <a:p>
            <a:pPr marL="0" indent="0">
              <a:buNone/>
            </a:pPr>
            <a:r>
              <a:rPr lang="en-US" altLang="zh-TW" sz="3200" dirty="0"/>
              <a:t>8	</a:t>
            </a:r>
            <a:r>
              <a:rPr lang="zh-TW" altLang="en-US" sz="3200" dirty="0"/>
              <a:t>這便醫治你的肚臍，滋潤你的百骨 。</a:t>
            </a:r>
          </a:p>
          <a:p>
            <a:pPr marL="0" indent="0">
              <a:buNone/>
            </a:pPr>
            <a:endParaRPr lang="zh-TW" altLang="en-US" sz="3200" dirty="0"/>
          </a:p>
          <a:p>
            <a:pPr marL="0" indent="0">
              <a:buNone/>
            </a:pPr>
            <a:r>
              <a:rPr lang="en-US" altLang="zh-TW" sz="3200" dirty="0"/>
              <a:t>9	</a:t>
            </a:r>
            <a:r>
              <a:rPr lang="zh-TW" altLang="en-US" sz="3200" dirty="0"/>
              <a:t>你要以財物和一切初熟的土產尊榮耶和華。</a:t>
            </a:r>
          </a:p>
          <a:p>
            <a:pPr marL="0" indent="0">
              <a:buNone/>
            </a:pPr>
            <a:r>
              <a:rPr lang="en-US" altLang="zh-TW" sz="3200" dirty="0"/>
              <a:t>10	</a:t>
            </a:r>
            <a:r>
              <a:rPr lang="zh-TW" altLang="en-US" sz="3200" dirty="0"/>
              <a:t>這樣，你的倉房必充滿有餘；你的酒醡有新酒盈溢。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164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ermon Template" id="{A0C63D70-7353-4ACB-9E98-1F9E0238824B}" vid="{0000ECE8-6DCE-4BB9-869A-793B45FF97E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Template</Template>
  <TotalTime>3041</TotalTime>
  <Words>114</Words>
  <Application>Microsoft Office PowerPoint</Application>
  <PresentationFormat>自訂</PresentationFormat>
  <Paragraphs>66</Paragraphs>
  <Slides>9</Slides>
  <Notes>9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1_Wisp</vt:lpstr>
      <vt:lpstr>箴3：5-10</vt:lpstr>
      <vt:lpstr>箴言3：5-10</vt:lpstr>
      <vt:lpstr>箴言3：5-10</vt:lpstr>
      <vt:lpstr>箴言3：5-10</vt:lpstr>
      <vt:lpstr>某人的故事</vt:lpstr>
      <vt:lpstr>箴言3：5-10</vt:lpstr>
      <vt:lpstr>提醒</vt:lpstr>
      <vt:lpstr>提醒</vt:lpstr>
      <vt:lpstr>箴言3：5-10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回應召命，開放神家</dc:title>
  <dc:creator>CC LAM</dc:creator>
  <cp:lastModifiedBy>Andrew</cp:lastModifiedBy>
  <cp:revision>3</cp:revision>
  <cp:lastPrinted>2022-09-24T06:56:35Z</cp:lastPrinted>
  <dcterms:created xsi:type="dcterms:W3CDTF">2022-01-05T15:58:49Z</dcterms:created>
  <dcterms:modified xsi:type="dcterms:W3CDTF">2022-12-10T01:41:29Z</dcterms:modified>
</cp:coreProperties>
</file>