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1"/>
  </p:notesMasterIdLst>
  <p:sldIdLst>
    <p:sldId id="261" r:id="rId2"/>
    <p:sldId id="361" r:id="rId3"/>
    <p:sldId id="365" r:id="rId4"/>
    <p:sldId id="366" r:id="rId5"/>
    <p:sldId id="362" r:id="rId6"/>
    <p:sldId id="367" r:id="rId7"/>
    <p:sldId id="363" r:id="rId8"/>
    <p:sldId id="368" r:id="rId9"/>
    <p:sldId id="369" r:id="rId10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</p14:sldIdLst>
        </p14:section>
        <p14:section name="Untitled Section" id="{D054133B-5B2C-4E01-B7E2-0B21B522E332}">
          <p14:sldIdLst>
            <p14:sldId id="361"/>
            <p14:sldId id="365"/>
            <p14:sldId id="366"/>
            <p14:sldId id="362"/>
            <p14:sldId id="367"/>
            <p14:sldId id="363"/>
            <p14:sldId id="368"/>
            <p14:sldId id="3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103" autoAdjust="0"/>
  </p:normalViewPr>
  <p:slideViewPr>
    <p:cSldViewPr snapToGrid="0">
      <p:cViewPr>
        <p:scale>
          <a:sx n="43" d="100"/>
          <a:sy n="43" d="100"/>
        </p:scale>
        <p:origin x="-194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1464" y="-1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54584AEE-F72E-4508-83E5-BE258C7DEE7F}"/>
    <pc:docChg chg="modSld">
      <pc:chgData name="CC LAM" userId="7c7956ceca567846" providerId="LiveId" clId="{54584AEE-F72E-4508-83E5-BE258C7DEE7F}" dt="2022-12-09T15:30:04.324" v="8" actId="20577"/>
      <pc:docMkLst>
        <pc:docMk/>
      </pc:docMkLst>
      <pc:sldChg chg="modNotesTx">
        <pc:chgData name="CC LAM" userId="7c7956ceca567846" providerId="LiveId" clId="{54584AEE-F72E-4508-83E5-BE258C7DEE7F}" dt="2022-12-09T15:29:02.706" v="0" actId="20577"/>
        <pc:sldMkLst>
          <pc:docMk/>
          <pc:sldMk cId="35182549" sldId="261"/>
        </pc:sldMkLst>
      </pc:sldChg>
      <pc:sldChg chg="modNotesTx">
        <pc:chgData name="CC LAM" userId="7c7956ceca567846" providerId="LiveId" clId="{54584AEE-F72E-4508-83E5-BE258C7DEE7F}" dt="2022-12-09T15:29:08.897" v="1" actId="20577"/>
        <pc:sldMkLst>
          <pc:docMk/>
          <pc:sldMk cId="4002306799" sldId="361"/>
        </pc:sldMkLst>
      </pc:sldChg>
      <pc:sldChg chg="modNotesTx">
        <pc:chgData name="CC LAM" userId="7c7956ceca567846" providerId="LiveId" clId="{54584AEE-F72E-4508-83E5-BE258C7DEE7F}" dt="2022-12-09T15:29:27.479" v="4" actId="20577"/>
        <pc:sldMkLst>
          <pc:docMk/>
          <pc:sldMk cId="1527391099" sldId="362"/>
        </pc:sldMkLst>
      </pc:sldChg>
      <pc:sldChg chg="modNotesTx">
        <pc:chgData name="CC LAM" userId="7c7956ceca567846" providerId="LiveId" clId="{54584AEE-F72E-4508-83E5-BE258C7DEE7F}" dt="2022-12-09T15:30:04.324" v="8" actId="20577"/>
        <pc:sldMkLst>
          <pc:docMk/>
          <pc:sldMk cId="3248711262" sldId="363"/>
        </pc:sldMkLst>
      </pc:sldChg>
      <pc:sldChg chg="modNotesTx">
        <pc:chgData name="CC LAM" userId="7c7956ceca567846" providerId="LiveId" clId="{54584AEE-F72E-4508-83E5-BE258C7DEE7F}" dt="2022-12-09T15:29:17.391" v="2" actId="20577"/>
        <pc:sldMkLst>
          <pc:docMk/>
          <pc:sldMk cId="2862140035" sldId="365"/>
        </pc:sldMkLst>
      </pc:sldChg>
      <pc:sldChg chg="modNotesTx">
        <pc:chgData name="CC LAM" userId="7c7956ceca567846" providerId="LiveId" clId="{54584AEE-F72E-4508-83E5-BE258C7DEE7F}" dt="2022-12-09T15:29:21.964" v="3" actId="20577"/>
        <pc:sldMkLst>
          <pc:docMk/>
          <pc:sldMk cId="3866616260" sldId="366"/>
        </pc:sldMkLst>
      </pc:sldChg>
      <pc:sldChg chg="modNotesTx">
        <pc:chgData name="CC LAM" userId="7c7956ceca567846" providerId="LiveId" clId="{54584AEE-F72E-4508-83E5-BE258C7DEE7F}" dt="2022-12-09T15:29:33.530" v="5" actId="20577"/>
        <pc:sldMkLst>
          <pc:docMk/>
          <pc:sldMk cId="2284148269" sldId="367"/>
        </pc:sldMkLst>
      </pc:sldChg>
      <pc:sldChg chg="modNotesTx">
        <pc:chgData name="CC LAM" userId="7c7956ceca567846" providerId="LiveId" clId="{54584AEE-F72E-4508-83E5-BE258C7DEE7F}" dt="2022-12-09T15:29:48.967" v="7" actId="20577"/>
        <pc:sldMkLst>
          <pc:docMk/>
          <pc:sldMk cId="2847463302" sldId="368"/>
        </pc:sldMkLst>
      </pc:sldChg>
      <pc:sldChg chg="modNotesTx">
        <pc:chgData name="CC LAM" userId="7c7956ceca567846" providerId="LiveId" clId="{54584AEE-F72E-4508-83E5-BE258C7DEE7F}" dt="2022-12-09T15:29:39.953" v="6" actId="20577"/>
        <pc:sldMkLst>
          <pc:docMk/>
          <pc:sldMk cId="371646918" sldId="3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6580" tIns="48291" rIns="96580" bIns="482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5" y="0"/>
            <a:ext cx="3078427" cy="513508"/>
          </a:xfrm>
          <a:prstGeom prst="rect">
            <a:avLst/>
          </a:prstGeom>
        </p:spPr>
        <p:txBody>
          <a:bodyPr vert="horz" lIns="96580" tIns="48291" rIns="96580" bIns="48291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468313"/>
            <a:ext cx="6137275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0" tIns="48291" rIns="96580" bIns="4829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59714" y="4140369"/>
            <a:ext cx="5973873" cy="6011552"/>
          </a:xfrm>
          <a:prstGeom prst="rect">
            <a:avLst/>
          </a:prstGeom>
        </p:spPr>
        <p:txBody>
          <a:bodyPr vert="horz" lIns="96580" tIns="48291" rIns="96580" bIns="4829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10"/>
            <a:ext cx="3078427" cy="513508"/>
          </a:xfrm>
          <a:prstGeom prst="rect">
            <a:avLst/>
          </a:prstGeom>
        </p:spPr>
        <p:txBody>
          <a:bodyPr vert="horz" lIns="96580" tIns="48291" rIns="96580" bIns="482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5" y="9721110"/>
            <a:ext cx="3078427" cy="513508"/>
          </a:xfrm>
          <a:prstGeom prst="rect">
            <a:avLst/>
          </a:prstGeom>
        </p:spPr>
        <p:txBody>
          <a:bodyPr vert="horz" lIns="96580" tIns="48291" rIns="96580" bIns="48291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927100"/>
            <a:ext cx="6143625" cy="3455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62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2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5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38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en-US" altLang="zh-CN" sz="1600" dirty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0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01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endParaRPr lang="en-US" sz="1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Microsoft Sans Serif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808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4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22" y="422030"/>
            <a:ext cx="10338226" cy="865577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63729" y="6339251"/>
            <a:ext cx="8088872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924564" y="649438"/>
            <a:ext cx="9384272" cy="1280890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564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5725" y="2152851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ubTitle" idx="1"/>
          </p:nvPr>
        </p:nvSpPr>
        <p:spPr>
          <a:xfrm>
            <a:off x="3373062" y="4256116"/>
            <a:ext cx="8131550" cy="1994757"/>
          </a:xfrm>
        </p:spPr>
        <p:txBody>
          <a:bodyPr>
            <a:noAutofit/>
          </a:bodyPr>
          <a:lstStyle/>
          <a:p>
            <a:r>
              <a:rPr lang="zh-TW" altLang="en-US" sz="4800" dirty="0"/>
              <a:t>信靠他、認定他</a:t>
            </a:r>
            <a:endParaRPr lang="en-US" altLang="zh-CN" sz="4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fontAlgn="ctr"/>
            <a:r>
              <a:rPr lang="zh-CN" altLang="en-US" sz="5400" dirty="0"/>
              <a:t>箴</a:t>
            </a:r>
            <a:r>
              <a:rPr lang="en-US" altLang="zh-CN" sz="5400" dirty="0"/>
              <a:t>3</a:t>
            </a:r>
            <a:r>
              <a:rPr lang="zh-CN" altLang="en-US" sz="5400" dirty="0"/>
              <a:t>：</a:t>
            </a:r>
            <a:r>
              <a:rPr lang="en-US" altLang="zh-CN" sz="5400" dirty="0"/>
              <a:t>5-10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DCEF5-91E2-15B0-7098-A4FDD31B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箴言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5-10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F277-D0EB-815F-23C8-3B1A1EA6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	</a:t>
            </a:r>
            <a:r>
              <a:rPr lang="zh-TW" altLang="en-US" sz="3200" dirty="0"/>
              <a:t>你要專心仰賴耶和華，不可倚靠自己的聰明 ，</a:t>
            </a:r>
          </a:p>
          <a:p>
            <a:pPr marL="0" indent="0">
              <a:buNone/>
            </a:pPr>
            <a:r>
              <a:rPr lang="en-US" altLang="zh-TW" sz="3200" dirty="0"/>
              <a:t>6	</a:t>
            </a:r>
            <a:r>
              <a:rPr lang="zh-TW" altLang="en-US" sz="3200" dirty="0"/>
              <a:t>在你一切所行的事上都要認定他，他必指引你的路。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7	</a:t>
            </a:r>
            <a:r>
              <a:rPr lang="zh-TW" altLang="en-US" sz="3200" dirty="0"/>
              <a:t>不要自以為有智慧；要敬畏耶和華，遠離惡事。</a:t>
            </a:r>
          </a:p>
          <a:p>
            <a:pPr marL="0" indent="0">
              <a:buNone/>
            </a:pPr>
            <a:r>
              <a:rPr lang="en-US" altLang="zh-TW" sz="3200" dirty="0"/>
              <a:t>8	</a:t>
            </a:r>
            <a:r>
              <a:rPr lang="zh-TW" altLang="en-US" sz="3200" dirty="0"/>
              <a:t>這便醫治你的肚臍，滋潤你的百骨 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9	</a:t>
            </a:r>
            <a:r>
              <a:rPr lang="zh-TW" altLang="en-US" sz="3200" dirty="0"/>
              <a:t>你要以財物和一切初熟的土產尊榮耶和華。</a:t>
            </a:r>
          </a:p>
          <a:p>
            <a:pPr marL="0" indent="0">
              <a:buNone/>
            </a:pPr>
            <a:r>
              <a:rPr lang="en-US" altLang="zh-TW" sz="3200" dirty="0"/>
              <a:t>10	</a:t>
            </a:r>
            <a:r>
              <a:rPr lang="zh-TW" altLang="en-US" sz="3200" dirty="0"/>
              <a:t>這樣，你的倉房必充滿有餘；你的酒醡有新酒盈溢。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230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DCEF5-91E2-15B0-7098-A4FDD31B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箴言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5-10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F277-D0EB-815F-23C8-3B1A1EA6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	</a:t>
            </a:r>
            <a:r>
              <a:rPr lang="zh-TW" altLang="en-US" sz="3200" dirty="0"/>
              <a:t>你要專心</a:t>
            </a:r>
            <a:r>
              <a:rPr lang="zh-TW" altLang="en-US" sz="3200" dirty="0">
                <a:highlight>
                  <a:srgbClr val="FFFF00"/>
                </a:highlight>
              </a:rPr>
              <a:t>仰賴</a:t>
            </a:r>
            <a:r>
              <a:rPr lang="zh-TW" altLang="en-US" sz="3200" dirty="0"/>
              <a:t>耶和華，不可</a:t>
            </a:r>
            <a:r>
              <a:rPr lang="zh-TW" altLang="en-US" sz="3200" dirty="0">
                <a:highlight>
                  <a:srgbClr val="FFFF00"/>
                </a:highlight>
              </a:rPr>
              <a:t>倚靠</a:t>
            </a:r>
            <a:r>
              <a:rPr lang="zh-TW" altLang="en-US" sz="3200" dirty="0"/>
              <a:t>自己的</a:t>
            </a:r>
            <a:r>
              <a:rPr lang="zh-TW" altLang="en-US" sz="3200" dirty="0">
                <a:highlight>
                  <a:srgbClr val="FFFF00"/>
                </a:highlight>
              </a:rPr>
              <a:t>聰明</a:t>
            </a:r>
            <a:r>
              <a:rPr lang="zh-TW" altLang="en-US" sz="3200" dirty="0"/>
              <a:t> ，</a:t>
            </a:r>
          </a:p>
          <a:p>
            <a:pPr marL="0" indent="0">
              <a:buNone/>
            </a:pPr>
            <a:r>
              <a:rPr lang="en-US" altLang="zh-TW" sz="3200" dirty="0"/>
              <a:t>6	</a:t>
            </a:r>
            <a:r>
              <a:rPr lang="zh-TW" altLang="en-US" sz="3200" dirty="0"/>
              <a:t>在你一切所行的事上都要</a:t>
            </a:r>
            <a:r>
              <a:rPr lang="zh-TW" altLang="en-US" sz="3200" dirty="0">
                <a:highlight>
                  <a:srgbClr val="FFFF00"/>
                </a:highlight>
              </a:rPr>
              <a:t>認定</a:t>
            </a:r>
            <a:r>
              <a:rPr lang="zh-TW" altLang="en-US" sz="3200" dirty="0"/>
              <a:t>他，他必指引你的路。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7	</a:t>
            </a:r>
            <a:r>
              <a:rPr lang="zh-TW" altLang="en-US" sz="3200" dirty="0"/>
              <a:t>不要自以為有智慧；要敬畏耶和華，遠離惡事。</a:t>
            </a:r>
          </a:p>
          <a:p>
            <a:pPr marL="0" indent="0">
              <a:buNone/>
            </a:pPr>
            <a:r>
              <a:rPr lang="en-US" altLang="zh-TW" sz="3200" dirty="0"/>
              <a:t>8	</a:t>
            </a:r>
            <a:r>
              <a:rPr lang="zh-TW" altLang="en-US" sz="3200" dirty="0"/>
              <a:t>這便醫治你的肚臍，滋潤你的百骨 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9	</a:t>
            </a:r>
            <a:r>
              <a:rPr lang="zh-TW" altLang="en-US" sz="3200" dirty="0"/>
              <a:t>你要以財物和一切初熟的土產尊榮耶和華。</a:t>
            </a:r>
          </a:p>
          <a:p>
            <a:pPr marL="0" indent="0">
              <a:buNone/>
            </a:pPr>
            <a:r>
              <a:rPr lang="en-US" altLang="zh-TW" sz="3200" dirty="0"/>
              <a:t>10	</a:t>
            </a:r>
            <a:r>
              <a:rPr lang="zh-TW" altLang="en-US" sz="3200" dirty="0"/>
              <a:t>這樣，你的倉房必充滿有餘；你的酒醡有新酒盈溢。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21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DCEF5-91E2-15B0-7098-A4FDD31B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箴言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5-10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F277-D0EB-815F-23C8-3B1A1EA6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	</a:t>
            </a:r>
            <a:r>
              <a:rPr lang="zh-TW" altLang="en-US" sz="3200" dirty="0"/>
              <a:t>你要專心</a:t>
            </a:r>
            <a:r>
              <a:rPr lang="zh-TW" altLang="en-US" sz="3200" dirty="0">
                <a:highlight>
                  <a:srgbClr val="FFFF00"/>
                </a:highlight>
              </a:rPr>
              <a:t>仰賴</a:t>
            </a:r>
            <a:r>
              <a:rPr lang="zh-TW" altLang="en-US" sz="3200" dirty="0"/>
              <a:t>耶和華，不可</a:t>
            </a:r>
            <a:r>
              <a:rPr lang="zh-TW" altLang="en-US" sz="3200" dirty="0">
                <a:highlight>
                  <a:srgbClr val="FFFF00"/>
                </a:highlight>
              </a:rPr>
              <a:t>倚靠</a:t>
            </a:r>
            <a:r>
              <a:rPr lang="zh-TW" altLang="en-US" sz="3200" dirty="0"/>
              <a:t>自己的</a:t>
            </a:r>
            <a:r>
              <a:rPr lang="zh-TW" altLang="en-US" sz="3200" dirty="0">
                <a:highlight>
                  <a:srgbClr val="FFFF00"/>
                </a:highlight>
              </a:rPr>
              <a:t>聰明</a:t>
            </a:r>
            <a:r>
              <a:rPr lang="zh-TW" altLang="en-US" sz="3200" dirty="0"/>
              <a:t> ，</a:t>
            </a:r>
          </a:p>
          <a:p>
            <a:pPr marL="0" indent="0">
              <a:buNone/>
            </a:pPr>
            <a:r>
              <a:rPr lang="en-US" altLang="zh-TW" sz="3200" dirty="0"/>
              <a:t>6	</a:t>
            </a:r>
            <a:r>
              <a:rPr lang="zh-TW" altLang="en-US" sz="3200" dirty="0"/>
              <a:t>在你一切所行的事上都要</a:t>
            </a:r>
            <a:r>
              <a:rPr lang="zh-TW" altLang="en-US" sz="3200" dirty="0">
                <a:highlight>
                  <a:srgbClr val="FFFF00"/>
                </a:highlight>
              </a:rPr>
              <a:t>認定</a:t>
            </a:r>
            <a:r>
              <a:rPr lang="zh-TW" altLang="en-US" sz="3200" dirty="0"/>
              <a:t>他，他必指引你的路。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7	</a:t>
            </a:r>
            <a:r>
              <a:rPr lang="zh-TW" altLang="en-US" sz="3200" dirty="0"/>
              <a:t>不要自以為有</a:t>
            </a:r>
            <a:r>
              <a:rPr lang="zh-TW" altLang="en-US" sz="3200" dirty="0">
                <a:highlight>
                  <a:srgbClr val="00FFFF"/>
                </a:highlight>
              </a:rPr>
              <a:t>智慧</a:t>
            </a:r>
            <a:r>
              <a:rPr lang="zh-TW" altLang="en-US" sz="3200" dirty="0"/>
              <a:t>；要</a:t>
            </a:r>
            <a:r>
              <a:rPr lang="zh-TW" altLang="en-US" sz="3200" dirty="0">
                <a:highlight>
                  <a:srgbClr val="00FFFF"/>
                </a:highlight>
              </a:rPr>
              <a:t>敬畏</a:t>
            </a:r>
            <a:r>
              <a:rPr lang="zh-TW" altLang="en-US" sz="3200" dirty="0"/>
              <a:t>耶和華，遠離惡事。</a:t>
            </a:r>
          </a:p>
          <a:p>
            <a:pPr marL="0" indent="0">
              <a:buNone/>
            </a:pPr>
            <a:r>
              <a:rPr lang="en-US" altLang="zh-TW" sz="3200" dirty="0"/>
              <a:t>8	</a:t>
            </a:r>
            <a:r>
              <a:rPr lang="zh-TW" altLang="en-US" sz="3200" dirty="0"/>
              <a:t>這便醫治你的</a:t>
            </a:r>
            <a:r>
              <a:rPr lang="zh-TW" altLang="en-US" sz="3200" dirty="0">
                <a:highlight>
                  <a:srgbClr val="00FFFF"/>
                </a:highlight>
              </a:rPr>
              <a:t>肚臍</a:t>
            </a:r>
            <a:r>
              <a:rPr lang="zh-TW" altLang="en-US" sz="3200" dirty="0"/>
              <a:t>，滋潤你的</a:t>
            </a:r>
            <a:r>
              <a:rPr lang="zh-TW" altLang="en-US" sz="3200" dirty="0">
                <a:highlight>
                  <a:srgbClr val="00FFFF"/>
                </a:highlight>
              </a:rPr>
              <a:t>百骨</a:t>
            </a:r>
            <a:r>
              <a:rPr lang="zh-TW" altLang="en-US" sz="3200" dirty="0"/>
              <a:t> 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9	</a:t>
            </a:r>
            <a:r>
              <a:rPr lang="zh-TW" altLang="en-US" sz="3200" dirty="0"/>
              <a:t>你要以財物和一切初熟的土產尊榮耶和華。</a:t>
            </a:r>
          </a:p>
          <a:p>
            <a:pPr marL="0" indent="0">
              <a:buNone/>
            </a:pPr>
            <a:r>
              <a:rPr lang="en-US" altLang="zh-TW" sz="3200" dirty="0"/>
              <a:t>10	</a:t>
            </a:r>
            <a:r>
              <a:rPr lang="zh-TW" altLang="en-US" sz="3200" dirty="0"/>
              <a:t>這樣，你的倉房必充滿有餘；你的酒醡有新酒盈溢。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66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56904A-7178-1365-0223-C8925AD6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某人的故事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686CB9-8B9E-312D-A721-366FEB9D8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2" y="1456841"/>
            <a:ext cx="9999054" cy="497912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altLang="zh-CN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22E5985-C60E-9F4E-960B-5A373444E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389" y="1287607"/>
            <a:ext cx="3421221" cy="4663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273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DCEF5-91E2-15B0-7098-A4FDD31B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箴言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5-10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F277-D0EB-815F-23C8-3B1A1EA6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	</a:t>
            </a:r>
            <a:r>
              <a:rPr lang="zh-TW" altLang="en-US" sz="3200" dirty="0"/>
              <a:t>你要專心</a:t>
            </a:r>
            <a:r>
              <a:rPr lang="zh-TW" altLang="en-US" sz="3200" dirty="0">
                <a:highlight>
                  <a:srgbClr val="FFFF00"/>
                </a:highlight>
              </a:rPr>
              <a:t>仰賴</a:t>
            </a:r>
            <a:r>
              <a:rPr lang="zh-TW" altLang="en-US" sz="3200" dirty="0"/>
              <a:t>耶和華，不可</a:t>
            </a:r>
            <a:r>
              <a:rPr lang="zh-TW" altLang="en-US" sz="3200" dirty="0">
                <a:highlight>
                  <a:srgbClr val="FFFF00"/>
                </a:highlight>
              </a:rPr>
              <a:t>倚靠</a:t>
            </a:r>
            <a:r>
              <a:rPr lang="zh-TW" altLang="en-US" sz="3200" dirty="0"/>
              <a:t>自己的</a:t>
            </a:r>
            <a:r>
              <a:rPr lang="zh-TW" altLang="en-US" sz="3200" dirty="0">
                <a:highlight>
                  <a:srgbClr val="FFFF00"/>
                </a:highlight>
              </a:rPr>
              <a:t>聰明</a:t>
            </a:r>
            <a:r>
              <a:rPr lang="zh-TW" altLang="en-US" sz="3200" dirty="0"/>
              <a:t> ，</a:t>
            </a:r>
          </a:p>
          <a:p>
            <a:pPr marL="0" indent="0">
              <a:buNone/>
            </a:pPr>
            <a:r>
              <a:rPr lang="en-US" altLang="zh-TW" sz="3200" dirty="0"/>
              <a:t>6	</a:t>
            </a:r>
            <a:r>
              <a:rPr lang="zh-TW" altLang="en-US" sz="3200" dirty="0"/>
              <a:t>在你一切所行的事上都要</a:t>
            </a:r>
            <a:r>
              <a:rPr lang="zh-TW" altLang="en-US" sz="3200" dirty="0">
                <a:highlight>
                  <a:srgbClr val="FFFF00"/>
                </a:highlight>
              </a:rPr>
              <a:t>認定</a:t>
            </a:r>
            <a:r>
              <a:rPr lang="zh-TW" altLang="en-US" sz="3200" dirty="0"/>
              <a:t>他，他必指引你的路。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7	</a:t>
            </a:r>
            <a:r>
              <a:rPr lang="zh-TW" altLang="en-US" sz="3200" dirty="0"/>
              <a:t>不要自以為有</a:t>
            </a:r>
            <a:r>
              <a:rPr lang="zh-TW" altLang="en-US" sz="3200" dirty="0">
                <a:highlight>
                  <a:srgbClr val="00FFFF"/>
                </a:highlight>
              </a:rPr>
              <a:t>智慧</a:t>
            </a:r>
            <a:r>
              <a:rPr lang="zh-TW" altLang="en-US" sz="3200" dirty="0"/>
              <a:t>；要</a:t>
            </a:r>
            <a:r>
              <a:rPr lang="zh-TW" altLang="en-US" sz="3200" dirty="0">
                <a:highlight>
                  <a:srgbClr val="00FFFF"/>
                </a:highlight>
              </a:rPr>
              <a:t>敬畏</a:t>
            </a:r>
            <a:r>
              <a:rPr lang="zh-TW" altLang="en-US" sz="3200" dirty="0"/>
              <a:t>耶和華，遠離惡事。</a:t>
            </a:r>
          </a:p>
          <a:p>
            <a:pPr marL="0" indent="0">
              <a:buNone/>
            </a:pPr>
            <a:r>
              <a:rPr lang="en-US" altLang="zh-TW" sz="3200" dirty="0"/>
              <a:t>8	</a:t>
            </a:r>
            <a:r>
              <a:rPr lang="zh-TW" altLang="en-US" sz="3200" dirty="0"/>
              <a:t>這便醫治你的</a:t>
            </a:r>
            <a:r>
              <a:rPr lang="zh-TW" altLang="en-US" sz="3200" dirty="0">
                <a:highlight>
                  <a:srgbClr val="00FFFF"/>
                </a:highlight>
              </a:rPr>
              <a:t>肚臍</a:t>
            </a:r>
            <a:r>
              <a:rPr lang="zh-TW" altLang="en-US" sz="3200" dirty="0"/>
              <a:t>，滋潤你的</a:t>
            </a:r>
            <a:r>
              <a:rPr lang="zh-TW" altLang="en-US" sz="3200" dirty="0">
                <a:highlight>
                  <a:srgbClr val="00FFFF"/>
                </a:highlight>
              </a:rPr>
              <a:t>百骨</a:t>
            </a:r>
            <a:r>
              <a:rPr lang="zh-TW" altLang="en-US" sz="3200" dirty="0"/>
              <a:t> 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9	</a:t>
            </a:r>
            <a:r>
              <a:rPr lang="zh-TW" altLang="en-US" sz="3200" dirty="0"/>
              <a:t>你要以</a:t>
            </a:r>
            <a:r>
              <a:rPr lang="zh-TW" altLang="en-US" sz="3200" dirty="0">
                <a:highlight>
                  <a:srgbClr val="00FF00"/>
                </a:highlight>
              </a:rPr>
              <a:t>財物</a:t>
            </a:r>
            <a:r>
              <a:rPr lang="zh-TW" altLang="en-US" sz="3200" dirty="0"/>
              <a:t>和一切</a:t>
            </a:r>
            <a:r>
              <a:rPr lang="zh-TW" altLang="en-US" sz="3200" dirty="0">
                <a:highlight>
                  <a:srgbClr val="00FF00"/>
                </a:highlight>
              </a:rPr>
              <a:t>初熟的土產</a:t>
            </a:r>
            <a:r>
              <a:rPr lang="zh-TW" altLang="en-US" sz="3200" dirty="0"/>
              <a:t>尊榮耶和華。</a:t>
            </a:r>
          </a:p>
          <a:p>
            <a:pPr marL="0" indent="0">
              <a:buNone/>
            </a:pPr>
            <a:r>
              <a:rPr lang="en-US" altLang="zh-TW" sz="3200" dirty="0"/>
              <a:t>10	</a:t>
            </a:r>
            <a:r>
              <a:rPr lang="zh-TW" altLang="en-US" sz="3200" dirty="0"/>
              <a:t>這樣，你的倉房必充滿有餘；你的酒醡有新酒盈溢。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414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C428B-07DF-51F9-B345-A57F38D2F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5C6E5B-0FB0-6A75-BCDE-76A0AB672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信靠他、認定他</a:t>
            </a:r>
            <a:endParaRPr lang="en-US" altLang="zh-CN" dirty="0"/>
          </a:p>
          <a:p>
            <a:pPr lvl="1"/>
            <a:r>
              <a:rPr lang="zh-CN" altLang="en-US" dirty="0"/>
              <a:t>留個位給上帝</a:t>
            </a:r>
            <a:endParaRPr lang="en-US" altLang="zh-CN" dirty="0"/>
          </a:p>
          <a:p>
            <a:pPr lvl="1"/>
            <a:r>
              <a:rPr lang="zh-TW" altLang="en-US" dirty="0"/>
              <a:t>地生五榖是出於自然的</a:t>
            </a:r>
            <a:r>
              <a:rPr lang="zh-CN" altLang="en-US" dirty="0"/>
              <a:t>。。。（可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上）先有異象，引證，計劃、行動</a:t>
            </a:r>
            <a:endParaRPr lang="en-US" altLang="zh-CN" dirty="0"/>
          </a:p>
          <a:p>
            <a:pPr lvl="1"/>
            <a:r>
              <a:rPr lang="zh-CN" altLang="en-US" dirty="0"/>
              <a:t>我們的財物，初熟的土產在那裡？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4871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C461A3-E018-CE8C-B8FF-2CFDAE54E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提醒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E2AB71-2332-4221-3FF6-1141A643C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如此認識（我）</a:t>
            </a:r>
          </a:p>
          <a:p>
            <a:r>
              <a:rPr lang="zh-TW" altLang="en-US" dirty="0"/>
              <a:t>上帝認識我們，多於我們認識自己</a:t>
            </a:r>
          </a:p>
          <a:p>
            <a:pPr lvl="1"/>
            <a:r>
              <a:rPr lang="zh-TW" altLang="en-US" dirty="0"/>
              <a:t>如此認識我們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late of food&#10;&#10;Description automatically generated with low confidence">
            <a:extLst>
              <a:ext uri="{FF2B5EF4-FFF2-40B4-BE49-F238E27FC236}">
                <a16:creationId xmlns:a16="http://schemas.microsoft.com/office/drawing/2014/main" xmlns="" id="{E2ADA96A-8EAA-FD46-D61D-0A03952F6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028951"/>
            <a:ext cx="4926106" cy="3694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746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ADCEF5-91E2-15B0-7098-A4FDD31B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箴言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5-10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E4F277-D0EB-815F-23C8-3B1A1EA6C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5	</a:t>
            </a:r>
            <a:r>
              <a:rPr lang="zh-TW" altLang="en-US" sz="3200" dirty="0"/>
              <a:t>你要專心仰賴耶和華，不可倚靠自己的聰明 ，</a:t>
            </a:r>
          </a:p>
          <a:p>
            <a:pPr marL="0" indent="0">
              <a:buNone/>
            </a:pPr>
            <a:r>
              <a:rPr lang="en-US" altLang="zh-TW" sz="3200" dirty="0"/>
              <a:t>6	</a:t>
            </a:r>
            <a:r>
              <a:rPr lang="zh-TW" altLang="en-US" sz="3200" dirty="0"/>
              <a:t>在你一切所行的事上都要認定他，他必指引你的路。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7	</a:t>
            </a:r>
            <a:r>
              <a:rPr lang="zh-TW" altLang="en-US" sz="3200" dirty="0"/>
              <a:t>不要自以為有智慧；要敬畏耶和華，遠離惡事。</a:t>
            </a:r>
          </a:p>
          <a:p>
            <a:pPr marL="0" indent="0">
              <a:buNone/>
            </a:pPr>
            <a:r>
              <a:rPr lang="en-US" altLang="zh-TW" sz="3200" dirty="0"/>
              <a:t>8	</a:t>
            </a:r>
            <a:r>
              <a:rPr lang="zh-TW" altLang="en-US" sz="3200" dirty="0"/>
              <a:t>這便醫治你的肚臍，滋潤你的百骨 。</a:t>
            </a:r>
          </a:p>
          <a:p>
            <a:pPr marL="0" indent="0">
              <a:buNone/>
            </a:pPr>
            <a:endParaRPr lang="zh-TW" altLang="en-US" sz="3200" dirty="0"/>
          </a:p>
          <a:p>
            <a:pPr marL="0" indent="0">
              <a:buNone/>
            </a:pPr>
            <a:r>
              <a:rPr lang="en-US" altLang="zh-TW" sz="3200" dirty="0"/>
              <a:t>9	</a:t>
            </a:r>
            <a:r>
              <a:rPr lang="zh-TW" altLang="en-US" sz="3200" dirty="0"/>
              <a:t>你要以財物和一切初熟的土產尊榮耶和華。</a:t>
            </a:r>
          </a:p>
          <a:p>
            <a:pPr marL="0" indent="0">
              <a:buNone/>
            </a:pPr>
            <a:r>
              <a:rPr lang="en-US" altLang="zh-TW" sz="3200" dirty="0"/>
              <a:t>10	</a:t>
            </a:r>
            <a:r>
              <a:rPr lang="zh-TW" altLang="en-US" sz="3200" dirty="0"/>
              <a:t>這樣，你的倉房必充滿有餘；你的酒醡有新酒盈溢。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6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A0C63D70-7353-4ACB-9E98-1F9E0238824B}" vid="{0000ECE8-6DCE-4BB9-869A-793B45FF97E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3041</TotalTime>
  <Words>114</Words>
  <Application>Microsoft Office PowerPoint</Application>
  <PresentationFormat>自訂</PresentationFormat>
  <Paragraphs>66</Paragraphs>
  <Slides>9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1_Wisp</vt:lpstr>
      <vt:lpstr>箴3：5-10</vt:lpstr>
      <vt:lpstr>箴言3：5-10</vt:lpstr>
      <vt:lpstr>箴言3：5-10</vt:lpstr>
      <vt:lpstr>箴言3：5-10</vt:lpstr>
      <vt:lpstr>某人的故事</vt:lpstr>
      <vt:lpstr>箴言3：5-10</vt:lpstr>
      <vt:lpstr>提醒</vt:lpstr>
      <vt:lpstr>提醒</vt:lpstr>
      <vt:lpstr>箴言3：5-10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回應召命，開放神家</dc:title>
  <dc:creator>CC LAM</dc:creator>
  <cp:lastModifiedBy>Andrew</cp:lastModifiedBy>
  <cp:revision>3</cp:revision>
  <cp:lastPrinted>2022-09-24T06:56:35Z</cp:lastPrinted>
  <dcterms:created xsi:type="dcterms:W3CDTF">2022-01-05T15:58:49Z</dcterms:created>
  <dcterms:modified xsi:type="dcterms:W3CDTF">2022-12-10T01:41:29Z</dcterms:modified>
</cp:coreProperties>
</file>