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16"/>
  </p:notesMasterIdLst>
  <p:sldIdLst>
    <p:sldId id="314" r:id="rId2"/>
    <p:sldId id="316" r:id="rId3"/>
    <p:sldId id="315" r:id="rId4"/>
    <p:sldId id="318" r:id="rId5"/>
    <p:sldId id="319" r:id="rId6"/>
    <p:sldId id="320" r:id="rId7"/>
    <p:sldId id="321" r:id="rId8"/>
    <p:sldId id="322" r:id="rId9"/>
    <p:sldId id="323" r:id="rId10"/>
    <p:sldId id="324" r:id="rId11"/>
    <p:sldId id="325" r:id="rId12"/>
    <p:sldId id="326" r:id="rId13"/>
    <p:sldId id="327" r:id="rId14"/>
    <p:sldId id="328" r:id="rId15"/>
  </p:sldIdLst>
  <p:sldSz cx="9144000" cy="5143500" type="screen16x9"/>
  <p:notesSz cx="6858000" cy="9144000"/>
  <p:embeddedFontLst>
    <p:embeddedFont>
      <p:font typeface="新細明體" panose="02020500000000000000" pitchFamily="18" charset="-120"/>
      <p:regular r:id="rId17"/>
    </p:embeddedFont>
    <p:embeddedFont>
      <p:font typeface="Nunito Light" panose="020B0604020202020204" charset="0"/>
      <p:regular r:id="rId18"/>
      <p:italic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ormorant Garamond" panose="020B0604020202020204" charset="0"/>
      <p:regular r:id="rId24"/>
      <p:bold r:id="rId25"/>
      <p:italic r:id="rId26"/>
      <p:boldItalic r:id="rId27"/>
    </p:embeddedFont>
    <p:embeddedFont>
      <p:font typeface="PT Sans" panose="020B0604020202020204" charset="0"/>
      <p:regular r:id="rId28"/>
      <p:bold r:id="rId29"/>
      <p:italic r:id="rId30"/>
      <p:boldItalic r:id="rId31"/>
    </p:embeddedFont>
    <p:embeddedFont>
      <p:font typeface="Bellota Text" panose="020B0604020202020204" charset="0"/>
      <p:regular r:id="rId32"/>
      <p:bold r:id="rId33"/>
      <p:italic r:id="rId34"/>
      <p:boldItalic r:id="rId35"/>
    </p:embeddedFont>
    <p:embeddedFont>
      <p:font typeface="Cavolini" panose="020B0604020202020204" charset="0"/>
      <p:regular r:id="rId36"/>
      <p:bold r:id="rId37"/>
      <p:italic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391C76FF-0D70-448B-A8A9-AE1EDDC0EDA1}">
  <a:tblStyle styleId="{391C76FF-0D70-448B-A8A9-AE1EDDC0EDA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74"/>
  </p:normalViewPr>
  <p:slideViewPr>
    <p:cSldViewPr snapToGrid="0">
      <p:cViewPr varScale="1">
        <p:scale>
          <a:sx n="111" d="100"/>
          <a:sy n="111" d="100"/>
        </p:scale>
        <p:origin x="-372" y="-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9" Type="http://schemas.openxmlformats.org/officeDocument/2006/relationships/font" Target="fonts/font23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font" Target="fonts/font18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38" Type="http://schemas.openxmlformats.org/officeDocument/2006/relationships/font" Target="fonts/font22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font" Target="fonts/font21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font" Target="fonts/font20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font" Target="fonts/font19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352974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13494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6" name="Google Shape;1406;g51b1a71d38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7" name="Google Shape;1407;g51b1a71d38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23148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54dda1946d_6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54dda1946d_6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505312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657561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6" name="Google Shape;1406;g51b1a71d38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7" name="Google Shape;1407;g51b1a71d38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92415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Google Shape;1115;g54dda1946d_4_2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6" name="Google Shape;1116;g54dda1946d_4_2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31480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26694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6" name="Google Shape;1406;g51b1a71d38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7" name="Google Shape;1407;g51b1a71d38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90861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55793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6" name="Google Shape;1406;g51b1a71d38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7" name="Google Shape;1407;g51b1a71d38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35164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6" name="Google Shape;1406;g51b1a71d38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7" name="Google Shape;1407;g51b1a71d38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45561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6" name="Google Shape;1406;g51b1a71d38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7" name="Google Shape;1407;g51b1a71d38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87533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6" name="Google Shape;1406;g51b1a71d38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7" name="Google Shape;1407;g51b1a71d38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49863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54ff9c4cb4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54ff9c4cb4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382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57943">
            <a:off x="5429151" y="1963862"/>
            <a:ext cx="3483475" cy="3619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 rot="-1278568">
            <a:off x="26563" y="3335075"/>
            <a:ext cx="2841009" cy="345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>
            <a:off x="-657250" y="-516500"/>
            <a:ext cx="4302901" cy="3012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 amt="80000"/>
          </a:blip>
          <a:stretch>
            <a:fillRect/>
          </a:stretch>
        </p:blipFill>
        <p:spPr>
          <a:xfrm>
            <a:off x="4820392" y="-32400"/>
            <a:ext cx="4498034" cy="382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 rot="7620981">
            <a:off x="6051488" y="4293099"/>
            <a:ext cx="2841009" cy="3459174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1023633" y="1391928"/>
            <a:ext cx="6342300" cy="194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560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1023633" y="3817872"/>
            <a:ext cx="6342300" cy="41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Bellota Text"/>
              <a:buNone/>
              <a:defRPr sz="1600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Bellota Text"/>
              <a:buNone/>
              <a:defRPr sz="1600">
                <a:latin typeface="Bellota Text"/>
                <a:ea typeface="Bellota Text"/>
                <a:cs typeface="Bellota Text"/>
                <a:sym typeface="Bellota Tex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Bellota Text"/>
              <a:buNone/>
              <a:defRPr sz="1600">
                <a:latin typeface="Bellota Text"/>
                <a:ea typeface="Bellota Text"/>
                <a:cs typeface="Bellota Text"/>
                <a:sym typeface="Bellota Tex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Bellota Text"/>
              <a:buNone/>
              <a:defRPr sz="1600">
                <a:latin typeface="Bellota Text"/>
                <a:ea typeface="Bellota Text"/>
                <a:cs typeface="Bellota Text"/>
                <a:sym typeface="Bellota Tex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Bellota Text"/>
              <a:buNone/>
              <a:defRPr sz="1600">
                <a:latin typeface="Bellota Text"/>
                <a:ea typeface="Bellota Text"/>
                <a:cs typeface="Bellota Text"/>
                <a:sym typeface="Bellota Tex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Bellota Text"/>
              <a:buNone/>
              <a:defRPr sz="1600">
                <a:latin typeface="Bellota Text"/>
                <a:ea typeface="Bellota Text"/>
                <a:cs typeface="Bellota Text"/>
                <a:sym typeface="Bellota Tex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Bellota Text"/>
              <a:buNone/>
              <a:defRPr sz="1600">
                <a:latin typeface="Bellota Text"/>
                <a:ea typeface="Bellota Text"/>
                <a:cs typeface="Bellota Text"/>
                <a:sym typeface="Bellota Tex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Bellota Text"/>
              <a:buNone/>
              <a:defRPr sz="1600">
                <a:latin typeface="Bellota Text"/>
                <a:ea typeface="Bellota Text"/>
                <a:cs typeface="Bellota Text"/>
                <a:sym typeface="Bellota Tex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Bellota Text"/>
              <a:buNone/>
              <a:defRPr sz="1600"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4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rot="2700000">
            <a:off x="-848604" y="-1048748"/>
            <a:ext cx="3016241" cy="3672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4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 rot="10800000">
            <a:off x="5915029" y="2799335"/>
            <a:ext cx="3761894" cy="2944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4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-5400000">
            <a:off x="5095143" y="-3941558"/>
            <a:ext cx="7602048" cy="587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4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-2302802">
            <a:off x="-2496713" y="3074562"/>
            <a:ext cx="5307576" cy="4105098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720000" y="1215750"/>
            <a:ext cx="7704000" cy="323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 Light"/>
              <a:buChar char="●"/>
              <a:defRPr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ctrTitle"/>
          </p:nvPr>
        </p:nvSpPr>
        <p:spPr>
          <a:xfrm>
            <a:off x="723600" y="539475"/>
            <a:ext cx="7696800" cy="68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3600"/>
              <a:buNone/>
              <a:defRPr sz="3600" b="1">
                <a:solidFill>
                  <a:srgbClr val="D9D9D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3600"/>
              <a:buNone/>
              <a:defRPr sz="3600" b="1">
                <a:solidFill>
                  <a:srgbClr val="D9D9D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3600"/>
              <a:buNone/>
              <a:defRPr sz="3600" b="1">
                <a:solidFill>
                  <a:srgbClr val="D9D9D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3600"/>
              <a:buNone/>
              <a:defRPr sz="3600" b="1">
                <a:solidFill>
                  <a:srgbClr val="D9D9D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3600"/>
              <a:buNone/>
              <a:defRPr sz="3600" b="1">
                <a:solidFill>
                  <a:srgbClr val="D9D9D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3600"/>
              <a:buNone/>
              <a:defRPr sz="3600" b="1">
                <a:solidFill>
                  <a:srgbClr val="D9D9D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3600"/>
              <a:buNone/>
              <a:defRPr sz="3600" b="1">
                <a:solidFill>
                  <a:srgbClr val="D9D9D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3600"/>
              <a:buNone/>
              <a:defRPr sz="3600" b="1">
                <a:solidFill>
                  <a:srgbClr val="D9D9D9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9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 rot="9437354">
            <a:off x="-691576" y="-2228827"/>
            <a:ext cx="3785177" cy="4608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9"/>
          <p:cNvPicPr preferRelativeResize="0"/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 rot="8668128" flipH="1">
            <a:off x="-541262" y="3886668"/>
            <a:ext cx="3084499" cy="1864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9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5897846" y="1092246"/>
            <a:ext cx="3246148" cy="4051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9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rot="-6829958">
            <a:off x="4996693" y="-1949418"/>
            <a:ext cx="3728515" cy="4539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9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 rot="-9616682">
            <a:off x="1104338" y="3919885"/>
            <a:ext cx="2714074" cy="2124334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9"/>
          <p:cNvSpPr txBox="1">
            <a:spLocks noGrp="1"/>
          </p:cNvSpPr>
          <p:nvPr>
            <p:ph type="title"/>
          </p:nvPr>
        </p:nvSpPr>
        <p:spPr>
          <a:xfrm>
            <a:off x="1028850" y="1466850"/>
            <a:ext cx="3068400" cy="127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 b="1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 b="1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 b="1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 b="1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 b="1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 b="1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 b="1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 b="1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 b="1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subTitle" idx="1"/>
          </p:nvPr>
        </p:nvSpPr>
        <p:spPr>
          <a:xfrm flipH="1">
            <a:off x="1028850" y="2897250"/>
            <a:ext cx="3068400" cy="7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1254212">
            <a:off x="4487954" y="2099703"/>
            <a:ext cx="5005092" cy="52011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0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 rot="5400000">
            <a:off x="-1339714" y="2367941"/>
            <a:ext cx="3049150" cy="380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0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flipH="1">
            <a:off x="5657854" y="-1458340"/>
            <a:ext cx="3761894" cy="2944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1254212">
            <a:off x="-1789321" y="-4129647"/>
            <a:ext cx="5005092" cy="5201146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0"/>
          <p:cNvSpPr txBox="1">
            <a:spLocks noGrp="1"/>
          </p:cNvSpPr>
          <p:nvPr>
            <p:ph type="title"/>
          </p:nvPr>
        </p:nvSpPr>
        <p:spPr>
          <a:xfrm>
            <a:off x="5709000" y="3462238"/>
            <a:ext cx="25632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41" name="Google Shape;141;p20"/>
          <p:cNvSpPr txBox="1">
            <a:spLocks noGrp="1"/>
          </p:cNvSpPr>
          <p:nvPr>
            <p:ph type="subTitle" idx="1"/>
          </p:nvPr>
        </p:nvSpPr>
        <p:spPr>
          <a:xfrm>
            <a:off x="871800" y="1377975"/>
            <a:ext cx="7400400" cy="159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6_1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26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rot="3487617">
            <a:off x="2756212" y="3977910"/>
            <a:ext cx="2359331" cy="2944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0525080">
            <a:off x="-2512850" y="-138900"/>
            <a:ext cx="5513225" cy="572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6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7821623" y="-71050"/>
            <a:ext cx="3010376" cy="3665401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6"/>
          <p:cNvSpPr txBox="1">
            <a:spLocks noGrp="1"/>
          </p:cNvSpPr>
          <p:nvPr>
            <p:ph type="ctrTitle"/>
          </p:nvPr>
        </p:nvSpPr>
        <p:spPr>
          <a:xfrm>
            <a:off x="2725517" y="1481150"/>
            <a:ext cx="4540500" cy="408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86" name="Google Shape;186;p26"/>
          <p:cNvSpPr txBox="1">
            <a:spLocks noGrp="1"/>
          </p:cNvSpPr>
          <p:nvPr>
            <p:ph type="subTitle" idx="1"/>
          </p:nvPr>
        </p:nvSpPr>
        <p:spPr>
          <a:xfrm>
            <a:off x="2725492" y="1768920"/>
            <a:ext cx="4540500" cy="64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87" name="Google Shape;187;p26"/>
          <p:cNvSpPr txBox="1">
            <a:spLocks noGrp="1"/>
          </p:cNvSpPr>
          <p:nvPr>
            <p:ph type="ctrTitle" idx="2"/>
          </p:nvPr>
        </p:nvSpPr>
        <p:spPr>
          <a:xfrm>
            <a:off x="2725517" y="2445190"/>
            <a:ext cx="4540500" cy="408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88" name="Google Shape;188;p26"/>
          <p:cNvSpPr txBox="1">
            <a:spLocks noGrp="1"/>
          </p:cNvSpPr>
          <p:nvPr>
            <p:ph type="subTitle" idx="3"/>
          </p:nvPr>
        </p:nvSpPr>
        <p:spPr>
          <a:xfrm>
            <a:off x="2725517" y="2732960"/>
            <a:ext cx="4540500" cy="64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89" name="Google Shape;189;p26"/>
          <p:cNvSpPr txBox="1">
            <a:spLocks noGrp="1"/>
          </p:cNvSpPr>
          <p:nvPr>
            <p:ph type="ctrTitle" idx="4"/>
          </p:nvPr>
        </p:nvSpPr>
        <p:spPr>
          <a:xfrm>
            <a:off x="2725517" y="3409230"/>
            <a:ext cx="4540500" cy="408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90" name="Google Shape;190;p26"/>
          <p:cNvSpPr txBox="1">
            <a:spLocks noGrp="1"/>
          </p:cNvSpPr>
          <p:nvPr>
            <p:ph type="subTitle" idx="5"/>
          </p:nvPr>
        </p:nvSpPr>
        <p:spPr>
          <a:xfrm>
            <a:off x="2725492" y="3697000"/>
            <a:ext cx="4540500" cy="64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91" name="Google Shape;191;p26"/>
          <p:cNvSpPr txBox="1">
            <a:spLocks noGrp="1"/>
          </p:cNvSpPr>
          <p:nvPr>
            <p:ph type="ctrTitle" idx="6"/>
          </p:nvPr>
        </p:nvSpPr>
        <p:spPr>
          <a:xfrm>
            <a:off x="723600" y="539475"/>
            <a:ext cx="7696800" cy="68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3600"/>
              <a:buNone/>
              <a:defRPr sz="3600" b="1">
                <a:solidFill>
                  <a:srgbClr val="D9D9D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3600"/>
              <a:buNone/>
              <a:defRPr sz="3600" b="1">
                <a:solidFill>
                  <a:srgbClr val="D9D9D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3600"/>
              <a:buNone/>
              <a:defRPr sz="3600" b="1">
                <a:solidFill>
                  <a:srgbClr val="D9D9D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3600"/>
              <a:buNone/>
              <a:defRPr sz="3600" b="1">
                <a:solidFill>
                  <a:srgbClr val="D9D9D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3600"/>
              <a:buNone/>
              <a:defRPr sz="3600" b="1">
                <a:solidFill>
                  <a:srgbClr val="D9D9D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3600"/>
              <a:buNone/>
              <a:defRPr sz="3600" b="1">
                <a:solidFill>
                  <a:srgbClr val="D9D9D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3600"/>
              <a:buNone/>
              <a:defRPr sz="3600" b="1">
                <a:solidFill>
                  <a:srgbClr val="D9D9D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3600"/>
              <a:buNone/>
              <a:defRPr sz="3600" b="1">
                <a:solidFill>
                  <a:srgbClr val="D9D9D9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29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-70325"/>
            <a:ext cx="2522525" cy="1765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29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-1286821" y="3736810"/>
            <a:ext cx="3761894" cy="2944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29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5035810">
            <a:off x="7186621" y="3514234"/>
            <a:ext cx="2359332" cy="2944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94476" y="-2762525"/>
            <a:ext cx="3970751" cy="4126276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29"/>
          <p:cNvSpPr txBox="1">
            <a:spLocks noGrp="1"/>
          </p:cNvSpPr>
          <p:nvPr>
            <p:ph type="title" hasCustomPrompt="1"/>
          </p:nvPr>
        </p:nvSpPr>
        <p:spPr>
          <a:xfrm>
            <a:off x="1501800" y="1860650"/>
            <a:ext cx="1559400" cy="52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27" name="Google Shape;227;p29"/>
          <p:cNvSpPr txBox="1">
            <a:spLocks noGrp="1"/>
          </p:cNvSpPr>
          <p:nvPr>
            <p:ph type="subTitle" idx="1"/>
          </p:nvPr>
        </p:nvSpPr>
        <p:spPr>
          <a:xfrm>
            <a:off x="1501800" y="3128550"/>
            <a:ext cx="15594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28" name="Google Shape;228;p29"/>
          <p:cNvSpPr txBox="1">
            <a:spLocks noGrp="1"/>
          </p:cNvSpPr>
          <p:nvPr>
            <p:ph type="title" idx="2" hasCustomPrompt="1"/>
          </p:nvPr>
        </p:nvSpPr>
        <p:spPr>
          <a:xfrm>
            <a:off x="3792300" y="1860650"/>
            <a:ext cx="1559400" cy="52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29" name="Google Shape;229;p29"/>
          <p:cNvSpPr txBox="1">
            <a:spLocks noGrp="1"/>
          </p:cNvSpPr>
          <p:nvPr>
            <p:ph type="subTitle" idx="3"/>
          </p:nvPr>
        </p:nvSpPr>
        <p:spPr>
          <a:xfrm>
            <a:off x="3792300" y="3128550"/>
            <a:ext cx="15594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30" name="Google Shape;230;p29"/>
          <p:cNvSpPr txBox="1">
            <a:spLocks noGrp="1"/>
          </p:cNvSpPr>
          <p:nvPr>
            <p:ph type="title" idx="4" hasCustomPrompt="1"/>
          </p:nvPr>
        </p:nvSpPr>
        <p:spPr>
          <a:xfrm>
            <a:off x="6082800" y="1860650"/>
            <a:ext cx="1559400" cy="52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31" name="Google Shape;231;p29"/>
          <p:cNvSpPr txBox="1">
            <a:spLocks noGrp="1"/>
          </p:cNvSpPr>
          <p:nvPr>
            <p:ph type="subTitle" idx="5"/>
          </p:nvPr>
        </p:nvSpPr>
        <p:spPr>
          <a:xfrm>
            <a:off x="6082800" y="3128550"/>
            <a:ext cx="15594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32" name="Google Shape;232;p29"/>
          <p:cNvSpPr txBox="1">
            <a:spLocks noGrp="1"/>
          </p:cNvSpPr>
          <p:nvPr>
            <p:ph type="ctrTitle" idx="6"/>
          </p:nvPr>
        </p:nvSpPr>
        <p:spPr>
          <a:xfrm>
            <a:off x="723600" y="539475"/>
            <a:ext cx="7696800" cy="68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3600"/>
              <a:buNone/>
              <a:defRPr sz="3600" b="1">
                <a:solidFill>
                  <a:srgbClr val="D9D9D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3600"/>
              <a:buNone/>
              <a:defRPr sz="3600" b="1">
                <a:solidFill>
                  <a:srgbClr val="D9D9D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3600"/>
              <a:buNone/>
              <a:defRPr sz="3600" b="1">
                <a:solidFill>
                  <a:srgbClr val="D9D9D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3600"/>
              <a:buNone/>
              <a:defRPr sz="3600" b="1">
                <a:solidFill>
                  <a:srgbClr val="D9D9D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3600"/>
              <a:buNone/>
              <a:defRPr sz="3600" b="1">
                <a:solidFill>
                  <a:srgbClr val="D9D9D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3600"/>
              <a:buNone/>
              <a:defRPr sz="3600" b="1">
                <a:solidFill>
                  <a:srgbClr val="D9D9D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3600"/>
              <a:buNone/>
              <a:defRPr sz="3600" b="1">
                <a:solidFill>
                  <a:srgbClr val="D9D9D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3600"/>
              <a:buNone/>
              <a:defRPr sz="3600" b="1">
                <a:solidFill>
                  <a:srgbClr val="D9D9D9"/>
                </a:solidFill>
              </a:defRPr>
            </a:lvl9pPr>
          </a:lstStyle>
          <a:p>
            <a:endParaRPr/>
          </a:p>
        </p:txBody>
      </p:sp>
      <p:sp>
        <p:nvSpPr>
          <p:cNvPr id="233" name="Google Shape;233;p29"/>
          <p:cNvSpPr txBox="1">
            <a:spLocks noGrp="1"/>
          </p:cNvSpPr>
          <p:nvPr>
            <p:ph type="subTitle" idx="7"/>
          </p:nvPr>
        </p:nvSpPr>
        <p:spPr>
          <a:xfrm>
            <a:off x="1501800" y="2769000"/>
            <a:ext cx="1559400" cy="4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00" b="1">
                <a:solidFill>
                  <a:schemeClr val="accent5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29"/>
          <p:cNvSpPr txBox="1">
            <a:spLocks noGrp="1"/>
          </p:cNvSpPr>
          <p:nvPr>
            <p:ph type="subTitle" idx="8"/>
          </p:nvPr>
        </p:nvSpPr>
        <p:spPr>
          <a:xfrm>
            <a:off x="6082800" y="2769000"/>
            <a:ext cx="1559400" cy="4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1">
                <a:solidFill>
                  <a:schemeClr val="accent5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29"/>
          <p:cNvSpPr txBox="1">
            <a:spLocks noGrp="1"/>
          </p:cNvSpPr>
          <p:nvPr>
            <p:ph type="subTitle" idx="9"/>
          </p:nvPr>
        </p:nvSpPr>
        <p:spPr>
          <a:xfrm>
            <a:off x="3792300" y="2769000"/>
            <a:ext cx="1559400" cy="4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1">
                <a:solidFill>
                  <a:schemeClr val="accent5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32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rot="2842790">
            <a:off x="6738696" y="-91699"/>
            <a:ext cx="3632133" cy="2542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32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-783184" y="-1210940"/>
            <a:ext cx="3761894" cy="2944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32"/>
          <p:cNvPicPr preferRelativeResize="0"/>
          <p:nvPr/>
        </p:nvPicPr>
        <p:blipFill>
          <a:blip r:embed="rId4">
            <a:alphaModFix amt="44000"/>
          </a:blip>
          <a:stretch>
            <a:fillRect/>
          </a:stretch>
        </p:blipFill>
        <p:spPr>
          <a:xfrm rot="3874538">
            <a:off x="-585950" y="3041878"/>
            <a:ext cx="3089905" cy="3856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32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6688514" y="2868273"/>
            <a:ext cx="5234652" cy="23566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3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193268">
            <a:off x="5630947" y="-2815926"/>
            <a:ext cx="5016274" cy="5212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33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 rot="10664571">
            <a:off x="6184875" y="2654284"/>
            <a:ext cx="4241550" cy="2564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33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-5400000" flipH="1">
            <a:off x="-215764" y="2896725"/>
            <a:ext cx="2897368" cy="2465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33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 rot="6440511">
            <a:off x="-468955" y="-2223769"/>
            <a:ext cx="4897089" cy="3787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Font typeface="Cormorant Garamond"/>
              <a:buNone/>
              <a:defRPr sz="3500" b="1">
                <a:solidFill>
                  <a:schemeClr val="accent5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Font typeface="Cormorant Garamond"/>
              <a:buNone/>
              <a:defRPr sz="3500" b="1">
                <a:solidFill>
                  <a:schemeClr val="accent5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Font typeface="Cormorant Garamond"/>
              <a:buNone/>
              <a:defRPr sz="3500" b="1">
                <a:solidFill>
                  <a:schemeClr val="accent5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Font typeface="Cormorant Garamond"/>
              <a:buNone/>
              <a:defRPr sz="3500" b="1">
                <a:solidFill>
                  <a:schemeClr val="accent5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Font typeface="Cormorant Garamond"/>
              <a:buNone/>
              <a:defRPr sz="3500" b="1">
                <a:solidFill>
                  <a:schemeClr val="accent5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Font typeface="Cormorant Garamond"/>
              <a:buNone/>
              <a:defRPr sz="3500" b="1">
                <a:solidFill>
                  <a:schemeClr val="accent5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Font typeface="Cormorant Garamond"/>
              <a:buNone/>
              <a:defRPr sz="3500" b="1">
                <a:solidFill>
                  <a:schemeClr val="accent5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Font typeface="Cormorant Garamond"/>
              <a:buNone/>
              <a:defRPr sz="3500" b="1">
                <a:solidFill>
                  <a:schemeClr val="accent5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Font typeface="Cormorant Garamond"/>
              <a:buNone/>
              <a:defRPr sz="3500" b="1">
                <a:solidFill>
                  <a:schemeClr val="accent5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●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○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■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●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○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■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●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○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■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5" r:id="rId3"/>
    <p:sldLayoutId id="2147483658" r:id="rId4"/>
    <p:sldLayoutId id="2147483666" r:id="rId5"/>
    <p:sldLayoutId id="2147483672" r:id="rId6"/>
    <p:sldLayoutId id="2147483675" r:id="rId7"/>
    <p:sldLayoutId id="2147483678" r:id="rId8"/>
    <p:sldLayoutId id="2147483679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7"/>
          <p:cNvSpPr txBox="1">
            <a:spLocks noGrp="1"/>
          </p:cNvSpPr>
          <p:nvPr>
            <p:ph type="ctrTitle"/>
          </p:nvPr>
        </p:nvSpPr>
        <p:spPr>
          <a:xfrm>
            <a:off x="1023633" y="1391928"/>
            <a:ext cx="6342300" cy="194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/>
              <a:t>祢豈不會？</a:t>
            </a:r>
            <a:endParaRPr dirty="0"/>
          </a:p>
        </p:txBody>
      </p:sp>
      <p:sp>
        <p:nvSpPr>
          <p:cNvPr id="279" name="Google Shape;279;p37"/>
          <p:cNvSpPr txBox="1">
            <a:spLocks noGrp="1"/>
          </p:cNvSpPr>
          <p:nvPr>
            <p:ph type="subTitle" idx="1"/>
          </p:nvPr>
        </p:nvSpPr>
        <p:spPr>
          <a:xfrm>
            <a:off x="1023633" y="3817872"/>
            <a:ext cx="6342300" cy="41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200" dirty="0"/>
              <a:t>歷代志下</a:t>
            </a:r>
            <a:r>
              <a:rPr lang="en-US" altLang="zh-TW" sz="3200" dirty="0"/>
              <a:t>20:1-17</a:t>
            </a:r>
            <a:endParaRPr sz="3200" dirty="0"/>
          </a:p>
        </p:txBody>
      </p:sp>
      <p:cxnSp>
        <p:nvCxnSpPr>
          <p:cNvPr id="280" name="Google Shape;280;p37"/>
          <p:cNvCxnSpPr/>
          <p:nvPr/>
        </p:nvCxnSpPr>
        <p:spPr>
          <a:xfrm>
            <a:off x="1134364" y="3553800"/>
            <a:ext cx="4100100" cy="0"/>
          </a:xfrm>
          <a:prstGeom prst="straightConnector1">
            <a:avLst/>
          </a:prstGeom>
          <a:noFill/>
          <a:ln w="19050" cap="flat" cmpd="sng">
            <a:solidFill>
              <a:schemeClr val="accent5"/>
            </a:solidFill>
            <a:prstDash val="solid"/>
            <a:round/>
            <a:headEnd type="none" w="lg" len="lg"/>
            <a:tailEnd type="diamond" w="lg" len="lg"/>
          </a:ln>
        </p:spPr>
      </p:cxnSp>
    </p:spTree>
    <p:extLst>
      <p:ext uri="{BB962C8B-B14F-4D97-AF65-F5344CB8AC3E}">
        <p14:creationId xmlns:p14="http://schemas.microsoft.com/office/powerpoint/2010/main" val="26652923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9" name="Google Shape;1409;p76"/>
          <p:cNvSpPr txBox="1">
            <a:spLocks noGrp="1"/>
          </p:cNvSpPr>
          <p:nvPr>
            <p:ph type="body" idx="1"/>
          </p:nvPr>
        </p:nvSpPr>
        <p:spPr>
          <a:xfrm>
            <a:off x="775002" y="678326"/>
            <a:ext cx="7956487" cy="39761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300"/>
              </a:spcBef>
              <a:buNone/>
            </a:pPr>
            <a:r>
              <a:rPr lang="en-US" altLang="zh-TW" sz="2400" dirty="0">
                <a:solidFill>
                  <a:schemeClr val="tx1"/>
                </a:solidFill>
                <a:effectLst/>
                <a:latin typeface="Bellota Text" panose="02020500000000000000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en-US" altLang="zh-TW" sz="2400" dirty="0">
                <a:solidFill>
                  <a:schemeClr val="tx1"/>
                </a:solidFill>
                <a:effectLst/>
                <a:latin typeface="+mn-ea"/>
                <a:ea typeface="+mn-ea"/>
                <a:cs typeface="Times New Roman" panose="02020603050405020304" pitchFamily="18" charset="0"/>
              </a:rPr>
              <a:t>14 </a:t>
            </a:r>
            <a:r>
              <a:rPr lang="zh-TW" altLang="zh-HK" sz="2400" dirty="0">
                <a:latin typeface="+mn-ea"/>
                <a:ea typeface="+mn-ea"/>
              </a:rPr>
              <a:t>那時，耶和華的靈在會中臨到利未人亞薩的後裔</a:t>
            </a:r>
            <a:r>
              <a:rPr lang="en-HK" altLang="zh-HK" sz="2400" dirty="0">
                <a:latin typeface="+mn-ea"/>
                <a:ea typeface="+mn-ea"/>
              </a:rPr>
              <a:t>─</a:t>
            </a:r>
            <a:r>
              <a:rPr lang="zh-TW" altLang="zh-HK" sz="2400" dirty="0">
                <a:latin typeface="+mn-ea"/>
                <a:ea typeface="+mn-ea"/>
              </a:rPr>
              <a:t>瑪探雅的玄孫，耶利的曾孫，比拿雅的孫子，撒迦利雅的兒子雅哈悉。</a:t>
            </a:r>
            <a:r>
              <a:rPr lang="en-US" altLang="zh-TW" sz="2400" dirty="0">
                <a:solidFill>
                  <a:schemeClr val="tx1"/>
                </a:solidFill>
                <a:latin typeface="+mn-ea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lvl="0" indent="0">
              <a:spcBef>
                <a:spcPts val="300"/>
              </a:spcBef>
              <a:buNone/>
            </a:pPr>
            <a:r>
              <a:rPr lang="en-US" altLang="zh-TW" sz="2400" dirty="0">
                <a:solidFill>
                  <a:schemeClr val="tx1"/>
                </a:solidFill>
                <a:latin typeface="+mn-ea"/>
                <a:ea typeface="+mn-ea"/>
                <a:cs typeface="Times New Roman" panose="02020603050405020304" pitchFamily="18" charset="0"/>
              </a:rPr>
              <a:t> 15 </a:t>
            </a:r>
            <a:r>
              <a:rPr lang="zh-TW" altLang="zh-HK" sz="2400" dirty="0">
                <a:latin typeface="+mn-ea"/>
                <a:ea typeface="+mn-ea"/>
              </a:rPr>
              <a:t>他說：「猶大眾人、耶路撒冷的居民，和約沙法王，你們請聽。 耶和華對你們如此說：『不要因這大軍恐懼驚惶；因為勝敗不在乎你們，乃在乎神。 </a:t>
            </a:r>
            <a:endParaRPr lang="en-US" altLang="zh-TW" sz="2400" dirty="0">
              <a:latin typeface="+mn-ea"/>
              <a:ea typeface="+mn-ea"/>
            </a:endParaRPr>
          </a:p>
          <a:p>
            <a:pPr marL="0" lvl="0" indent="0">
              <a:spcBef>
                <a:spcPts val="300"/>
              </a:spcBef>
              <a:buNone/>
            </a:pPr>
            <a:r>
              <a:rPr lang="en-US" altLang="zh-TW" sz="2400" dirty="0">
                <a:solidFill>
                  <a:schemeClr val="tx1"/>
                </a:solidFill>
                <a:effectLst/>
                <a:latin typeface="+mn-ea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TW" sz="2400" dirty="0">
                <a:solidFill>
                  <a:schemeClr val="tx1"/>
                </a:solidFill>
                <a:latin typeface="+mn-ea"/>
                <a:ea typeface="+mn-ea"/>
                <a:cs typeface="Times New Roman" panose="02020603050405020304" pitchFamily="18" charset="0"/>
              </a:rPr>
              <a:t>16</a:t>
            </a:r>
            <a:r>
              <a:rPr lang="en-US" altLang="zh-TW" sz="2400" dirty="0">
                <a:solidFill>
                  <a:schemeClr val="tx1"/>
                </a:solidFill>
                <a:effectLst/>
                <a:latin typeface="+mn-ea"/>
                <a:ea typeface="+mn-ea"/>
                <a:cs typeface="Times New Roman" panose="02020603050405020304" pitchFamily="18" charset="0"/>
              </a:rPr>
              <a:t> </a:t>
            </a:r>
            <a:r>
              <a:rPr lang="zh-TW" altLang="zh-HK" sz="2400" dirty="0">
                <a:latin typeface="+mn-ea"/>
                <a:ea typeface="+mn-ea"/>
              </a:rPr>
              <a:t>明日你們要下去迎敵，他們是從洗斯坡上來，你們必在耶魯伊勒曠野前的谷口遇見他們。</a:t>
            </a:r>
            <a:endParaRPr lang="en-US" altLang="zh-TW" sz="2400" dirty="0">
              <a:solidFill>
                <a:schemeClr val="tx1"/>
              </a:solidFill>
              <a:effectLst/>
              <a:latin typeface="+mn-ea"/>
              <a:ea typeface="+mn-ea"/>
              <a:cs typeface="Times New Roman" panose="02020603050405020304" pitchFamily="18" charset="0"/>
            </a:endParaRPr>
          </a:p>
          <a:p>
            <a:pPr marL="0" lvl="0" indent="0">
              <a:spcBef>
                <a:spcPts val="300"/>
              </a:spcBef>
              <a:buNone/>
            </a:pPr>
            <a:r>
              <a:rPr lang="en-US" altLang="zh-TW" sz="2400" dirty="0">
                <a:solidFill>
                  <a:schemeClr val="tx1"/>
                </a:solidFill>
                <a:latin typeface="+mn-ea"/>
                <a:ea typeface="+mn-ea"/>
                <a:cs typeface="Times New Roman" panose="02020603050405020304" pitchFamily="18" charset="0"/>
              </a:rPr>
              <a:t> 17 </a:t>
            </a:r>
            <a:r>
              <a:rPr lang="zh-TW" altLang="zh-HK" sz="2400" dirty="0">
                <a:latin typeface="+mn-ea"/>
                <a:ea typeface="+mn-ea"/>
              </a:rPr>
              <a:t>猶大和耶路撒冷人哪，這次你們不要爭戰，要擺陣站著，看耶和華為你們施行拯救。 不要恐懼，也不要驚惶。 明日當出去迎敵，因為耶和華與你們同在。』</a:t>
            </a:r>
            <a:r>
              <a:rPr lang="zh-TW" altLang="zh-HK" sz="2400" dirty="0"/>
              <a:t>」</a:t>
            </a:r>
            <a:endParaRPr lang="en-US" altLang="zh-TW" sz="2400" dirty="0">
              <a:solidFill>
                <a:schemeClr val="tx1"/>
              </a:solidFill>
              <a:effectLst/>
              <a:latin typeface="+mn-ea"/>
              <a:ea typeface="+mn-ea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2400" dirty="0">
              <a:solidFill>
                <a:schemeClr val="tx1"/>
              </a:solidFill>
              <a:latin typeface="Bellota Text" panose="02020500000000000000" charset="0"/>
              <a:ea typeface="Bellota Text" panose="02020500000000000000" charset="0"/>
            </a:endParaRPr>
          </a:p>
        </p:txBody>
      </p:sp>
      <p:sp>
        <p:nvSpPr>
          <p:cNvPr id="1410" name="Google Shape;1410;p76"/>
          <p:cNvSpPr txBox="1">
            <a:spLocks noGrp="1"/>
          </p:cNvSpPr>
          <p:nvPr>
            <p:ph type="ctrTitle"/>
          </p:nvPr>
        </p:nvSpPr>
        <p:spPr>
          <a:xfrm>
            <a:off x="672198" y="85204"/>
            <a:ext cx="7696800" cy="68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/>
              <a:t>歷代志下</a:t>
            </a:r>
            <a:r>
              <a:rPr lang="en-US" altLang="zh-TW" dirty="0"/>
              <a:t>20:14-17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903450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46"/>
          <p:cNvSpPr txBox="1">
            <a:spLocks noGrp="1"/>
          </p:cNvSpPr>
          <p:nvPr>
            <p:ph type="subTitle" idx="5"/>
          </p:nvPr>
        </p:nvSpPr>
        <p:spPr>
          <a:xfrm>
            <a:off x="2725492" y="3697000"/>
            <a:ext cx="4540500" cy="64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800" dirty="0">
                <a:solidFill>
                  <a:schemeClr val="tx1"/>
                </a:solidFill>
                <a:effectLst/>
                <a:ea typeface="新細明體" panose="02020500000000000000" pitchFamily="18" charset="-120"/>
                <a:cs typeface="Times New Roman" panose="02020603050405020304" pitchFamily="18" charset="0"/>
              </a:rPr>
              <a:t>17 </a:t>
            </a:r>
            <a:r>
              <a:rPr lang="zh-TW" altLang="zh-HK" sz="1800" dirty="0">
                <a:solidFill>
                  <a:schemeClr val="tx1"/>
                </a:solidFill>
                <a:effectLst/>
                <a:ea typeface="新細明體" panose="02020500000000000000" pitchFamily="18" charset="-120"/>
                <a:cs typeface="Times New Roman" panose="02020603050405020304" pitchFamily="18" charset="0"/>
              </a:rPr>
              <a:t>看耶和華為你們施行拯救</a:t>
            </a:r>
            <a:endParaRPr lang="en-US" altLang="zh-TW" sz="1800" dirty="0">
              <a:solidFill>
                <a:schemeClr val="tx1"/>
              </a:solidFill>
              <a:effectLst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800" dirty="0">
                <a:solidFill>
                  <a:schemeClr val="tx1"/>
                </a:solidFill>
                <a:effectLst/>
                <a:ea typeface="新細明體" panose="02020500000000000000" pitchFamily="18" charset="-120"/>
                <a:cs typeface="Times New Roman" panose="02020603050405020304" pitchFamily="18" charset="0"/>
              </a:rPr>
              <a:t>17 </a:t>
            </a:r>
            <a:r>
              <a:rPr lang="zh-TW" altLang="zh-HK" sz="1800" dirty="0">
                <a:solidFill>
                  <a:schemeClr val="tx1"/>
                </a:solidFill>
                <a:effectLst/>
                <a:ea typeface="新細明體" panose="02020500000000000000" pitchFamily="18" charset="-120"/>
                <a:cs typeface="Times New Roman" panose="02020603050405020304" pitchFamily="18" charset="0"/>
              </a:rPr>
              <a:t>耶和華與你們同在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394" name="Google Shape;394;p46"/>
          <p:cNvSpPr txBox="1">
            <a:spLocks noGrp="1"/>
          </p:cNvSpPr>
          <p:nvPr>
            <p:ph type="subTitle" idx="1"/>
          </p:nvPr>
        </p:nvSpPr>
        <p:spPr>
          <a:xfrm>
            <a:off x="2725492" y="1685450"/>
            <a:ext cx="4540500" cy="64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800" dirty="0">
                <a:solidFill>
                  <a:schemeClr val="tx1"/>
                </a:solidFill>
                <a:effectLst/>
                <a:ea typeface="新細明體" panose="02020500000000000000" pitchFamily="18" charset="-120"/>
                <a:cs typeface="Times New Roman" panose="02020603050405020304" pitchFamily="18" charset="0"/>
              </a:rPr>
              <a:t>15 </a:t>
            </a:r>
            <a:r>
              <a:rPr lang="zh-TW" altLang="zh-HK" sz="1800" dirty="0">
                <a:solidFill>
                  <a:schemeClr val="tx1"/>
                </a:solidFill>
                <a:effectLst/>
                <a:ea typeface="新細明體" panose="02020500000000000000" pitchFamily="18" charset="-120"/>
                <a:cs typeface="Times New Roman" panose="02020603050405020304" pitchFamily="18" charset="0"/>
              </a:rPr>
              <a:t>不要因這大軍恐懼驚惶</a:t>
            </a:r>
            <a:endParaRPr lang="en-US" altLang="zh-TW" sz="1800" dirty="0">
              <a:solidFill>
                <a:schemeClr val="tx1"/>
              </a:solidFill>
              <a:effectLst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800" dirty="0">
                <a:solidFill>
                  <a:schemeClr val="tx1"/>
                </a:solidFill>
                <a:ea typeface="新細明體" panose="02020500000000000000" pitchFamily="18" charset="-120"/>
                <a:cs typeface="Times New Roman" panose="02020603050405020304" pitchFamily="18" charset="0"/>
              </a:rPr>
              <a:t>17 </a:t>
            </a:r>
            <a:r>
              <a:rPr lang="zh-TW" altLang="zh-HK" sz="1800" dirty="0">
                <a:solidFill>
                  <a:schemeClr val="tx1"/>
                </a:solidFill>
                <a:effectLst/>
                <a:ea typeface="新細明體" panose="02020500000000000000" pitchFamily="18" charset="-120"/>
                <a:cs typeface="Times New Roman" panose="02020603050405020304" pitchFamily="18" charset="0"/>
              </a:rPr>
              <a:t>不要恐懼，也不要驚惶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395" name="Google Shape;395;p46"/>
          <p:cNvSpPr txBox="1">
            <a:spLocks noGrp="1"/>
          </p:cNvSpPr>
          <p:nvPr>
            <p:ph type="ctrTitle"/>
          </p:nvPr>
        </p:nvSpPr>
        <p:spPr>
          <a:xfrm>
            <a:off x="2725517" y="1481150"/>
            <a:ext cx="45405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/>
              <a:t>重覆的命令 </a:t>
            </a:r>
            <a:endParaRPr dirty="0"/>
          </a:p>
        </p:txBody>
      </p:sp>
      <p:sp>
        <p:nvSpPr>
          <p:cNvPr id="396" name="Google Shape;396;p46"/>
          <p:cNvSpPr txBox="1">
            <a:spLocks noGrp="1"/>
          </p:cNvSpPr>
          <p:nvPr>
            <p:ph type="ctrTitle" idx="2"/>
          </p:nvPr>
        </p:nvSpPr>
        <p:spPr>
          <a:xfrm>
            <a:off x="2725517" y="2445190"/>
            <a:ext cx="45405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/>
              <a:t>重覆的聲明</a:t>
            </a:r>
            <a:endParaRPr dirty="0"/>
          </a:p>
        </p:txBody>
      </p:sp>
      <p:sp>
        <p:nvSpPr>
          <p:cNvPr id="397" name="Google Shape;397;p46"/>
          <p:cNvSpPr txBox="1">
            <a:spLocks noGrp="1"/>
          </p:cNvSpPr>
          <p:nvPr>
            <p:ph type="subTitle" idx="3"/>
          </p:nvPr>
        </p:nvSpPr>
        <p:spPr>
          <a:xfrm>
            <a:off x="2725492" y="2672073"/>
            <a:ext cx="4540500" cy="64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800" dirty="0">
                <a:solidFill>
                  <a:schemeClr val="tx1"/>
                </a:solidFill>
                <a:effectLst/>
                <a:ea typeface="新細明體" panose="02020500000000000000" pitchFamily="18" charset="-120"/>
                <a:cs typeface="Times New Roman" panose="02020603050405020304" pitchFamily="18" charset="0"/>
              </a:rPr>
              <a:t>15 </a:t>
            </a:r>
            <a:r>
              <a:rPr lang="zh-TW" altLang="zh-HK" sz="1800" dirty="0">
                <a:solidFill>
                  <a:schemeClr val="tx1"/>
                </a:solidFill>
                <a:effectLst/>
                <a:ea typeface="新細明體" panose="02020500000000000000" pitchFamily="18" charset="-120"/>
                <a:cs typeface="Times New Roman" panose="02020603050405020304" pitchFamily="18" charset="0"/>
              </a:rPr>
              <a:t>勝敗不在乎你們，乃乎在神</a:t>
            </a:r>
            <a:endParaRPr lang="en-US" altLang="zh-TW" sz="1800" dirty="0">
              <a:solidFill>
                <a:schemeClr val="tx1"/>
              </a:solidFill>
              <a:effectLst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800" dirty="0">
                <a:solidFill>
                  <a:schemeClr val="tx1"/>
                </a:solidFill>
                <a:effectLst/>
                <a:ea typeface="新細明體" panose="02020500000000000000" pitchFamily="18" charset="-120"/>
                <a:cs typeface="Times New Roman" panose="02020603050405020304" pitchFamily="18" charset="0"/>
              </a:rPr>
              <a:t>17 </a:t>
            </a:r>
            <a:r>
              <a:rPr lang="zh-TW" altLang="zh-HK" sz="1800" dirty="0">
                <a:solidFill>
                  <a:schemeClr val="tx1"/>
                </a:solidFill>
                <a:effectLst/>
                <a:ea typeface="新細明體" panose="02020500000000000000" pitchFamily="18" charset="-120"/>
                <a:cs typeface="Times New Roman" panose="02020603050405020304" pitchFamily="18" charset="0"/>
              </a:rPr>
              <a:t>你們不要爭戰，要擺陣站着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398" name="Google Shape;398;p46"/>
          <p:cNvSpPr txBox="1">
            <a:spLocks noGrp="1"/>
          </p:cNvSpPr>
          <p:nvPr>
            <p:ph type="ctrTitle" idx="4"/>
          </p:nvPr>
        </p:nvSpPr>
        <p:spPr>
          <a:xfrm>
            <a:off x="2725492" y="3447902"/>
            <a:ext cx="45405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/>
              <a:t>重覆的應許</a:t>
            </a:r>
            <a:endParaRPr dirty="0"/>
          </a:p>
        </p:txBody>
      </p:sp>
      <p:sp>
        <p:nvSpPr>
          <p:cNvPr id="399" name="Google Shape;399;p46"/>
          <p:cNvSpPr txBox="1">
            <a:spLocks noGrp="1"/>
          </p:cNvSpPr>
          <p:nvPr>
            <p:ph type="ctrTitle" idx="6"/>
          </p:nvPr>
        </p:nvSpPr>
        <p:spPr>
          <a:xfrm>
            <a:off x="723600" y="539475"/>
            <a:ext cx="7696800" cy="68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volini" panose="03000502040302020204" pitchFamily="66" charset="0"/>
                <a:cs typeface="Cavolini" panose="03000502040302020204" pitchFamily="66" charset="0"/>
              </a:rPr>
              <a:t>3</a:t>
            </a:r>
            <a:r>
              <a:rPr lang="zh-TW" altLang="en-US" dirty="0"/>
              <a:t>個重點</a:t>
            </a:r>
            <a:endParaRPr dirty="0"/>
          </a:p>
        </p:txBody>
      </p:sp>
      <p:grpSp>
        <p:nvGrpSpPr>
          <p:cNvPr id="2" name="Google Shape;12659;p93">
            <a:extLst>
              <a:ext uri="{FF2B5EF4-FFF2-40B4-BE49-F238E27FC236}">
                <a16:creationId xmlns:a16="http://schemas.microsoft.com/office/drawing/2014/main" xmlns="" id="{0340A63E-F601-564C-FEDD-DE31C462D67D}"/>
              </a:ext>
            </a:extLst>
          </p:cNvPr>
          <p:cNvGrpSpPr/>
          <p:nvPr/>
        </p:nvGrpSpPr>
        <p:grpSpPr>
          <a:xfrm>
            <a:off x="1982940" y="1810256"/>
            <a:ext cx="332012" cy="355454"/>
            <a:chOff x="7055134" y="2919170"/>
            <a:chExt cx="290321" cy="310820"/>
          </a:xfrm>
        </p:grpSpPr>
        <p:sp>
          <p:nvSpPr>
            <p:cNvPr id="3" name="Google Shape;12660;p93">
              <a:extLst>
                <a:ext uri="{FF2B5EF4-FFF2-40B4-BE49-F238E27FC236}">
                  <a16:creationId xmlns:a16="http://schemas.microsoft.com/office/drawing/2014/main" xmlns="" id="{5840FA21-1386-6FBC-F877-2FDEBD256342}"/>
                </a:ext>
              </a:extLst>
            </p:cNvPr>
            <p:cNvSpPr/>
            <p:nvPr/>
          </p:nvSpPr>
          <p:spPr>
            <a:xfrm>
              <a:off x="7102497" y="2970989"/>
              <a:ext cx="191044" cy="259001"/>
            </a:xfrm>
            <a:custGeom>
              <a:avLst/>
              <a:gdLst/>
              <a:ahLst/>
              <a:cxnLst/>
              <a:rect l="l" t="t" r="r" b="b"/>
              <a:pathLst>
                <a:path w="6002" h="8137" extrusionOk="0">
                  <a:moveTo>
                    <a:pt x="3097" y="314"/>
                  </a:moveTo>
                  <a:cubicBezTo>
                    <a:pt x="3739" y="314"/>
                    <a:pt x="4347" y="552"/>
                    <a:pt x="4835" y="980"/>
                  </a:cubicBezTo>
                  <a:cubicBezTo>
                    <a:pt x="5394" y="1481"/>
                    <a:pt x="5716" y="2195"/>
                    <a:pt x="5716" y="2933"/>
                  </a:cubicBezTo>
                  <a:cubicBezTo>
                    <a:pt x="5704" y="3445"/>
                    <a:pt x="5549" y="3933"/>
                    <a:pt x="5287" y="4350"/>
                  </a:cubicBezTo>
                  <a:cubicBezTo>
                    <a:pt x="5013" y="4767"/>
                    <a:pt x="4644" y="5100"/>
                    <a:pt x="4204" y="5302"/>
                  </a:cubicBezTo>
                  <a:cubicBezTo>
                    <a:pt x="3930" y="5433"/>
                    <a:pt x="3751" y="5719"/>
                    <a:pt x="3751" y="6029"/>
                  </a:cubicBezTo>
                  <a:lnTo>
                    <a:pt x="3751" y="6207"/>
                  </a:lnTo>
                  <a:lnTo>
                    <a:pt x="2430" y="6207"/>
                  </a:lnTo>
                  <a:lnTo>
                    <a:pt x="2430" y="6029"/>
                  </a:lnTo>
                  <a:cubicBezTo>
                    <a:pt x="2430" y="5719"/>
                    <a:pt x="2251" y="5433"/>
                    <a:pt x="1965" y="5302"/>
                  </a:cubicBezTo>
                  <a:cubicBezTo>
                    <a:pt x="942" y="4814"/>
                    <a:pt x="346" y="3731"/>
                    <a:pt x="489" y="2588"/>
                  </a:cubicBezTo>
                  <a:cubicBezTo>
                    <a:pt x="644" y="1421"/>
                    <a:pt x="1608" y="457"/>
                    <a:pt x="2799" y="326"/>
                  </a:cubicBezTo>
                  <a:cubicBezTo>
                    <a:pt x="2906" y="314"/>
                    <a:pt x="3013" y="314"/>
                    <a:pt x="3097" y="314"/>
                  </a:cubicBezTo>
                  <a:close/>
                  <a:moveTo>
                    <a:pt x="3728" y="6505"/>
                  </a:moveTo>
                  <a:lnTo>
                    <a:pt x="3739" y="7017"/>
                  </a:lnTo>
                  <a:cubicBezTo>
                    <a:pt x="3739" y="7100"/>
                    <a:pt x="3668" y="7195"/>
                    <a:pt x="3561" y="7195"/>
                  </a:cubicBezTo>
                  <a:lnTo>
                    <a:pt x="2573" y="7195"/>
                  </a:lnTo>
                  <a:cubicBezTo>
                    <a:pt x="2489" y="7195"/>
                    <a:pt x="2394" y="7124"/>
                    <a:pt x="2394" y="7017"/>
                  </a:cubicBezTo>
                  <a:lnTo>
                    <a:pt x="2394" y="6505"/>
                  </a:lnTo>
                  <a:close/>
                  <a:moveTo>
                    <a:pt x="3394" y="7469"/>
                  </a:moveTo>
                  <a:lnTo>
                    <a:pt x="3406" y="7648"/>
                  </a:lnTo>
                  <a:cubicBezTo>
                    <a:pt x="3406" y="7743"/>
                    <a:pt x="3335" y="7838"/>
                    <a:pt x="3228" y="7838"/>
                  </a:cubicBezTo>
                  <a:lnTo>
                    <a:pt x="2906" y="7838"/>
                  </a:lnTo>
                  <a:cubicBezTo>
                    <a:pt x="2811" y="7838"/>
                    <a:pt x="2727" y="7755"/>
                    <a:pt x="2727" y="7648"/>
                  </a:cubicBezTo>
                  <a:lnTo>
                    <a:pt x="2727" y="7469"/>
                  </a:lnTo>
                  <a:close/>
                  <a:moveTo>
                    <a:pt x="3056" y="0"/>
                  </a:moveTo>
                  <a:cubicBezTo>
                    <a:pt x="2951" y="0"/>
                    <a:pt x="2845" y="6"/>
                    <a:pt x="2739" y="16"/>
                  </a:cubicBezTo>
                  <a:cubicBezTo>
                    <a:pt x="1418" y="171"/>
                    <a:pt x="322" y="1230"/>
                    <a:pt x="168" y="2552"/>
                  </a:cubicBezTo>
                  <a:cubicBezTo>
                    <a:pt x="1" y="3814"/>
                    <a:pt x="668" y="5040"/>
                    <a:pt x="1811" y="5564"/>
                  </a:cubicBezTo>
                  <a:cubicBezTo>
                    <a:pt x="1977" y="5648"/>
                    <a:pt x="2096" y="5826"/>
                    <a:pt x="2096" y="6017"/>
                  </a:cubicBezTo>
                  <a:lnTo>
                    <a:pt x="2096" y="7005"/>
                  </a:lnTo>
                  <a:cubicBezTo>
                    <a:pt x="2096" y="7207"/>
                    <a:pt x="2239" y="7386"/>
                    <a:pt x="2430" y="7457"/>
                  </a:cubicBezTo>
                  <a:lnTo>
                    <a:pt x="2430" y="7648"/>
                  </a:lnTo>
                  <a:cubicBezTo>
                    <a:pt x="2430" y="7922"/>
                    <a:pt x="2632" y="8136"/>
                    <a:pt x="2906" y="8136"/>
                  </a:cubicBezTo>
                  <a:lnTo>
                    <a:pt x="3228" y="8136"/>
                  </a:lnTo>
                  <a:cubicBezTo>
                    <a:pt x="3501" y="8136"/>
                    <a:pt x="3704" y="7922"/>
                    <a:pt x="3704" y="7648"/>
                  </a:cubicBezTo>
                  <a:lnTo>
                    <a:pt x="3704" y="7457"/>
                  </a:lnTo>
                  <a:cubicBezTo>
                    <a:pt x="3906" y="7398"/>
                    <a:pt x="4037" y="7219"/>
                    <a:pt x="4037" y="7005"/>
                  </a:cubicBezTo>
                  <a:lnTo>
                    <a:pt x="4037" y="6017"/>
                  </a:lnTo>
                  <a:cubicBezTo>
                    <a:pt x="4037" y="5826"/>
                    <a:pt x="4144" y="5648"/>
                    <a:pt x="4323" y="5564"/>
                  </a:cubicBezTo>
                  <a:cubicBezTo>
                    <a:pt x="4811" y="5326"/>
                    <a:pt x="5228" y="4969"/>
                    <a:pt x="5537" y="4517"/>
                  </a:cubicBezTo>
                  <a:cubicBezTo>
                    <a:pt x="5847" y="4040"/>
                    <a:pt x="6002" y="3481"/>
                    <a:pt x="6002" y="2921"/>
                  </a:cubicBezTo>
                  <a:cubicBezTo>
                    <a:pt x="6002" y="2100"/>
                    <a:pt x="5644" y="1302"/>
                    <a:pt x="5037" y="754"/>
                  </a:cubicBezTo>
                  <a:cubicBezTo>
                    <a:pt x="4485" y="254"/>
                    <a:pt x="3788" y="0"/>
                    <a:pt x="305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12661;p93">
              <a:extLst>
                <a:ext uri="{FF2B5EF4-FFF2-40B4-BE49-F238E27FC236}">
                  <a16:creationId xmlns:a16="http://schemas.microsoft.com/office/drawing/2014/main" xmlns="" id="{3B4D0A6C-D607-3E73-E59C-8080BA7A1AF4}"/>
                </a:ext>
              </a:extLst>
            </p:cNvPr>
            <p:cNvSpPr/>
            <p:nvPr/>
          </p:nvSpPr>
          <p:spPr>
            <a:xfrm>
              <a:off x="7304872" y="3059413"/>
              <a:ext cx="40583" cy="9485"/>
            </a:xfrm>
            <a:custGeom>
              <a:avLst/>
              <a:gdLst/>
              <a:ahLst/>
              <a:cxnLst/>
              <a:rect l="l" t="t" r="r" b="b"/>
              <a:pathLst>
                <a:path w="1275" h="298" extrusionOk="0">
                  <a:moveTo>
                    <a:pt x="144" y="0"/>
                  </a:moveTo>
                  <a:cubicBezTo>
                    <a:pt x="60" y="0"/>
                    <a:pt x="1" y="72"/>
                    <a:pt x="1" y="143"/>
                  </a:cubicBezTo>
                  <a:cubicBezTo>
                    <a:pt x="1" y="238"/>
                    <a:pt x="72" y="298"/>
                    <a:pt x="144" y="298"/>
                  </a:cubicBezTo>
                  <a:lnTo>
                    <a:pt x="1132" y="298"/>
                  </a:lnTo>
                  <a:cubicBezTo>
                    <a:pt x="1215" y="298"/>
                    <a:pt x="1275" y="215"/>
                    <a:pt x="1275" y="143"/>
                  </a:cubicBezTo>
                  <a:cubicBezTo>
                    <a:pt x="1275" y="72"/>
                    <a:pt x="1203" y="0"/>
                    <a:pt x="113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2662;p93">
              <a:extLst>
                <a:ext uri="{FF2B5EF4-FFF2-40B4-BE49-F238E27FC236}">
                  <a16:creationId xmlns:a16="http://schemas.microsoft.com/office/drawing/2014/main" xmlns="" id="{6FA6AD89-7AB4-8580-614D-5BB3B3A4F610}"/>
                </a:ext>
              </a:extLst>
            </p:cNvPr>
            <p:cNvSpPr/>
            <p:nvPr/>
          </p:nvSpPr>
          <p:spPr>
            <a:xfrm>
              <a:off x="7055134" y="3059413"/>
              <a:ext cx="41347" cy="9485"/>
            </a:xfrm>
            <a:custGeom>
              <a:avLst/>
              <a:gdLst/>
              <a:ahLst/>
              <a:cxnLst/>
              <a:rect l="l" t="t" r="r" b="b"/>
              <a:pathLst>
                <a:path w="1299" h="298" extrusionOk="0">
                  <a:moveTo>
                    <a:pt x="155" y="0"/>
                  </a:moveTo>
                  <a:cubicBezTo>
                    <a:pt x="60" y="0"/>
                    <a:pt x="1" y="72"/>
                    <a:pt x="1" y="143"/>
                  </a:cubicBezTo>
                  <a:cubicBezTo>
                    <a:pt x="1" y="238"/>
                    <a:pt x="72" y="298"/>
                    <a:pt x="155" y="298"/>
                  </a:cubicBezTo>
                  <a:lnTo>
                    <a:pt x="1132" y="298"/>
                  </a:lnTo>
                  <a:cubicBezTo>
                    <a:pt x="1215" y="298"/>
                    <a:pt x="1287" y="215"/>
                    <a:pt x="1287" y="143"/>
                  </a:cubicBezTo>
                  <a:cubicBezTo>
                    <a:pt x="1298" y="72"/>
                    <a:pt x="1227" y="0"/>
                    <a:pt x="113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2663;p93">
              <a:extLst>
                <a:ext uri="{FF2B5EF4-FFF2-40B4-BE49-F238E27FC236}">
                  <a16:creationId xmlns:a16="http://schemas.microsoft.com/office/drawing/2014/main" xmlns="" id="{E68B45D1-3FA7-91EC-3F6B-FC41AC13DEA7}"/>
                </a:ext>
              </a:extLst>
            </p:cNvPr>
            <p:cNvSpPr/>
            <p:nvPr/>
          </p:nvSpPr>
          <p:spPr>
            <a:xfrm>
              <a:off x="7195727" y="2919170"/>
              <a:ext cx="9517" cy="40583"/>
            </a:xfrm>
            <a:custGeom>
              <a:avLst/>
              <a:gdLst/>
              <a:ahLst/>
              <a:cxnLst/>
              <a:rect l="l" t="t" r="r" b="b"/>
              <a:pathLst>
                <a:path w="299" h="1275" extrusionOk="0">
                  <a:moveTo>
                    <a:pt x="156" y="1"/>
                  </a:moveTo>
                  <a:cubicBezTo>
                    <a:pt x="60" y="1"/>
                    <a:pt x="1" y="72"/>
                    <a:pt x="1" y="144"/>
                  </a:cubicBezTo>
                  <a:lnTo>
                    <a:pt x="1" y="1132"/>
                  </a:lnTo>
                  <a:cubicBezTo>
                    <a:pt x="1" y="1215"/>
                    <a:pt x="84" y="1275"/>
                    <a:pt x="156" y="1275"/>
                  </a:cubicBezTo>
                  <a:cubicBezTo>
                    <a:pt x="227" y="1275"/>
                    <a:pt x="299" y="1204"/>
                    <a:pt x="299" y="1132"/>
                  </a:cubicBezTo>
                  <a:lnTo>
                    <a:pt x="299" y="144"/>
                  </a:lnTo>
                  <a:cubicBezTo>
                    <a:pt x="299" y="72"/>
                    <a:pt x="227" y="1"/>
                    <a:pt x="156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2664;p93">
              <a:extLst>
                <a:ext uri="{FF2B5EF4-FFF2-40B4-BE49-F238E27FC236}">
                  <a16:creationId xmlns:a16="http://schemas.microsoft.com/office/drawing/2014/main" xmlns="" id="{C50F57BD-1782-7526-7F46-1F1DB2EB64BF}"/>
                </a:ext>
              </a:extLst>
            </p:cNvPr>
            <p:cNvSpPr/>
            <p:nvPr/>
          </p:nvSpPr>
          <p:spPr>
            <a:xfrm>
              <a:off x="7185128" y="3007116"/>
              <a:ext cx="30334" cy="92880"/>
            </a:xfrm>
            <a:custGeom>
              <a:avLst/>
              <a:gdLst/>
              <a:ahLst/>
              <a:cxnLst/>
              <a:rect l="l" t="t" r="r" b="b"/>
              <a:pathLst>
                <a:path w="953" h="2918" extrusionOk="0">
                  <a:moveTo>
                    <a:pt x="477" y="310"/>
                  </a:moveTo>
                  <a:cubicBezTo>
                    <a:pt x="512" y="310"/>
                    <a:pt x="560" y="334"/>
                    <a:pt x="596" y="357"/>
                  </a:cubicBezTo>
                  <a:cubicBezTo>
                    <a:pt x="620" y="393"/>
                    <a:pt x="632" y="429"/>
                    <a:pt x="632" y="476"/>
                  </a:cubicBezTo>
                  <a:lnTo>
                    <a:pt x="548" y="2608"/>
                  </a:lnTo>
                  <a:lnTo>
                    <a:pt x="405" y="2620"/>
                  </a:lnTo>
                  <a:cubicBezTo>
                    <a:pt x="405" y="2620"/>
                    <a:pt x="393" y="2620"/>
                    <a:pt x="393" y="2608"/>
                  </a:cubicBezTo>
                  <a:lnTo>
                    <a:pt x="310" y="476"/>
                  </a:lnTo>
                  <a:cubicBezTo>
                    <a:pt x="310" y="429"/>
                    <a:pt x="322" y="393"/>
                    <a:pt x="358" y="357"/>
                  </a:cubicBezTo>
                  <a:cubicBezTo>
                    <a:pt x="381" y="334"/>
                    <a:pt x="429" y="310"/>
                    <a:pt x="477" y="310"/>
                  </a:cubicBezTo>
                  <a:close/>
                  <a:moveTo>
                    <a:pt x="477" y="0"/>
                  </a:moveTo>
                  <a:cubicBezTo>
                    <a:pt x="334" y="0"/>
                    <a:pt x="215" y="48"/>
                    <a:pt x="131" y="155"/>
                  </a:cubicBezTo>
                  <a:cubicBezTo>
                    <a:pt x="36" y="238"/>
                    <a:pt x="0" y="357"/>
                    <a:pt x="0" y="488"/>
                  </a:cubicBezTo>
                  <a:lnTo>
                    <a:pt x="84" y="2620"/>
                  </a:lnTo>
                  <a:cubicBezTo>
                    <a:pt x="84" y="2786"/>
                    <a:pt x="239" y="2917"/>
                    <a:pt x="393" y="2917"/>
                  </a:cubicBezTo>
                  <a:lnTo>
                    <a:pt x="512" y="2917"/>
                  </a:lnTo>
                  <a:cubicBezTo>
                    <a:pt x="679" y="2917"/>
                    <a:pt x="822" y="2786"/>
                    <a:pt x="822" y="2620"/>
                  </a:cubicBezTo>
                  <a:lnTo>
                    <a:pt x="917" y="488"/>
                  </a:lnTo>
                  <a:cubicBezTo>
                    <a:pt x="953" y="369"/>
                    <a:pt x="905" y="238"/>
                    <a:pt x="810" y="155"/>
                  </a:cubicBezTo>
                  <a:cubicBezTo>
                    <a:pt x="727" y="60"/>
                    <a:pt x="608" y="0"/>
                    <a:pt x="47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2665;p93">
              <a:extLst>
                <a:ext uri="{FF2B5EF4-FFF2-40B4-BE49-F238E27FC236}">
                  <a16:creationId xmlns:a16="http://schemas.microsoft.com/office/drawing/2014/main" xmlns="" id="{30671F84-A47A-429C-698A-7BCCD27FA905}"/>
                </a:ext>
              </a:extLst>
            </p:cNvPr>
            <p:cNvSpPr/>
            <p:nvPr/>
          </p:nvSpPr>
          <p:spPr>
            <a:xfrm>
              <a:off x="7187770" y="3111328"/>
              <a:ext cx="25814" cy="25814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310"/>
                  </a:moveTo>
                  <a:cubicBezTo>
                    <a:pt x="453" y="310"/>
                    <a:pt x="489" y="358"/>
                    <a:pt x="489" y="405"/>
                  </a:cubicBezTo>
                  <a:cubicBezTo>
                    <a:pt x="489" y="453"/>
                    <a:pt x="453" y="489"/>
                    <a:pt x="406" y="489"/>
                  </a:cubicBezTo>
                  <a:cubicBezTo>
                    <a:pt x="358" y="489"/>
                    <a:pt x="310" y="453"/>
                    <a:pt x="310" y="405"/>
                  </a:cubicBezTo>
                  <a:cubicBezTo>
                    <a:pt x="310" y="358"/>
                    <a:pt x="358" y="310"/>
                    <a:pt x="406" y="310"/>
                  </a:cubicBezTo>
                  <a:close/>
                  <a:moveTo>
                    <a:pt x="406" y="0"/>
                  </a:moveTo>
                  <a:cubicBezTo>
                    <a:pt x="179" y="0"/>
                    <a:pt x="1" y="179"/>
                    <a:pt x="1" y="405"/>
                  </a:cubicBezTo>
                  <a:cubicBezTo>
                    <a:pt x="1" y="631"/>
                    <a:pt x="179" y="810"/>
                    <a:pt x="406" y="810"/>
                  </a:cubicBezTo>
                  <a:cubicBezTo>
                    <a:pt x="632" y="810"/>
                    <a:pt x="810" y="631"/>
                    <a:pt x="810" y="405"/>
                  </a:cubicBezTo>
                  <a:cubicBezTo>
                    <a:pt x="787" y="179"/>
                    <a:pt x="608" y="0"/>
                    <a:pt x="40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2666;p93">
              <a:extLst>
                <a:ext uri="{FF2B5EF4-FFF2-40B4-BE49-F238E27FC236}">
                  <a16:creationId xmlns:a16="http://schemas.microsoft.com/office/drawing/2014/main" xmlns="" id="{B215F685-327B-CD0B-5665-C5D2E5B42962}"/>
                </a:ext>
              </a:extLst>
            </p:cNvPr>
            <p:cNvSpPr/>
            <p:nvPr/>
          </p:nvSpPr>
          <p:spPr>
            <a:xfrm>
              <a:off x="7249552" y="2951477"/>
              <a:ext cx="18971" cy="23077"/>
            </a:xfrm>
            <a:custGeom>
              <a:avLst/>
              <a:gdLst/>
              <a:ahLst/>
              <a:cxnLst/>
              <a:rect l="l" t="t" r="r" b="b"/>
              <a:pathLst>
                <a:path w="596" h="725" extrusionOk="0">
                  <a:moveTo>
                    <a:pt x="417" y="0"/>
                  </a:moveTo>
                  <a:cubicBezTo>
                    <a:pt x="362" y="0"/>
                    <a:pt x="307" y="32"/>
                    <a:pt x="274" y="81"/>
                  </a:cubicBezTo>
                  <a:lnTo>
                    <a:pt x="36" y="498"/>
                  </a:lnTo>
                  <a:cubicBezTo>
                    <a:pt x="1" y="570"/>
                    <a:pt x="24" y="665"/>
                    <a:pt x="96" y="700"/>
                  </a:cubicBezTo>
                  <a:cubicBezTo>
                    <a:pt x="132" y="724"/>
                    <a:pt x="143" y="724"/>
                    <a:pt x="179" y="724"/>
                  </a:cubicBezTo>
                  <a:cubicBezTo>
                    <a:pt x="239" y="724"/>
                    <a:pt x="274" y="689"/>
                    <a:pt x="310" y="641"/>
                  </a:cubicBezTo>
                  <a:lnTo>
                    <a:pt x="548" y="224"/>
                  </a:lnTo>
                  <a:cubicBezTo>
                    <a:pt x="596" y="153"/>
                    <a:pt x="560" y="69"/>
                    <a:pt x="489" y="22"/>
                  </a:cubicBezTo>
                  <a:cubicBezTo>
                    <a:pt x="466" y="7"/>
                    <a:pt x="442" y="0"/>
                    <a:pt x="41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2667;p93">
              <a:extLst>
                <a:ext uri="{FF2B5EF4-FFF2-40B4-BE49-F238E27FC236}">
                  <a16:creationId xmlns:a16="http://schemas.microsoft.com/office/drawing/2014/main" xmlns="" id="{BA0CA72E-39D7-646C-6979-37BED088FA6F}"/>
                </a:ext>
              </a:extLst>
            </p:cNvPr>
            <p:cNvSpPr/>
            <p:nvPr/>
          </p:nvSpPr>
          <p:spPr>
            <a:xfrm>
              <a:off x="7132831" y="3153852"/>
              <a:ext cx="18589" cy="22695"/>
            </a:xfrm>
            <a:custGeom>
              <a:avLst/>
              <a:gdLst/>
              <a:ahLst/>
              <a:cxnLst/>
              <a:rect l="l" t="t" r="r" b="b"/>
              <a:pathLst>
                <a:path w="584" h="713" extrusionOk="0">
                  <a:moveTo>
                    <a:pt x="419" y="0"/>
                  </a:moveTo>
                  <a:cubicBezTo>
                    <a:pt x="368" y="0"/>
                    <a:pt x="319" y="32"/>
                    <a:pt x="286" y="81"/>
                  </a:cubicBezTo>
                  <a:lnTo>
                    <a:pt x="48" y="498"/>
                  </a:lnTo>
                  <a:cubicBezTo>
                    <a:pt x="0" y="569"/>
                    <a:pt x="36" y="665"/>
                    <a:pt x="108" y="700"/>
                  </a:cubicBezTo>
                  <a:cubicBezTo>
                    <a:pt x="131" y="712"/>
                    <a:pt x="155" y="712"/>
                    <a:pt x="179" y="712"/>
                  </a:cubicBezTo>
                  <a:cubicBezTo>
                    <a:pt x="239" y="712"/>
                    <a:pt x="286" y="689"/>
                    <a:pt x="310" y="641"/>
                  </a:cubicBezTo>
                  <a:lnTo>
                    <a:pt x="548" y="224"/>
                  </a:lnTo>
                  <a:cubicBezTo>
                    <a:pt x="584" y="153"/>
                    <a:pt x="572" y="69"/>
                    <a:pt x="489" y="22"/>
                  </a:cubicBezTo>
                  <a:cubicBezTo>
                    <a:pt x="466" y="7"/>
                    <a:pt x="443" y="0"/>
                    <a:pt x="41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2668;p93">
              <a:extLst>
                <a:ext uri="{FF2B5EF4-FFF2-40B4-BE49-F238E27FC236}">
                  <a16:creationId xmlns:a16="http://schemas.microsoft.com/office/drawing/2014/main" xmlns="" id="{8FD59939-4BCB-C2D9-EAE6-60C6B90FDC53}"/>
                </a:ext>
              </a:extLst>
            </p:cNvPr>
            <p:cNvSpPr/>
            <p:nvPr/>
          </p:nvSpPr>
          <p:spPr>
            <a:xfrm>
              <a:off x="7132449" y="2951477"/>
              <a:ext cx="18971" cy="23077"/>
            </a:xfrm>
            <a:custGeom>
              <a:avLst/>
              <a:gdLst/>
              <a:ahLst/>
              <a:cxnLst/>
              <a:rect l="l" t="t" r="r" b="b"/>
              <a:pathLst>
                <a:path w="596" h="725" extrusionOk="0">
                  <a:moveTo>
                    <a:pt x="177" y="0"/>
                  </a:moveTo>
                  <a:cubicBezTo>
                    <a:pt x="154" y="0"/>
                    <a:pt x="130" y="7"/>
                    <a:pt x="108" y="22"/>
                  </a:cubicBezTo>
                  <a:cubicBezTo>
                    <a:pt x="24" y="69"/>
                    <a:pt x="1" y="153"/>
                    <a:pt x="48" y="236"/>
                  </a:cubicBezTo>
                  <a:lnTo>
                    <a:pt x="274" y="653"/>
                  </a:lnTo>
                  <a:cubicBezTo>
                    <a:pt x="310" y="689"/>
                    <a:pt x="358" y="724"/>
                    <a:pt x="417" y="724"/>
                  </a:cubicBezTo>
                  <a:cubicBezTo>
                    <a:pt x="441" y="724"/>
                    <a:pt x="477" y="724"/>
                    <a:pt x="489" y="712"/>
                  </a:cubicBezTo>
                  <a:cubicBezTo>
                    <a:pt x="584" y="665"/>
                    <a:pt x="596" y="570"/>
                    <a:pt x="548" y="498"/>
                  </a:cubicBezTo>
                  <a:lnTo>
                    <a:pt x="310" y="81"/>
                  </a:lnTo>
                  <a:cubicBezTo>
                    <a:pt x="277" y="32"/>
                    <a:pt x="228" y="0"/>
                    <a:pt x="17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669;p93">
              <a:extLst>
                <a:ext uri="{FF2B5EF4-FFF2-40B4-BE49-F238E27FC236}">
                  <a16:creationId xmlns:a16="http://schemas.microsoft.com/office/drawing/2014/main" xmlns="" id="{7FD1A94B-AF9E-2099-CD17-B17542FFE54D}"/>
                </a:ext>
              </a:extLst>
            </p:cNvPr>
            <p:cNvSpPr/>
            <p:nvPr/>
          </p:nvSpPr>
          <p:spPr>
            <a:xfrm>
              <a:off x="7249552" y="3153852"/>
              <a:ext cx="18971" cy="22695"/>
            </a:xfrm>
            <a:custGeom>
              <a:avLst/>
              <a:gdLst/>
              <a:ahLst/>
              <a:cxnLst/>
              <a:rect l="l" t="t" r="r" b="b"/>
              <a:pathLst>
                <a:path w="596" h="713" extrusionOk="0">
                  <a:moveTo>
                    <a:pt x="173" y="0"/>
                  </a:moveTo>
                  <a:cubicBezTo>
                    <a:pt x="148" y="0"/>
                    <a:pt x="122" y="7"/>
                    <a:pt x="96" y="22"/>
                  </a:cubicBezTo>
                  <a:cubicBezTo>
                    <a:pt x="24" y="69"/>
                    <a:pt x="1" y="153"/>
                    <a:pt x="36" y="224"/>
                  </a:cubicBezTo>
                  <a:lnTo>
                    <a:pt x="274" y="641"/>
                  </a:lnTo>
                  <a:cubicBezTo>
                    <a:pt x="310" y="689"/>
                    <a:pt x="358" y="712"/>
                    <a:pt x="417" y="712"/>
                  </a:cubicBezTo>
                  <a:cubicBezTo>
                    <a:pt x="441" y="712"/>
                    <a:pt x="477" y="712"/>
                    <a:pt x="489" y="700"/>
                  </a:cubicBezTo>
                  <a:cubicBezTo>
                    <a:pt x="560" y="665"/>
                    <a:pt x="596" y="569"/>
                    <a:pt x="548" y="498"/>
                  </a:cubicBezTo>
                  <a:lnTo>
                    <a:pt x="310" y="81"/>
                  </a:lnTo>
                  <a:cubicBezTo>
                    <a:pt x="277" y="32"/>
                    <a:pt x="228" y="0"/>
                    <a:pt x="17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2670;p93">
              <a:extLst>
                <a:ext uri="{FF2B5EF4-FFF2-40B4-BE49-F238E27FC236}">
                  <a16:creationId xmlns:a16="http://schemas.microsoft.com/office/drawing/2014/main" xmlns="" id="{D4EB8849-5B79-0AA9-4A3D-91066E3C6AD3}"/>
                </a:ext>
              </a:extLst>
            </p:cNvPr>
            <p:cNvSpPr/>
            <p:nvPr/>
          </p:nvSpPr>
          <p:spPr>
            <a:xfrm>
              <a:off x="7289721" y="3113969"/>
              <a:ext cx="24286" cy="17093"/>
            </a:xfrm>
            <a:custGeom>
              <a:avLst/>
              <a:gdLst/>
              <a:ahLst/>
              <a:cxnLst/>
              <a:rect l="l" t="t" r="r" b="b"/>
              <a:pathLst>
                <a:path w="763" h="537" extrusionOk="0">
                  <a:moveTo>
                    <a:pt x="172" y="0"/>
                  </a:moveTo>
                  <a:cubicBezTo>
                    <a:pt x="121" y="0"/>
                    <a:pt x="72" y="29"/>
                    <a:pt x="48" y="84"/>
                  </a:cubicBezTo>
                  <a:cubicBezTo>
                    <a:pt x="1" y="156"/>
                    <a:pt x="24" y="239"/>
                    <a:pt x="108" y="287"/>
                  </a:cubicBezTo>
                  <a:lnTo>
                    <a:pt x="524" y="525"/>
                  </a:lnTo>
                  <a:cubicBezTo>
                    <a:pt x="548" y="537"/>
                    <a:pt x="560" y="537"/>
                    <a:pt x="596" y="537"/>
                  </a:cubicBezTo>
                  <a:cubicBezTo>
                    <a:pt x="655" y="537"/>
                    <a:pt x="703" y="513"/>
                    <a:pt x="727" y="465"/>
                  </a:cubicBezTo>
                  <a:cubicBezTo>
                    <a:pt x="763" y="394"/>
                    <a:pt x="739" y="310"/>
                    <a:pt x="667" y="263"/>
                  </a:cubicBezTo>
                  <a:lnTo>
                    <a:pt x="251" y="25"/>
                  </a:lnTo>
                  <a:cubicBezTo>
                    <a:pt x="226" y="8"/>
                    <a:pt x="199" y="0"/>
                    <a:pt x="17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2671;p93">
              <a:extLst>
                <a:ext uri="{FF2B5EF4-FFF2-40B4-BE49-F238E27FC236}">
                  <a16:creationId xmlns:a16="http://schemas.microsoft.com/office/drawing/2014/main" xmlns="" id="{F9D82595-E650-6118-A469-1CC43B9C311E}"/>
                </a:ext>
              </a:extLst>
            </p:cNvPr>
            <p:cNvSpPr/>
            <p:nvPr/>
          </p:nvSpPr>
          <p:spPr>
            <a:xfrm>
              <a:off x="7086964" y="2996931"/>
              <a:ext cx="24668" cy="17411"/>
            </a:xfrm>
            <a:custGeom>
              <a:avLst/>
              <a:gdLst/>
              <a:ahLst/>
              <a:cxnLst/>
              <a:rect l="l" t="t" r="r" b="b"/>
              <a:pathLst>
                <a:path w="775" h="547" extrusionOk="0">
                  <a:moveTo>
                    <a:pt x="179" y="1"/>
                  </a:moveTo>
                  <a:cubicBezTo>
                    <a:pt x="125" y="1"/>
                    <a:pt x="73" y="33"/>
                    <a:pt x="48" y="82"/>
                  </a:cubicBezTo>
                  <a:cubicBezTo>
                    <a:pt x="1" y="154"/>
                    <a:pt x="25" y="249"/>
                    <a:pt x="108" y="285"/>
                  </a:cubicBezTo>
                  <a:lnTo>
                    <a:pt x="525" y="535"/>
                  </a:lnTo>
                  <a:cubicBezTo>
                    <a:pt x="548" y="546"/>
                    <a:pt x="560" y="546"/>
                    <a:pt x="596" y="546"/>
                  </a:cubicBezTo>
                  <a:cubicBezTo>
                    <a:pt x="656" y="546"/>
                    <a:pt x="703" y="511"/>
                    <a:pt x="727" y="475"/>
                  </a:cubicBezTo>
                  <a:cubicBezTo>
                    <a:pt x="775" y="415"/>
                    <a:pt x="739" y="308"/>
                    <a:pt x="668" y="261"/>
                  </a:cubicBezTo>
                  <a:lnTo>
                    <a:pt x="251" y="23"/>
                  </a:lnTo>
                  <a:cubicBezTo>
                    <a:pt x="228" y="8"/>
                    <a:pt x="204" y="1"/>
                    <a:pt x="17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2672;p93">
              <a:extLst>
                <a:ext uri="{FF2B5EF4-FFF2-40B4-BE49-F238E27FC236}">
                  <a16:creationId xmlns:a16="http://schemas.microsoft.com/office/drawing/2014/main" xmlns="" id="{D3D7E7B7-00EB-47B1-E478-164645D8207C}"/>
                </a:ext>
              </a:extLst>
            </p:cNvPr>
            <p:cNvSpPr/>
            <p:nvPr/>
          </p:nvSpPr>
          <p:spPr>
            <a:xfrm>
              <a:off x="7289339" y="2996931"/>
              <a:ext cx="24668" cy="17411"/>
            </a:xfrm>
            <a:custGeom>
              <a:avLst/>
              <a:gdLst/>
              <a:ahLst/>
              <a:cxnLst/>
              <a:rect l="l" t="t" r="r" b="b"/>
              <a:pathLst>
                <a:path w="775" h="547" extrusionOk="0">
                  <a:moveTo>
                    <a:pt x="590" y="1"/>
                  </a:moveTo>
                  <a:cubicBezTo>
                    <a:pt x="565" y="1"/>
                    <a:pt x="539" y="8"/>
                    <a:pt x="513" y="23"/>
                  </a:cubicBezTo>
                  <a:lnTo>
                    <a:pt x="96" y="261"/>
                  </a:lnTo>
                  <a:cubicBezTo>
                    <a:pt x="25" y="308"/>
                    <a:pt x="1" y="392"/>
                    <a:pt x="36" y="475"/>
                  </a:cubicBezTo>
                  <a:cubicBezTo>
                    <a:pt x="72" y="511"/>
                    <a:pt x="108" y="546"/>
                    <a:pt x="179" y="546"/>
                  </a:cubicBezTo>
                  <a:cubicBezTo>
                    <a:pt x="203" y="546"/>
                    <a:pt x="239" y="546"/>
                    <a:pt x="251" y="535"/>
                  </a:cubicBezTo>
                  <a:lnTo>
                    <a:pt x="667" y="285"/>
                  </a:lnTo>
                  <a:cubicBezTo>
                    <a:pt x="751" y="249"/>
                    <a:pt x="775" y="154"/>
                    <a:pt x="727" y="82"/>
                  </a:cubicBezTo>
                  <a:cubicBezTo>
                    <a:pt x="694" y="33"/>
                    <a:pt x="645" y="1"/>
                    <a:pt x="59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2673;p93">
              <a:extLst>
                <a:ext uri="{FF2B5EF4-FFF2-40B4-BE49-F238E27FC236}">
                  <a16:creationId xmlns:a16="http://schemas.microsoft.com/office/drawing/2014/main" xmlns="" id="{F8F64748-2CFD-AE0D-B475-AE0505F94601}"/>
                </a:ext>
              </a:extLst>
            </p:cNvPr>
            <p:cNvSpPr/>
            <p:nvPr/>
          </p:nvSpPr>
          <p:spPr>
            <a:xfrm>
              <a:off x="7086964" y="3113587"/>
              <a:ext cx="24668" cy="17093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597" y="0"/>
                  </a:moveTo>
                  <a:cubicBezTo>
                    <a:pt x="570" y="0"/>
                    <a:pt x="541" y="8"/>
                    <a:pt x="513" y="25"/>
                  </a:cubicBezTo>
                  <a:lnTo>
                    <a:pt x="108" y="263"/>
                  </a:lnTo>
                  <a:cubicBezTo>
                    <a:pt x="25" y="299"/>
                    <a:pt x="1" y="394"/>
                    <a:pt x="36" y="465"/>
                  </a:cubicBezTo>
                  <a:cubicBezTo>
                    <a:pt x="72" y="513"/>
                    <a:pt x="120" y="537"/>
                    <a:pt x="179" y="537"/>
                  </a:cubicBezTo>
                  <a:cubicBezTo>
                    <a:pt x="203" y="537"/>
                    <a:pt x="239" y="537"/>
                    <a:pt x="251" y="525"/>
                  </a:cubicBezTo>
                  <a:lnTo>
                    <a:pt x="668" y="287"/>
                  </a:lnTo>
                  <a:cubicBezTo>
                    <a:pt x="739" y="263"/>
                    <a:pt x="775" y="156"/>
                    <a:pt x="727" y="84"/>
                  </a:cubicBezTo>
                  <a:cubicBezTo>
                    <a:pt x="696" y="29"/>
                    <a:pt x="649" y="0"/>
                    <a:pt x="59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12659;p93">
            <a:extLst>
              <a:ext uri="{FF2B5EF4-FFF2-40B4-BE49-F238E27FC236}">
                <a16:creationId xmlns:a16="http://schemas.microsoft.com/office/drawing/2014/main" xmlns="" id="{94E46E0D-0AB0-6D4F-800B-56357A503544}"/>
              </a:ext>
            </a:extLst>
          </p:cNvPr>
          <p:cNvGrpSpPr/>
          <p:nvPr/>
        </p:nvGrpSpPr>
        <p:grpSpPr>
          <a:xfrm>
            <a:off x="1988601" y="2774671"/>
            <a:ext cx="332012" cy="355454"/>
            <a:chOff x="7055134" y="2919170"/>
            <a:chExt cx="290321" cy="310820"/>
          </a:xfrm>
        </p:grpSpPr>
        <p:sp>
          <p:nvSpPr>
            <p:cNvPr id="18" name="Google Shape;12660;p93">
              <a:extLst>
                <a:ext uri="{FF2B5EF4-FFF2-40B4-BE49-F238E27FC236}">
                  <a16:creationId xmlns:a16="http://schemas.microsoft.com/office/drawing/2014/main" xmlns="" id="{CF674483-8B81-D4BE-FF64-34863AA0C249}"/>
                </a:ext>
              </a:extLst>
            </p:cNvPr>
            <p:cNvSpPr/>
            <p:nvPr/>
          </p:nvSpPr>
          <p:spPr>
            <a:xfrm>
              <a:off x="7102497" y="2970989"/>
              <a:ext cx="191044" cy="259001"/>
            </a:xfrm>
            <a:custGeom>
              <a:avLst/>
              <a:gdLst/>
              <a:ahLst/>
              <a:cxnLst/>
              <a:rect l="l" t="t" r="r" b="b"/>
              <a:pathLst>
                <a:path w="6002" h="8137" extrusionOk="0">
                  <a:moveTo>
                    <a:pt x="3097" y="314"/>
                  </a:moveTo>
                  <a:cubicBezTo>
                    <a:pt x="3739" y="314"/>
                    <a:pt x="4347" y="552"/>
                    <a:pt x="4835" y="980"/>
                  </a:cubicBezTo>
                  <a:cubicBezTo>
                    <a:pt x="5394" y="1481"/>
                    <a:pt x="5716" y="2195"/>
                    <a:pt x="5716" y="2933"/>
                  </a:cubicBezTo>
                  <a:cubicBezTo>
                    <a:pt x="5704" y="3445"/>
                    <a:pt x="5549" y="3933"/>
                    <a:pt x="5287" y="4350"/>
                  </a:cubicBezTo>
                  <a:cubicBezTo>
                    <a:pt x="5013" y="4767"/>
                    <a:pt x="4644" y="5100"/>
                    <a:pt x="4204" y="5302"/>
                  </a:cubicBezTo>
                  <a:cubicBezTo>
                    <a:pt x="3930" y="5433"/>
                    <a:pt x="3751" y="5719"/>
                    <a:pt x="3751" y="6029"/>
                  </a:cubicBezTo>
                  <a:lnTo>
                    <a:pt x="3751" y="6207"/>
                  </a:lnTo>
                  <a:lnTo>
                    <a:pt x="2430" y="6207"/>
                  </a:lnTo>
                  <a:lnTo>
                    <a:pt x="2430" y="6029"/>
                  </a:lnTo>
                  <a:cubicBezTo>
                    <a:pt x="2430" y="5719"/>
                    <a:pt x="2251" y="5433"/>
                    <a:pt x="1965" y="5302"/>
                  </a:cubicBezTo>
                  <a:cubicBezTo>
                    <a:pt x="942" y="4814"/>
                    <a:pt x="346" y="3731"/>
                    <a:pt x="489" y="2588"/>
                  </a:cubicBezTo>
                  <a:cubicBezTo>
                    <a:pt x="644" y="1421"/>
                    <a:pt x="1608" y="457"/>
                    <a:pt x="2799" y="326"/>
                  </a:cubicBezTo>
                  <a:cubicBezTo>
                    <a:pt x="2906" y="314"/>
                    <a:pt x="3013" y="314"/>
                    <a:pt x="3097" y="314"/>
                  </a:cubicBezTo>
                  <a:close/>
                  <a:moveTo>
                    <a:pt x="3728" y="6505"/>
                  </a:moveTo>
                  <a:lnTo>
                    <a:pt x="3739" y="7017"/>
                  </a:lnTo>
                  <a:cubicBezTo>
                    <a:pt x="3739" y="7100"/>
                    <a:pt x="3668" y="7195"/>
                    <a:pt x="3561" y="7195"/>
                  </a:cubicBezTo>
                  <a:lnTo>
                    <a:pt x="2573" y="7195"/>
                  </a:lnTo>
                  <a:cubicBezTo>
                    <a:pt x="2489" y="7195"/>
                    <a:pt x="2394" y="7124"/>
                    <a:pt x="2394" y="7017"/>
                  </a:cubicBezTo>
                  <a:lnTo>
                    <a:pt x="2394" y="6505"/>
                  </a:lnTo>
                  <a:close/>
                  <a:moveTo>
                    <a:pt x="3394" y="7469"/>
                  </a:moveTo>
                  <a:lnTo>
                    <a:pt x="3406" y="7648"/>
                  </a:lnTo>
                  <a:cubicBezTo>
                    <a:pt x="3406" y="7743"/>
                    <a:pt x="3335" y="7838"/>
                    <a:pt x="3228" y="7838"/>
                  </a:cubicBezTo>
                  <a:lnTo>
                    <a:pt x="2906" y="7838"/>
                  </a:lnTo>
                  <a:cubicBezTo>
                    <a:pt x="2811" y="7838"/>
                    <a:pt x="2727" y="7755"/>
                    <a:pt x="2727" y="7648"/>
                  </a:cubicBezTo>
                  <a:lnTo>
                    <a:pt x="2727" y="7469"/>
                  </a:lnTo>
                  <a:close/>
                  <a:moveTo>
                    <a:pt x="3056" y="0"/>
                  </a:moveTo>
                  <a:cubicBezTo>
                    <a:pt x="2951" y="0"/>
                    <a:pt x="2845" y="6"/>
                    <a:pt x="2739" y="16"/>
                  </a:cubicBezTo>
                  <a:cubicBezTo>
                    <a:pt x="1418" y="171"/>
                    <a:pt x="322" y="1230"/>
                    <a:pt x="168" y="2552"/>
                  </a:cubicBezTo>
                  <a:cubicBezTo>
                    <a:pt x="1" y="3814"/>
                    <a:pt x="668" y="5040"/>
                    <a:pt x="1811" y="5564"/>
                  </a:cubicBezTo>
                  <a:cubicBezTo>
                    <a:pt x="1977" y="5648"/>
                    <a:pt x="2096" y="5826"/>
                    <a:pt x="2096" y="6017"/>
                  </a:cubicBezTo>
                  <a:lnTo>
                    <a:pt x="2096" y="7005"/>
                  </a:lnTo>
                  <a:cubicBezTo>
                    <a:pt x="2096" y="7207"/>
                    <a:pt x="2239" y="7386"/>
                    <a:pt x="2430" y="7457"/>
                  </a:cubicBezTo>
                  <a:lnTo>
                    <a:pt x="2430" y="7648"/>
                  </a:lnTo>
                  <a:cubicBezTo>
                    <a:pt x="2430" y="7922"/>
                    <a:pt x="2632" y="8136"/>
                    <a:pt x="2906" y="8136"/>
                  </a:cubicBezTo>
                  <a:lnTo>
                    <a:pt x="3228" y="8136"/>
                  </a:lnTo>
                  <a:cubicBezTo>
                    <a:pt x="3501" y="8136"/>
                    <a:pt x="3704" y="7922"/>
                    <a:pt x="3704" y="7648"/>
                  </a:cubicBezTo>
                  <a:lnTo>
                    <a:pt x="3704" y="7457"/>
                  </a:lnTo>
                  <a:cubicBezTo>
                    <a:pt x="3906" y="7398"/>
                    <a:pt x="4037" y="7219"/>
                    <a:pt x="4037" y="7005"/>
                  </a:cubicBezTo>
                  <a:lnTo>
                    <a:pt x="4037" y="6017"/>
                  </a:lnTo>
                  <a:cubicBezTo>
                    <a:pt x="4037" y="5826"/>
                    <a:pt x="4144" y="5648"/>
                    <a:pt x="4323" y="5564"/>
                  </a:cubicBezTo>
                  <a:cubicBezTo>
                    <a:pt x="4811" y="5326"/>
                    <a:pt x="5228" y="4969"/>
                    <a:pt x="5537" y="4517"/>
                  </a:cubicBezTo>
                  <a:cubicBezTo>
                    <a:pt x="5847" y="4040"/>
                    <a:pt x="6002" y="3481"/>
                    <a:pt x="6002" y="2921"/>
                  </a:cubicBezTo>
                  <a:cubicBezTo>
                    <a:pt x="6002" y="2100"/>
                    <a:pt x="5644" y="1302"/>
                    <a:pt x="5037" y="754"/>
                  </a:cubicBezTo>
                  <a:cubicBezTo>
                    <a:pt x="4485" y="254"/>
                    <a:pt x="3788" y="0"/>
                    <a:pt x="305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2661;p93">
              <a:extLst>
                <a:ext uri="{FF2B5EF4-FFF2-40B4-BE49-F238E27FC236}">
                  <a16:creationId xmlns:a16="http://schemas.microsoft.com/office/drawing/2014/main" xmlns="" id="{0D01C1AA-05E3-C30B-853E-8FAEA5A263AA}"/>
                </a:ext>
              </a:extLst>
            </p:cNvPr>
            <p:cNvSpPr/>
            <p:nvPr/>
          </p:nvSpPr>
          <p:spPr>
            <a:xfrm>
              <a:off x="7304872" y="3059413"/>
              <a:ext cx="40583" cy="9485"/>
            </a:xfrm>
            <a:custGeom>
              <a:avLst/>
              <a:gdLst/>
              <a:ahLst/>
              <a:cxnLst/>
              <a:rect l="l" t="t" r="r" b="b"/>
              <a:pathLst>
                <a:path w="1275" h="298" extrusionOk="0">
                  <a:moveTo>
                    <a:pt x="144" y="0"/>
                  </a:moveTo>
                  <a:cubicBezTo>
                    <a:pt x="60" y="0"/>
                    <a:pt x="1" y="72"/>
                    <a:pt x="1" y="143"/>
                  </a:cubicBezTo>
                  <a:cubicBezTo>
                    <a:pt x="1" y="238"/>
                    <a:pt x="72" y="298"/>
                    <a:pt x="144" y="298"/>
                  </a:cubicBezTo>
                  <a:lnTo>
                    <a:pt x="1132" y="298"/>
                  </a:lnTo>
                  <a:cubicBezTo>
                    <a:pt x="1215" y="298"/>
                    <a:pt x="1275" y="215"/>
                    <a:pt x="1275" y="143"/>
                  </a:cubicBezTo>
                  <a:cubicBezTo>
                    <a:pt x="1275" y="72"/>
                    <a:pt x="1203" y="0"/>
                    <a:pt x="113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2662;p93">
              <a:extLst>
                <a:ext uri="{FF2B5EF4-FFF2-40B4-BE49-F238E27FC236}">
                  <a16:creationId xmlns:a16="http://schemas.microsoft.com/office/drawing/2014/main" xmlns="" id="{25E5A72B-3567-1C35-C94B-993A88F37C26}"/>
                </a:ext>
              </a:extLst>
            </p:cNvPr>
            <p:cNvSpPr/>
            <p:nvPr/>
          </p:nvSpPr>
          <p:spPr>
            <a:xfrm>
              <a:off x="7055134" y="3059413"/>
              <a:ext cx="41347" cy="9485"/>
            </a:xfrm>
            <a:custGeom>
              <a:avLst/>
              <a:gdLst/>
              <a:ahLst/>
              <a:cxnLst/>
              <a:rect l="l" t="t" r="r" b="b"/>
              <a:pathLst>
                <a:path w="1299" h="298" extrusionOk="0">
                  <a:moveTo>
                    <a:pt x="155" y="0"/>
                  </a:moveTo>
                  <a:cubicBezTo>
                    <a:pt x="60" y="0"/>
                    <a:pt x="1" y="72"/>
                    <a:pt x="1" y="143"/>
                  </a:cubicBezTo>
                  <a:cubicBezTo>
                    <a:pt x="1" y="238"/>
                    <a:pt x="72" y="298"/>
                    <a:pt x="155" y="298"/>
                  </a:cubicBezTo>
                  <a:lnTo>
                    <a:pt x="1132" y="298"/>
                  </a:lnTo>
                  <a:cubicBezTo>
                    <a:pt x="1215" y="298"/>
                    <a:pt x="1287" y="215"/>
                    <a:pt x="1287" y="143"/>
                  </a:cubicBezTo>
                  <a:cubicBezTo>
                    <a:pt x="1298" y="72"/>
                    <a:pt x="1227" y="0"/>
                    <a:pt x="113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2663;p93">
              <a:extLst>
                <a:ext uri="{FF2B5EF4-FFF2-40B4-BE49-F238E27FC236}">
                  <a16:creationId xmlns:a16="http://schemas.microsoft.com/office/drawing/2014/main" xmlns="" id="{8E84967D-E84E-DBCE-F4AC-20C09A94975E}"/>
                </a:ext>
              </a:extLst>
            </p:cNvPr>
            <p:cNvSpPr/>
            <p:nvPr/>
          </p:nvSpPr>
          <p:spPr>
            <a:xfrm>
              <a:off x="7195727" y="2919170"/>
              <a:ext cx="9517" cy="40583"/>
            </a:xfrm>
            <a:custGeom>
              <a:avLst/>
              <a:gdLst/>
              <a:ahLst/>
              <a:cxnLst/>
              <a:rect l="l" t="t" r="r" b="b"/>
              <a:pathLst>
                <a:path w="299" h="1275" extrusionOk="0">
                  <a:moveTo>
                    <a:pt x="156" y="1"/>
                  </a:moveTo>
                  <a:cubicBezTo>
                    <a:pt x="60" y="1"/>
                    <a:pt x="1" y="72"/>
                    <a:pt x="1" y="144"/>
                  </a:cubicBezTo>
                  <a:lnTo>
                    <a:pt x="1" y="1132"/>
                  </a:lnTo>
                  <a:cubicBezTo>
                    <a:pt x="1" y="1215"/>
                    <a:pt x="84" y="1275"/>
                    <a:pt x="156" y="1275"/>
                  </a:cubicBezTo>
                  <a:cubicBezTo>
                    <a:pt x="227" y="1275"/>
                    <a:pt x="299" y="1204"/>
                    <a:pt x="299" y="1132"/>
                  </a:cubicBezTo>
                  <a:lnTo>
                    <a:pt x="299" y="144"/>
                  </a:lnTo>
                  <a:cubicBezTo>
                    <a:pt x="299" y="72"/>
                    <a:pt x="227" y="1"/>
                    <a:pt x="156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2664;p93">
              <a:extLst>
                <a:ext uri="{FF2B5EF4-FFF2-40B4-BE49-F238E27FC236}">
                  <a16:creationId xmlns:a16="http://schemas.microsoft.com/office/drawing/2014/main" xmlns="" id="{04633167-2A74-8D8B-E384-4C1F346C5318}"/>
                </a:ext>
              </a:extLst>
            </p:cNvPr>
            <p:cNvSpPr/>
            <p:nvPr/>
          </p:nvSpPr>
          <p:spPr>
            <a:xfrm>
              <a:off x="7185128" y="3007116"/>
              <a:ext cx="30334" cy="92880"/>
            </a:xfrm>
            <a:custGeom>
              <a:avLst/>
              <a:gdLst/>
              <a:ahLst/>
              <a:cxnLst/>
              <a:rect l="l" t="t" r="r" b="b"/>
              <a:pathLst>
                <a:path w="953" h="2918" extrusionOk="0">
                  <a:moveTo>
                    <a:pt x="477" y="310"/>
                  </a:moveTo>
                  <a:cubicBezTo>
                    <a:pt x="512" y="310"/>
                    <a:pt x="560" y="334"/>
                    <a:pt x="596" y="357"/>
                  </a:cubicBezTo>
                  <a:cubicBezTo>
                    <a:pt x="620" y="393"/>
                    <a:pt x="632" y="429"/>
                    <a:pt x="632" y="476"/>
                  </a:cubicBezTo>
                  <a:lnTo>
                    <a:pt x="548" y="2608"/>
                  </a:lnTo>
                  <a:lnTo>
                    <a:pt x="405" y="2620"/>
                  </a:lnTo>
                  <a:cubicBezTo>
                    <a:pt x="405" y="2620"/>
                    <a:pt x="393" y="2620"/>
                    <a:pt x="393" y="2608"/>
                  </a:cubicBezTo>
                  <a:lnTo>
                    <a:pt x="310" y="476"/>
                  </a:lnTo>
                  <a:cubicBezTo>
                    <a:pt x="310" y="429"/>
                    <a:pt x="322" y="393"/>
                    <a:pt x="358" y="357"/>
                  </a:cubicBezTo>
                  <a:cubicBezTo>
                    <a:pt x="381" y="334"/>
                    <a:pt x="429" y="310"/>
                    <a:pt x="477" y="310"/>
                  </a:cubicBezTo>
                  <a:close/>
                  <a:moveTo>
                    <a:pt x="477" y="0"/>
                  </a:moveTo>
                  <a:cubicBezTo>
                    <a:pt x="334" y="0"/>
                    <a:pt x="215" y="48"/>
                    <a:pt x="131" y="155"/>
                  </a:cubicBezTo>
                  <a:cubicBezTo>
                    <a:pt x="36" y="238"/>
                    <a:pt x="0" y="357"/>
                    <a:pt x="0" y="488"/>
                  </a:cubicBezTo>
                  <a:lnTo>
                    <a:pt x="84" y="2620"/>
                  </a:lnTo>
                  <a:cubicBezTo>
                    <a:pt x="84" y="2786"/>
                    <a:pt x="239" y="2917"/>
                    <a:pt x="393" y="2917"/>
                  </a:cubicBezTo>
                  <a:lnTo>
                    <a:pt x="512" y="2917"/>
                  </a:lnTo>
                  <a:cubicBezTo>
                    <a:pt x="679" y="2917"/>
                    <a:pt x="822" y="2786"/>
                    <a:pt x="822" y="2620"/>
                  </a:cubicBezTo>
                  <a:lnTo>
                    <a:pt x="917" y="488"/>
                  </a:lnTo>
                  <a:cubicBezTo>
                    <a:pt x="953" y="369"/>
                    <a:pt x="905" y="238"/>
                    <a:pt x="810" y="155"/>
                  </a:cubicBezTo>
                  <a:cubicBezTo>
                    <a:pt x="727" y="60"/>
                    <a:pt x="608" y="0"/>
                    <a:pt x="47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2665;p93">
              <a:extLst>
                <a:ext uri="{FF2B5EF4-FFF2-40B4-BE49-F238E27FC236}">
                  <a16:creationId xmlns:a16="http://schemas.microsoft.com/office/drawing/2014/main" xmlns="" id="{116447F4-4510-BC49-030A-BB4B0EBD955F}"/>
                </a:ext>
              </a:extLst>
            </p:cNvPr>
            <p:cNvSpPr/>
            <p:nvPr/>
          </p:nvSpPr>
          <p:spPr>
            <a:xfrm>
              <a:off x="7187770" y="3111328"/>
              <a:ext cx="25814" cy="25814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310"/>
                  </a:moveTo>
                  <a:cubicBezTo>
                    <a:pt x="453" y="310"/>
                    <a:pt x="489" y="358"/>
                    <a:pt x="489" y="405"/>
                  </a:cubicBezTo>
                  <a:cubicBezTo>
                    <a:pt x="489" y="453"/>
                    <a:pt x="453" y="489"/>
                    <a:pt x="406" y="489"/>
                  </a:cubicBezTo>
                  <a:cubicBezTo>
                    <a:pt x="358" y="489"/>
                    <a:pt x="310" y="453"/>
                    <a:pt x="310" y="405"/>
                  </a:cubicBezTo>
                  <a:cubicBezTo>
                    <a:pt x="310" y="358"/>
                    <a:pt x="358" y="310"/>
                    <a:pt x="406" y="310"/>
                  </a:cubicBezTo>
                  <a:close/>
                  <a:moveTo>
                    <a:pt x="406" y="0"/>
                  </a:moveTo>
                  <a:cubicBezTo>
                    <a:pt x="179" y="0"/>
                    <a:pt x="1" y="179"/>
                    <a:pt x="1" y="405"/>
                  </a:cubicBezTo>
                  <a:cubicBezTo>
                    <a:pt x="1" y="631"/>
                    <a:pt x="179" y="810"/>
                    <a:pt x="406" y="810"/>
                  </a:cubicBezTo>
                  <a:cubicBezTo>
                    <a:pt x="632" y="810"/>
                    <a:pt x="810" y="631"/>
                    <a:pt x="810" y="405"/>
                  </a:cubicBezTo>
                  <a:cubicBezTo>
                    <a:pt x="787" y="179"/>
                    <a:pt x="608" y="0"/>
                    <a:pt x="40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2666;p93">
              <a:extLst>
                <a:ext uri="{FF2B5EF4-FFF2-40B4-BE49-F238E27FC236}">
                  <a16:creationId xmlns:a16="http://schemas.microsoft.com/office/drawing/2014/main" xmlns="" id="{B9E5556C-AAFF-49B3-0D9F-3D8F1573D189}"/>
                </a:ext>
              </a:extLst>
            </p:cNvPr>
            <p:cNvSpPr/>
            <p:nvPr/>
          </p:nvSpPr>
          <p:spPr>
            <a:xfrm>
              <a:off x="7249552" y="2951477"/>
              <a:ext cx="18971" cy="23077"/>
            </a:xfrm>
            <a:custGeom>
              <a:avLst/>
              <a:gdLst/>
              <a:ahLst/>
              <a:cxnLst/>
              <a:rect l="l" t="t" r="r" b="b"/>
              <a:pathLst>
                <a:path w="596" h="725" extrusionOk="0">
                  <a:moveTo>
                    <a:pt x="417" y="0"/>
                  </a:moveTo>
                  <a:cubicBezTo>
                    <a:pt x="362" y="0"/>
                    <a:pt x="307" y="32"/>
                    <a:pt x="274" y="81"/>
                  </a:cubicBezTo>
                  <a:lnTo>
                    <a:pt x="36" y="498"/>
                  </a:lnTo>
                  <a:cubicBezTo>
                    <a:pt x="1" y="570"/>
                    <a:pt x="24" y="665"/>
                    <a:pt x="96" y="700"/>
                  </a:cubicBezTo>
                  <a:cubicBezTo>
                    <a:pt x="132" y="724"/>
                    <a:pt x="143" y="724"/>
                    <a:pt x="179" y="724"/>
                  </a:cubicBezTo>
                  <a:cubicBezTo>
                    <a:pt x="239" y="724"/>
                    <a:pt x="274" y="689"/>
                    <a:pt x="310" y="641"/>
                  </a:cubicBezTo>
                  <a:lnTo>
                    <a:pt x="548" y="224"/>
                  </a:lnTo>
                  <a:cubicBezTo>
                    <a:pt x="596" y="153"/>
                    <a:pt x="560" y="69"/>
                    <a:pt x="489" y="22"/>
                  </a:cubicBezTo>
                  <a:cubicBezTo>
                    <a:pt x="466" y="7"/>
                    <a:pt x="442" y="0"/>
                    <a:pt x="41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2667;p93">
              <a:extLst>
                <a:ext uri="{FF2B5EF4-FFF2-40B4-BE49-F238E27FC236}">
                  <a16:creationId xmlns:a16="http://schemas.microsoft.com/office/drawing/2014/main" xmlns="" id="{D88CA6A2-FA7B-9230-4717-040B897B9D55}"/>
                </a:ext>
              </a:extLst>
            </p:cNvPr>
            <p:cNvSpPr/>
            <p:nvPr/>
          </p:nvSpPr>
          <p:spPr>
            <a:xfrm>
              <a:off x="7132831" y="3153852"/>
              <a:ext cx="18589" cy="22695"/>
            </a:xfrm>
            <a:custGeom>
              <a:avLst/>
              <a:gdLst/>
              <a:ahLst/>
              <a:cxnLst/>
              <a:rect l="l" t="t" r="r" b="b"/>
              <a:pathLst>
                <a:path w="584" h="713" extrusionOk="0">
                  <a:moveTo>
                    <a:pt x="419" y="0"/>
                  </a:moveTo>
                  <a:cubicBezTo>
                    <a:pt x="368" y="0"/>
                    <a:pt x="319" y="32"/>
                    <a:pt x="286" y="81"/>
                  </a:cubicBezTo>
                  <a:lnTo>
                    <a:pt x="48" y="498"/>
                  </a:lnTo>
                  <a:cubicBezTo>
                    <a:pt x="0" y="569"/>
                    <a:pt x="36" y="665"/>
                    <a:pt x="108" y="700"/>
                  </a:cubicBezTo>
                  <a:cubicBezTo>
                    <a:pt x="131" y="712"/>
                    <a:pt x="155" y="712"/>
                    <a:pt x="179" y="712"/>
                  </a:cubicBezTo>
                  <a:cubicBezTo>
                    <a:pt x="239" y="712"/>
                    <a:pt x="286" y="689"/>
                    <a:pt x="310" y="641"/>
                  </a:cubicBezTo>
                  <a:lnTo>
                    <a:pt x="548" y="224"/>
                  </a:lnTo>
                  <a:cubicBezTo>
                    <a:pt x="584" y="153"/>
                    <a:pt x="572" y="69"/>
                    <a:pt x="489" y="22"/>
                  </a:cubicBezTo>
                  <a:cubicBezTo>
                    <a:pt x="466" y="7"/>
                    <a:pt x="443" y="0"/>
                    <a:pt x="41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2668;p93">
              <a:extLst>
                <a:ext uri="{FF2B5EF4-FFF2-40B4-BE49-F238E27FC236}">
                  <a16:creationId xmlns:a16="http://schemas.microsoft.com/office/drawing/2014/main" xmlns="" id="{A8419229-2EE3-05DD-7466-8AB9ACA71EC2}"/>
                </a:ext>
              </a:extLst>
            </p:cNvPr>
            <p:cNvSpPr/>
            <p:nvPr/>
          </p:nvSpPr>
          <p:spPr>
            <a:xfrm>
              <a:off x="7132449" y="2951477"/>
              <a:ext cx="18971" cy="23077"/>
            </a:xfrm>
            <a:custGeom>
              <a:avLst/>
              <a:gdLst/>
              <a:ahLst/>
              <a:cxnLst/>
              <a:rect l="l" t="t" r="r" b="b"/>
              <a:pathLst>
                <a:path w="596" h="725" extrusionOk="0">
                  <a:moveTo>
                    <a:pt x="177" y="0"/>
                  </a:moveTo>
                  <a:cubicBezTo>
                    <a:pt x="154" y="0"/>
                    <a:pt x="130" y="7"/>
                    <a:pt x="108" y="22"/>
                  </a:cubicBezTo>
                  <a:cubicBezTo>
                    <a:pt x="24" y="69"/>
                    <a:pt x="1" y="153"/>
                    <a:pt x="48" y="236"/>
                  </a:cubicBezTo>
                  <a:lnTo>
                    <a:pt x="274" y="653"/>
                  </a:lnTo>
                  <a:cubicBezTo>
                    <a:pt x="310" y="689"/>
                    <a:pt x="358" y="724"/>
                    <a:pt x="417" y="724"/>
                  </a:cubicBezTo>
                  <a:cubicBezTo>
                    <a:pt x="441" y="724"/>
                    <a:pt x="477" y="724"/>
                    <a:pt x="489" y="712"/>
                  </a:cubicBezTo>
                  <a:cubicBezTo>
                    <a:pt x="584" y="665"/>
                    <a:pt x="596" y="570"/>
                    <a:pt x="548" y="498"/>
                  </a:cubicBezTo>
                  <a:lnTo>
                    <a:pt x="310" y="81"/>
                  </a:lnTo>
                  <a:cubicBezTo>
                    <a:pt x="277" y="32"/>
                    <a:pt x="228" y="0"/>
                    <a:pt x="17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2669;p93">
              <a:extLst>
                <a:ext uri="{FF2B5EF4-FFF2-40B4-BE49-F238E27FC236}">
                  <a16:creationId xmlns:a16="http://schemas.microsoft.com/office/drawing/2014/main" xmlns="" id="{CAA06140-55BC-4023-F5D4-8B06CDCC39B4}"/>
                </a:ext>
              </a:extLst>
            </p:cNvPr>
            <p:cNvSpPr/>
            <p:nvPr/>
          </p:nvSpPr>
          <p:spPr>
            <a:xfrm>
              <a:off x="7249552" y="3153852"/>
              <a:ext cx="18971" cy="22695"/>
            </a:xfrm>
            <a:custGeom>
              <a:avLst/>
              <a:gdLst/>
              <a:ahLst/>
              <a:cxnLst/>
              <a:rect l="l" t="t" r="r" b="b"/>
              <a:pathLst>
                <a:path w="596" h="713" extrusionOk="0">
                  <a:moveTo>
                    <a:pt x="173" y="0"/>
                  </a:moveTo>
                  <a:cubicBezTo>
                    <a:pt x="148" y="0"/>
                    <a:pt x="122" y="7"/>
                    <a:pt x="96" y="22"/>
                  </a:cubicBezTo>
                  <a:cubicBezTo>
                    <a:pt x="24" y="69"/>
                    <a:pt x="1" y="153"/>
                    <a:pt x="36" y="224"/>
                  </a:cubicBezTo>
                  <a:lnTo>
                    <a:pt x="274" y="641"/>
                  </a:lnTo>
                  <a:cubicBezTo>
                    <a:pt x="310" y="689"/>
                    <a:pt x="358" y="712"/>
                    <a:pt x="417" y="712"/>
                  </a:cubicBezTo>
                  <a:cubicBezTo>
                    <a:pt x="441" y="712"/>
                    <a:pt x="477" y="712"/>
                    <a:pt x="489" y="700"/>
                  </a:cubicBezTo>
                  <a:cubicBezTo>
                    <a:pt x="560" y="665"/>
                    <a:pt x="596" y="569"/>
                    <a:pt x="548" y="498"/>
                  </a:cubicBezTo>
                  <a:lnTo>
                    <a:pt x="310" y="81"/>
                  </a:lnTo>
                  <a:cubicBezTo>
                    <a:pt x="277" y="32"/>
                    <a:pt x="228" y="0"/>
                    <a:pt x="17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2670;p93">
              <a:extLst>
                <a:ext uri="{FF2B5EF4-FFF2-40B4-BE49-F238E27FC236}">
                  <a16:creationId xmlns:a16="http://schemas.microsoft.com/office/drawing/2014/main" xmlns="" id="{E00CDCBA-1EAE-8685-8053-AFCA4281BE40}"/>
                </a:ext>
              </a:extLst>
            </p:cNvPr>
            <p:cNvSpPr/>
            <p:nvPr/>
          </p:nvSpPr>
          <p:spPr>
            <a:xfrm>
              <a:off x="7289721" y="3113969"/>
              <a:ext cx="24286" cy="17093"/>
            </a:xfrm>
            <a:custGeom>
              <a:avLst/>
              <a:gdLst/>
              <a:ahLst/>
              <a:cxnLst/>
              <a:rect l="l" t="t" r="r" b="b"/>
              <a:pathLst>
                <a:path w="763" h="537" extrusionOk="0">
                  <a:moveTo>
                    <a:pt x="172" y="0"/>
                  </a:moveTo>
                  <a:cubicBezTo>
                    <a:pt x="121" y="0"/>
                    <a:pt x="72" y="29"/>
                    <a:pt x="48" y="84"/>
                  </a:cubicBezTo>
                  <a:cubicBezTo>
                    <a:pt x="1" y="156"/>
                    <a:pt x="24" y="239"/>
                    <a:pt x="108" y="287"/>
                  </a:cubicBezTo>
                  <a:lnTo>
                    <a:pt x="524" y="525"/>
                  </a:lnTo>
                  <a:cubicBezTo>
                    <a:pt x="548" y="537"/>
                    <a:pt x="560" y="537"/>
                    <a:pt x="596" y="537"/>
                  </a:cubicBezTo>
                  <a:cubicBezTo>
                    <a:pt x="655" y="537"/>
                    <a:pt x="703" y="513"/>
                    <a:pt x="727" y="465"/>
                  </a:cubicBezTo>
                  <a:cubicBezTo>
                    <a:pt x="763" y="394"/>
                    <a:pt x="739" y="310"/>
                    <a:pt x="667" y="263"/>
                  </a:cubicBezTo>
                  <a:lnTo>
                    <a:pt x="251" y="25"/>
                  </a:lnTo>
                  <a:cubicBezTo>
                    <a:pt x="226" y="8"/>
                    <a:pt x="199" y="0"/>
                    <a:pt x="17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2671;p93">
              <a:extLst>
                <a:ext uri="{FF2B5EF4-FFF2-40B4-BE49-F238E27FC236}">
                  <a16:creationId xmlns:a16="http://schemas.microsoft.com/office/drawing/2014/main" xmlns="" id="{A15B5BD5-25BC-3367-FBDD-03C354865BE0}"/>
                </a:ext>
              </a:extLst>
            </p:cNvPr>
            <p:cNvSpPr/>
            <p:nvPr/>
          </p:nvSpPr>
          <p:spPr>
            <a:xfrm>
              <a:off x="7086964" y="2996931"/>
              <a:ext cx="24668" cy="17411"/>
            </a:xfrm>
            <a:custGeom>
              <a:avLst/>
              <a:gdLst/>
              <a:ahLst/>
              <a:cxnLst/>
              <a:rect l="l" t="t" r="r" b="b"/>
              <a:pathLst>
                <a:path w="775" h="547" extrusionOk="0">
                  <a:moveTo>
                    <a:pt x="179" y="1"/>
                  </a:moveTo>
                  <a:cubicBezTo>
                    <a:pt x="125" y="1"/>
                    <a:pt x="73" y="33"/>
                    <a:pt x="48" y="82"/>
                  </a:cubicBezTo>
                  <a:cubicBezTo>
                    <a:pt x="1" y="154"/>
                    <a:pt x="25" y="249"/>
                    <a:pt x="108" y="285"/>
                  </a:cubicBezTo>
                  <a:lnTo>
                    <a:pt x="525" y="535"/>
                  </a:lnTo>
                  <a:cubicBezTo>
                    <a:pt x="548" y="546"/>
                    <a:pt x="560" y="546"/>
                    <a:pt x="596" y="546"/>
                  </a:cubicBezTo>
                  <a:cubicBezTo>
                    <a:pt x="656" y="546"/>
                    <a:pt x="703" y="511"/>
                    <a:pt x="727" y="475"/>
                  </a:cubicBezTo>
                  <a:cubicBezTo>
                    <a:pt x="775" y="415"/>
                    <a:pt x="739" y="308"/>
                    <a:pt x="668" y="261"/>
                  </a:cubicBezTo>
                  <a:lnTo>
                    <a:pt x="251" y="23"/>
                  </a:lnTo>
                  <a:cubicBezTo>
                    <a:pt x="228" y="8"/>
                    <a:pt x="204" y="1"/>
                    <a:pt x="17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2672;p93">
              <a:extLst>
                <a:ext uri="{FF2B5EF4-FFF2-40B4-BE49-F238E27FC236}">
                  <a16:creationId xmlns:a16="http://schemas.microsoft.com/office/drawing/2014/main" xmlns="" id="{A94A515B-9059-3E43-0A90-BE51F3CE8870}"/>
                </a:ext>
              </a:extLst>
            </p:cNvPr>
            <p:cNvSpPr/>
            <p:nvPr/>
          </p:nvSpPr>
          <p:spPr>
            <a:xfrm>
              <a:off x="7289339" y="2996931"/>
              <a:ext cx="24668" cy="17411"/>
            </a:xfrm>
            <a:custGeom>
              <a:avLst/>
              <a:gdLst/>
              <a:ahLst/>
              <a:cxnLst/>
              <a:rect l="l" t="t" r="r" b="b"/>
              <a:pathLst>
                <a:path w="775" h="547" extrusionOk="0">
                  <a:moveTo>
                    <a:pt x="590" y="1"/>
                  </a:moveTo>
                  <a:cubicBezTo>
                    <a:pt x="565" y="1"/>
                    <a:pt x="539" y="8"/>
                    <a:pt x="513" y="23"/>
                  </a:cubicBezTo>
                  <a:lnTo>
                    <a:pt x="96" y="261"/>
                  </a:lnTo>
                  <a:cubicBezTo>
                    <a:pt x="25" y="308"/>
                    <a:pt x="1" y="392"/>
                    <a:pt x="36" y="475"/>
                  </a:cubicBezTo>
                  <a:cubicBezTo>
                    <a:pt x="72" y="511"/>
                    <a:pt x="108" y="546"/>
                    <a:pt x="179" y="546"/>
                  </a:cubicBezTo>
                  <a:cubicBezTo>
                    <a:pt x="203" y="546"/>
                    <a:pt x="239" y="546"/>
                    <a:pt x="251" y="535"/>
                  </a:cubicBezTo>
                  <a:lnTo>
                    <a:pt x="667" y="285"/>
                  </a:lnTo>
                  <a:cubicBezTo>
                    <a:pt x="751" y="249"/>
                    <a:pt x="775" y="154"/>
                    <a:pt x="727" y="82"/>
                  </a:cubicBezTo>
                  <a:cubicBezTo>
                    <a:pt x="694" y="33"/>
                    <a:pt x="645" y="1"/>
                    <a:pt x="59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2673;p93">
              <a:extLst>
                <a:ext uri="{FF2B5EF4-FFF2-40B4-BE49-F238E27FC236}">
                  <a16:creationId xmlns:a16="http://schemas.microsoft.com/office/drawing/2014/main" xmlns="" id="{98B00B4F-F577-A77A-1F0A-E9F1A8C5F7C4}"/>
                </a:ext>
              </a:extLst>
            </p:cNvPr>
            <p:cNvSpPr/>
            <p:nvPr/>
          </p:nvSpPr>
          <p:spPr>
            <a:xfrm>
              <a:off x="7086964" y="3113587"/>
              <a:ext cx="24668" cy="17093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597" y="0"/>
                  </a:moveTo>
                  <a:cubicBezTo>
                    <a:pt x="570" y="0"/>
                    <a:pt x="541" y="8"/>
                    <a:pt x="513" y="25"/>
                  </a:cubicBezTo>
                  <a:lnTo>
                    <a:pt x="108" y="263"/>
                  </a:lnTo>
                  <a:cubicBezTo>
                    <a:pt x="25" y="299"/>
                    <a:pt x="1" y="394"/>
                    <a:pt x="36" y="465"/>
                  </a:cubicBezTo>
                  <a:cubicBezTo>
                    <a:pt x="72" y="513"/>
                    <a:pt x="120" y="537"/>
                    <a:pt x="179" y="537"/>
                  </a:cubicBezTo>
                  <a:cubicBezTo>
                    <a:pt x="203" y="537"/>
                    <a:pt x="239" y="537"/>
                    <a:pt x="251" y="525"/>
                  </a:cubicBezTo>
                  <a:lnTo>
                    <a:pt x="668" y="287"/>
                  </a:lnTo>
                  <a:cubicBezTo>
                    <a:pt x="739" y="263"/>
                    <a:pt x="775" y="156"/>
                    <a:pt x="727" y="84"/>
                  </a:cubicBezTo>
                  <a:cubicBezTo>
                    <a:pt x="696" y="29"/>
                    <a:pt x="649" y="0"/>
                    <a:pt x="59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" name="Google Shape;12659;p93">
            <a:extLst>
              <a:ext uri="{FF2B5EF4-FFF2-40B4-BE49-F238E27FC236}">
                <a16:creationId xmlns:a16="http://schemas.microsoft.com/office/drawing/2014/main" xmlns="" id="{FEDCC95C-14F6-2384-017C-2351CC8399BF}"/>
              </a:ext>
            </a:extLst>
          </p:cNvPr>
          <p:cNvGrpSpPr/>
          <p:nvPr/>
        </p:nvGrpSpPr>
        <p:grpSpPr>
          <a:xfrm>
            <a:off x="2006582" y="3819556"/>
            <a:ext cx="332012" cy="355454"/>
            <a:chOff x="7055134" y="2919170"/>
            <a:chExt cx="290321" cy="310820"/>
          </a:xfrm>
        </p:grpSpPr>
        <p:sp>
          <p:nvSpPr>
            <p:cNvPr id="33" name="Google Shape;12660;p93">
              <a:extLst>
                <a:ext uri="{FF2B5EF4-FFF2-40B4-BE49-F238E27FC236}">
                  <a16:creationId xmlns:a16="http://schemas.microsoft.com/office/drawing/2014/main" xmlns="" id="{8EDA7789-70F7-A9CD-997C-A847DFC75EA9}"/>
                </a:ext>
              </a:extLst>
            </p:cNvPr>
            <p:cNvSpPr/>
            <p:nvPr/>
          </p:nvSpPr>
          <p:spPr>
            <a:xfrm>
              <a:off x="7102497" y="2970989"/>
              <a:ext cx="191044" cy="259001"/>
            </a:xfrm>
            <a:custGeom>
              <a:avLst/>
              <a:gdLst/>
              <a:ahLst/>
              <a:cxnLst/>
              <a:rect l="l" t="t" r="r" b="b"/>
              <a:pathLst>
                <a:path w="6002" h="8137" extrusionOk="0">
                  <a:moveTo>
                    <a:pt x="3097" y="314"/>
                  </a:moveTo>
                  <a:cubicBezTo>
                    <a:pt x="3739" y="314"/>
                    <a:pt x="4347" y="552"/>
                    <a:pt x="4835" y="980"/>
                  </a:cubicBezTo>
                  <a:cubicBezTo>
                    <a:pt x="5394" y="1481"/>
                    <a:pt x="5716" y="2195"/>
                    <a:pt x="5716" y="2933"/>
                  </a:cubicBezTo>
                  <a:cubicBezTo>
                    <a:pt x="5704" y="3445"/>
                    <a:pt x="5549" y="3933"/>
                    <a:pt x="5287" y="4350"/>
                  </a:cubicBezTo>
                  <a:cubicBezTo>
                    <a:pt x="5013" y="4767"/>
                    <a:pt x="4644" y="5100"/>
                    <a:pt x="4204" y="5302"/>
                  </a:cubicBezTo>
                  <a:cubicBezTo>
                    <a:pt x="3930" y="5433"/>
                    <a:pt x="3751" y="5719"/>
                    <a:pt x="3751" y="6029"/>
                  </a:cubicBezTo>
                  <a:lnTo>
                    <a:pt x="3751" y="6207"/>
                  </a:lnTo>
                  <a:lnTo>
                    <a:pt x="2430" y="6207"/>
                  </a:lnTo>
                  <a:lnTo>
                    <a:pt x="2430" y="6029"/>
                  </a:lnTo>
                  <a:cubicBezTo>
                    <a:pt x="2430" y="5719"/>
                    <a:pt x="2251" y="5433"/>
                    <a:pt x="1965" y="5302"/>
                  </a:cubicBezTo>
                  <a:cubicBezTo>
                    <a:pt x="942" y="4814"/>
                    <a:pt x="346" y="3731"/>
                    <a:pt x="489" y="2588"/>
                  </a:cubicBezTo>
                  <a:cubicBezTo>
                    <a:pt x="644" y="1421"/>
                    <a:pt x="1608" y="457"/>
                    <a:pt x="2799" y="326"/>
                  </a:cubicBezTo>
                  <a:cubicBezTo>
                    <a:pt x="2906" y="314"/>
                    <a:pt x="3013" y="314"/>
                    <a:pt x="3097" y="314"/>
                  </a:cubicBezTo>
                  <a:close/>
                  <a:moveTo>
                    <a:pt x="3728" y="6505"/>
                  </a:moveTo>
                  <a:lnTo>
                    <a:pt x="3739" y="7017"/>
                  </a:lnTo>
                  <a:cubicBezTo>
                    <a:pt x="3739" y="7100"/>
                    <a:pt x="3668" y="7195"/>
                    <a:pt x="3561" y="7195"/>
                  </a:cubicBezTo>
                  <a:lnTo>
                    <a:pt x="2573" y="7195"/>
                  </a:lnTo>
                  <a:cubicBezTo>
                    <a:pt x="2489" y="7195"/>
                    <a:pt x="2394" y="7124"/>
                    <a:pt x="2394" y="7017"/>
                  </a:cubicBezTo>
                  <a:lnTo>
                    <a:pt x="2394" y="6505"/>
                  </a:lnTo>
                  <a:close/>
                  <a:moveTo>
                    <a:pt x="3394" y="7469"/>
                  </a:moveTo>
                  <a:lnTo>
                    <a:pt x="3406" y="7648"/>
                  </a:lnTo>
                  <a:cubicBezTo>
                    <a:pt x="3406" y="7743"/>
                    <a:pt x="3335" y="7838"/>
                    <a:pt x="3228" y="7838"/>
                  </a:cubicBezTo>
                  <a:lnTo>
                    <a:pt x="2906" y="7838"/>
                  </a:lnTo>
                  <a:cubicBezTo>
                    <a:pt x="2811" y="7838"/>
                    <a:pt x="2727" y="7755"/>
                    <a:pt x="2727" y="7648"/>
                  </a:cubicBezTo>
                  <a:lnTo>
                    <a:pt x="2727" y="7469"/>
                  </a:lnTo>
                  <a:close/>
                  <a:moveTo>
                    <a:pt x="3056" y="0"/>
                  </a:moveTo>
                  <a:cubicBezTo>
                    <a:pt x="2951" y="0"/>
                    <a:pt x="2845" y="6"/>
                    <a:pt x="2739" y="16"/>
                  </a:cubicBezTo>
                  <a:cubicBezTo>
                    <a:pt x="1418" y="171"/>
                    <a:pt x="322" y="1230"/>
                    <a:pt x="168" y="2552"/>
                  </a:cubicBezTo>
                  <a:cubicBezTo>
                    <a:pt x="1" y="3814"/>
                    <a:pt x="668" y="5040"/>
                    <a:pt x="1811" y="5564"/>
                  </a:cubicBezTo>
                  <a:cubicBezTo>
                    <a:pt x="1977" y="5648"/>
                    <a:pt x="2096" y="5826"/>
                    <a:pt x="2096" y="6017"/>
                  </a:cubicBezTo>
                  <a:lnTo>
                    <a:pt x="2096" y="7005"/>
                  </a:lnTo>
                  <a:cubicBezTo>
                    <a:pt x="2096" y="7207"/>
                    <a:pt x="2239" y="7386"/>
                    <a:pt x="2430" y="7457"/>
                  </a:cubicBezTo>
                  <a:lnTo>
                    <a:pt x="2430" y="7648"/>
                  </a:lnTo>
                  <a:cubicBezTo>
                    <a:pt x="2430" y="7922"/>
                    <a:pt x="2632" y="8136"/>
                    <a:pt x="2906" y="8136"/>
                  </a:cubicBezTo>
                  <a:lnTo>
                    <a:pt x="3228" y="8136"/>
                  </a:lnTo>
                  <a:cubicBezTo>
                    <a:pt x="3501" y="8136"/>
                    <a:pt x="3704" y="7922"/>
                    <a:pt x="3704" y="7648"/>
                  </a:cubicBezTo>
                  <a:lnTo>
                    <a:pt x="3704" y="7457"/>
                  </a:lnTo>
                  <a:cubicBezTo>
                    <a:pt x="3906" y="7398"/>
                    <a:pt x="4037" y="7219"/>
                    <a:pt x="4037" y="7005"/>
                  </a:cubicBezTo>
                  <a:lnTo>
                    <a:pt x="4037" y="6017"/>
                  </a:lnTo>
                  <a:cubicBezTo>
                    <a:pt x="4037" y="5826"/>
                    <a:pt x="4144" y="5648"/>
                    <a:pt x="4323" y="5564"/>
                  </a:cubicBezTo>
                  <a:cubicBezTo>
                    <a:pt x="4811" y="5326"/>
                    <a:pt x="5228" y="4969"/>
                    <a:pt x="5537" y="4517"/>
                  </a:cubicBezTo>
                  <a:cubicBezTo>
                    <a:pt x="5847" y="4040"/>
                    <a:pt x="6002" y="3481"/>
                    <a:pt x="6002" y="2921"/>
                  </a:cubicBezTo>
                  <a:cubicBezTo>
                    <a:pt x="6002" y="2100"/>
                    <a:pt x="5644" y="1302"/>
                    <a:pt x="5037" y="754"/>
                  </a:cubicBezTo>
                  <a:cubicBezTo>
                    <a:pt x="4485" y="254"/>
                    <a:pt x="3788" y="0"/>
                    <a:pt x="305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2661;p93">
              <a:extLst>
                <a:ext uri="{FF2B5EF4-FFF2-40B4-BE49-F238E27FC236}">
                  <a16:creationId xmlns:a16="http://schemas.microsoft.com/office/drawing/2014/main" xmlns="" id="{388D06F1-6024-6CB7-5C44-27C877AA72AF}"/>
                </a:ext>
              </a:extLst>
            </p:cNvPr>
            <p:cNvSpPr/>
            <p:nvPr/>
          </p:nvSpPr>
          <p:spPr>
            <a:xfrm>
              <a:off x="7304872" y="3059413"/>
              <a:ext cx="40583" cy="9485"/>
            </a:xfrm>
            <a:custGeom>
              <a:avLst/>
              <a:gdLst/>
              <a:ahLst/>
              <a:cxnLst/>
              <a:rect l="l" t="t" r="r" b="b"/>
              <a:pathLst>
                <a:path w="1275" h="298" extrusionOk="0">
                  <a:moveTo>
                    <a:pt x="144" y="0"/>
                  </a:moveTo>
                  <a:cubicBezTo>
                    <a:pt x="60" y="0"/>
                    <a:pt x="1" y="72"/>
                    <a:pt x="1" y="143"/>
                  </a:cubicBezTo>
                  <a:cubicBezTo>
                    <a:pt x="1" y="238"/>
                    <a:pt x="72" y="298"/>
                    <a:pt x="144" y="298"/>
                  </a:cubicBezTo>
                  <a:lnTo>
                    <a:pt x="1132" y="298"/>
                  </a:lnTo>
                  <a:cubicBezTo>
                    <a:pt x="1215" y="298"/>
                    <a:pt x="1275" y="215"/>
                    <a:pt x="1275" y="143"/>
                  </a:cubicBezTo>
                  <a:cubicBezTo>
                    <a:pt x="1275" y="72"/>
                    <a:pt x="1203" y="0"/>
                    <a:pt x="113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2662;p93">
              <a:extLst>
                <a:ext uri="{FF2B5EF4-FFF2-40B4-BE49-F238E27FC236}">
                  <a16:creationId xmlns:a16="http://schemas.microsoft.com/office/drawing/2014/main" xmlns="" id="{4C21927A-B5E5-908D-E618-82CA58EA4385}"/>
                </a:ext>
              </a:extLst>
            </p:cNvPr>
            <p:cNvSpPr/>
            <p:nvPr/>
          </p:nvSpPr>
          <p:spPr>
            <a:xfrm>
              <a:off x="7055134" y="3059413"/>
              <a:ext cx="41347" cy="9485"/>
            </a:xfrm>
            <a:custGeom>
              <a:avLst/>
              <a:gdLst/>
              <a:ahLst/>
              <a:cxnLst/>
              <a:rect l="l" t="t" r="r" b="b"/>
              <a:pathLst>
                <a:path w="1299" h="298" extrusionOk="0">
                  <a:moveTo>
                    <a:pt x="155" y="0"/>
                  </a:moveTo>
                  <a:cubicBezTo>
                    <a:pt x="60" y="0"/>
                    <a:pt x="1" y="72"/>
                    <a:pt x="1" y="143"/>
                  </a:cubicBezTo>
                  <a:cubicBezTo>
                    <a:pt x="1" y="238"/>
                    <a:pt x="72" y="298"/>
                    <a:pt x="155" y="298"/>
                  </a:cubicBezTo>
                  <a:lnTo>
                    <a:pt x="1132" y="298"/>
                  </a:lnTo>
                  <a:cubicBezTo>
                    <a:pt x="1215" y="298"/>
                    <a:pt x="1287" y="215"/>
                    <a:pt x="1287" y="143"/>
                  </a:cubicBezTo>
                  <a:cubicBezTo>
                    <a:pt x="1298" y="72"/>
                    <a:pt x="1227" y="0"/>
                    <a:pt x="113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2663;p93">
              <a:extLst>
                <a:ext uri="{FF2B5EF4-FFF2-40B4-BE49-F238E27FC236}">
                  <a16:creationId xmlns:a16="http://schemas.microsoft.com/office/drawing/2014/main" xmlns="" id="{102FA741-4039-27F1-1D50-E83BAAF6A30C}"/>
                </a:ext>
              </a:extLst>
            </p:cNvPr>
            <p:cNvSpPr/>
            <p:nvPr/>
          </p:nvSpPr>
          <p:spPr>
            <a:xfrm>
              <a:off x="7195727" y="2919170"/>
              <a:ext cx="9517" cy="40583"/>
            </a:xfrm>
            <a:custGeom>
              <a:avLst/>
              <a:gdLst/>
              <a:ahLst/>
              <a:cxnLst/>
              <a:rect l="l" t="t" r="r" b="b"/>
              <a:pathLst>
                <a:path w="299" h="1275" extrusionOk="0">
                  <a:moveTo>
                    <a:pt x="156" y="1"/>
                  </a:moveTo>
                  <a:cubicBezTo>
                    <a:pt x="60" y="1"/>
                    <a:pt x="1" y="72"/>
                    <a:pt x="1" y="144"/>
                  </a:cubicBezTo>
                  <a:lnTo>
                    <a:pt x="1" y="1132"/>
                  </a:lnTo>
                  <a:cubicBezTo>
                    <a:pt x="1" y="1215"/>
                    <a:pt x="84" y="1275"/>
                    <a:pt x="156" y="1275"/>
                  </a:cubicBezTo>
                  <a:cubicBezTo>
                    <a:pt x="227" y="1275"/>
                    <a:pt x="299" y="1204"/>
                    <a:pt x="299" y="1132"/>
                  </a:cubicBezTo>
                  <a:lnTo>
                    <a:pt x="299" y="144"/>
                  </a:lnTo>
                  <a:cubicBezTo>
                    <a:pt x="299" y="72"/>
                    <a:pt x="227" y="1"/>
                    <a:pt x="156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2664;p93">
              <a:extLst>
                <a:ext uri="{FF2B5EF4-FFF2-40B4-BE49-F238E27FC236}">
                  <a16:creationId xmlns:a16="http://schemas.microsoft.com/office/drawing/2014/main" xmlns="" id="{CC8C2F12-4E68-6232-551A-707344749DC7}"/>
                </a:ext>
              </a:extLst>
            </p:cNvPr>
            <p:cNvSpPr/>
            <p:nvPr/>
          </p:nvSpPr>
          <p:spPr>
            <a:xfrm>
              <a:off x="7185128" y="3007116"/>
              <a:ext cx="30334" cy="92880"/>
            </a:xfrm>
            <a:custGeom>
              <a:avLst/>
              <a:gdLst/>
              <a:ahLst/>
              <a:cxnLst/>
              <a:rect l="l" t="t" r="r" b="b"/>
              <a:pathLst>
                <a:path w="953" h="2918" extrusionOk="0">
                  <a:moveTo>
                    <a:pt x="477" y="310"/>
                  </a:moveTo>
                  <a:cubicBezTo>
                    <a:pt x="512" y="310"/>
                    <a:pt x="560" y="334"/>
                    <a:pt x="596" y="357"/>
                  </a:cubicBezTo>
                  <a:cubicBezTo>
                    <a:pt x="620" y="393"/>
                    <a:pt x="632" y="429"/>
                    <a:pt x="632" y="476"/>
                  </a:cubicBezTo>
                  <a:lnTo>
                    <a:pt x="548" y="2608"/>
                  </a:lnTo>
                  <a:lnTo>
                    <a:pt x="405" y="2620"/>
                  </a:lnTo>
                  <a:cubicBezTo>
                    <a:pt x="405" y="2620"/>
                    <a:pt x="393" y="2620"/>
                    <a:pt x="393" y="2608"/>
                  </a:cubicBezTo>
                  <a:lnTo>
                    <a:pt x="310" y="476"/>
                  </a:lnTo>
                  <a:cubicBezTo>
                    <a:pt x="310" y="429"/>
                    <a:pt x="322" y="393"/>
                    <a:pt x="358" y="357"/>
                  </a:cubicBezTo>
                  <a:cubicBezTo>
                    <a:pt x="381" y="334"/>
                    <a:pt x="429" y="310"/>
                    <a:pt x="477" y="310"/>
                  </a:cubicBezTo>
                  <a:close/>
                  <a:moveTo>
                    <a:pt x="477" y="0"/>
                  </a:moveTo>
                  <a:cubicBezTo>
                    <a:pt x="334" y="0"/>
                    <a:pt x="215" y="48"/>
                    <a:pt x="131" y="155"/>
                  </a:cubicBezTo>
                  <a:cubicBezTo>
                    <a:pt x="36" y="238"/>
                    <a:pt x="0" y="357"/>
                    <a:pt x="0" y="488"/>
                  </a:cubicBezTo>
                  <a:lnTo>
                    <a:pt x="84" y="2620"/>
                  </a:lnTo>
                  <a:cubicBezTo>
                    <a:pt x="84" y="2786"/>
                    <a:pt x="239" y="2917"/>
                    <a:pt x="393" y="2917"/>
                  </a:cubicBezTo>
                  <a:lnTo>
                    <a:pt x="512" y="2917"/>
                  </a:lnTo>
                  <a:cubicBezTo>
                    <a:pt x="679" y="2917"/>
                    <a:pt x="822" y="2786"/>
                    <a:pt x="822" y="2620"/>
                  </a:cubicBezTo>
                  <a:lnTo>
                    <a:pt x="917" y="488"/>
                  </a:lnTo>
                  <a:cubicBezTo>
                    <a:pt x="953" y="369"/>
                    <a:pt x="905" y="238"/>
                    <a:pt x="810" y="155"/>
                  </a:cubicBezTo>
                  <a:cubicBezTo>
                    <a:pt x="727" y="60"/>
                    <a:pt x="608" y="0"/>
                    <a:pt x="47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2665;p93">
              <a:extLst>
                <a:ext uri="{FF2B5EF4-FFF2-40B4-BE49-F238E27FC236}">
                  <a16:creationId xmlns:a16="http://schemas.microsoft.com/office/drawing/2014/main" xmlns="" id="{4240C030-12E9-1EEE-217B-67A845F1FA47}"/>
                </a:ext>
              </a:extLst>
            </p:cNvPr>
            <p:cNvSpPr/>
            <p:nvPr/>
          </p:nvSpPr>
          <p:spPr>
            <a:xfrm>
              <a:off x="7187770" y="3111328"/>
              <a:ext cx="25814" cy="25814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310"/>
                  </a:moveTo>
                  <a:cubicBezTo>
                    <a:pt x="453" y="310"/>
                    <a:pt x="489" y="358"/>
                    <a:pt x="489" y="405"/>
                  </a:cubicBezTo>
                  <a:cubicBezTo>
                    <a:pt x="489" y="453"/>
                    <a:pt x="453" y="489"/>
                    <a:pt x="406" y="489"/>
                  </a:cubicBezTo>
                  <a:cubicBezTo>
                    <a:pt x="358" y="489"/>
                    <a:pt x="310" y="453"/>
                    <a:pt x="310" y="405"/>
                  </a:cubicBezTo>
                  <a:cubicBezTo>
                    <a:pt x="310" y="358"/>
                    <a:pt x="358" y="310"/>
                    <a:pt x="406" y="310"/>
                  </a:cubicBezTo>
                  <a:close/>
                  <a:moveTo>
                    <a:pt x="406" y="0"/>
                  </a:moveTo>
                  <a:cubicBezTo>
                    <a:pt x="179" y="0"/>
                    <a:pt x="1" y="179"/>
                    <a:pt x="1" y="405"/>
                  </a:cubicBezTo>
                  <a:cubicBezTo>
                    <a:pt x="1" y="631"/>
                    <a:pt x="179" y="810"/>
                    <a:pt x="406" y="810"/>
                  </a:cubicBezTo>
                  <a:cubicBezTo>
                    <a:pt x="632" y="810"/>
                    <a:pt x="810" y="631"/>
                    <a:pt x="810" y="405"/>
                  </a:cubicBezTo>
                  <a:cubicBezTo>
                    <a:pt x="787" y="179"/>
                    <a:pt x="608" y="0"/>
                    <a:pt x="40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2666;p93">
              <a:extLst>
                <a:ext uri="{FF2B5EF4-FFF2-40B4-BE49-F238E27FC236}">
                  <a16:creationId xmlns:a16="http://schemas.microsoft.com/office/drawing/2014/main" xmlns="" id="{B0361902-DEE3-F653-A7FD-C4ED081822F9}"/>
                </a:ext>
              </a:extLst>
            </p:cNvPr>
            <p:cNvSpPr/>
            <p:nvPr/>
          </p:nvSpPr>
          <p:spPr>
            <a:xfrm>
              <a:off x="7249552" y="2951477"/>
              <a:ext cx="18971" cy="23077"/>
            </a:xfrm>
            <a:custGeom>
              <a:avLst/>
              <a:gdLst/>
              <a:ahLst/>
              <a:cxnLst/>
              <a:rect l="l" t="t" r="r" b="b"/>
              <a:pathLst>
                <a:path w="596" h="725" extrusionOk="0">
                  <a:moveTo>
                    <a:pt x="417" y="0"/>
                  </a:moveTo>
                  <a:cubicBezTo>
                    <a:pt x="362" y="0"/>
                    <a:pt x="307" y="32"/>
                    <a:pt x="274" y="81"/>
                  </a:cubicBezTo>
                  <a:lnTo>
                    <a:pt x="36" y="498"/>
                  </a:lnTo>
                  <a:cubicBezTo>
                    <a:pt x="1" y="570"/>
                    <a:pt x="24" y="665"/>
                    <a:pt x="96" y="700"/>
                  </a:cubicBezTo>
                  <a:cubicBezTo>
                    <a:pt x="132" y="724"/>
                    <a:pt x="143" y="724"/>
                    <a:pt x="179" y="724"/>
                  </a:cubicBezTo>
                  <a:cubicBezTo>
                    <a:pt x="239" y="724"/>
                    <a:pt x="274" y="689"/>
                    <a:pt x="310" y="641"/>
                  </a:cubicBezTo>
                  <a:lnTo>
                    <a:pt x="548" y="224"/>
                  </a:lnTo>
                  <a:cubicBezTo>
                    <a:pt x="596" y="153"/>
                    <a:pt x="560" y="69"/>
                    <a:pt x="489" y="22"/>
                  </a:cubicBezTo>
                  <a:cubicBezTo>
                    <a:pt x="466" y="7"/>
                    <a:pt x="442" y="0"/>
                    <a:pt x="41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2667;p93">
              <a:extLst>
                <a:ext uri="{FF2B5EF4-FFF2-40B4-BE49-F238E27FC236}">
                  <a16:creationId xmlns:a16="http://schemas.microsoft.com/office/drawing/2014/main" xmlns="" id="{200055E5-F262-5B0C-DC80-AD520FB5F483}"/>
                </a:ext>
              </a:extLst>
            </p:cNvPr>
            <p:cNvSpPr/>
            <p:nvPr/>
          </p:nvSpPr>
          <p:spPr>
            <a:xfrm>
              <a:off x="7132831" y="3153852"/>
              <a:ext cx="18589" cy="22695"/>
            </a:xfrm>
            <a:custGeom>
              <a:avLst/>
              <a:gdLst/>
              <a:ahLst/>
              <a:cxnLst/>
              <a:rect l="l" t="t" r="r" b="b"/>
              <a:pathLst>
                <a:path w="584" h="713" extrusionOk="0">
                  <a:moveTo>
                    <a:pt x="419" y="0"/>
                  </a:moveTo>
                  <a:cubicBezTo>
                    <a:pt x="368" y="0"/>
                    <a:pt x="319" y="32"/>
                    <a:pt x="286" y="81"/>
                  </a:cubicBezTo>
                  <a:lnTo>
                    <a:pt x="48" y="498"/>
                  </a:lnTo>
                  <a:cubicBezTo>
                    <a:pt x="0" y="569"/>
                    <a:pt x="36" y="665"/>
                    <a:pt x="108" y="700"/>
                  </a:cubicBezTo>
                  <a:cubicBezTo>
                    <a:pt x="131" y="712"/>
                    <a:pt x="155" y="712"/>
                    <a:pt x="179" y="712"/>
                  </a:cubicBezTo>
                  <a:cubicBezTo>
                    <a:pt x="239" y="712"/>
                    <a:pt x="286" y="689"/>
                    <a:pt x="310" y="641"/>
                  </a:cubicBezTo>
                  <a:lnTo>
                    <a:pt x="548" y="224"/>
                  </a:lnTo>
                  <a:cubicBezTo>
                    <a:pt x="584" y="153"/>
                    <a:pt x="572" y="69"/>
                    <a:pt x="489" y="22"/>
                  </a:cubicBezTo>
                  <a:cubicBezTo>
                    <a:pt x="466" y="7"/>
                    <a:pt x="443" y="0"/>
                    <a:pt x="41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2668;p93">
              <a:extLst>
                <a:ext uri="{FF2B5EF4-FFF2-40B4-BE49-F238E27FC236}">
                  <a16:creationId xmlns:a16="http://schemas.microsoft.com/office/drawing/2014/main" xmlns="" id="{7A41131B-D654-5536-9E1B-C1E97F32D908}"/>
                </a:ext>
              </a:extLst>
            </p:cNvPr>
            <p:cNvSpPr/>
            <p:nvPr/>
          </p:nvSpPr>
          <p:spPr>
            <a:xfrm>
              <a:off x="7132449" y="2951477"/>
              <a:ext cx="18971" cy="23077"/>
            </a:xfrm>
            <a:custGeom>
              <a:avLst/>
              <a:gdLst/>
              <a:ahLst/>
              <a:cxnLst/>
              <a:rect l="l" t="t" r="r" b="b"/>
              <a:pathLst>
                <a:path w="596" h="725" extrusionOk="0">
                  <a:moveTo>
                    <a:pt x="177" y="0"/>
                  </a:moveTo>
                  <a:cubicBezTo>
                    <a:pt x="154" y="0"/>
                    <a:pt x="130" y="7"/>
                    <a:pt x="108" y="22"/>
                  </a:cubicBezTo>
                  <a:cubicBezTo>
                    <a:pt x="24" y="69"/>
                    <a:pt x="1" y="153"/>
                    <a:pt x="48" y="236"/>
                  </a:cubicBezTo>
                  <a:lnTo>
                    <a:pt x="274" y="653"/>
                  </a:lnTo>
                  <a:cubicBezTo>
                    <a:pt x="310" y="689"/>
                    <a:pt x="358" y="724"/>
                    <a:pt x="417" y="724"/>
                  </a:cubicBezTo>
                  <a:cubicBezTo>
                    <a:pt x="441" y="724"/>
                    <a:pt x="477" y="724"/>
                    <a:pt x="489" y="712"/>
                  </a:cubicBezTo>
                  <a:cubicBezTo>
                    <a:pt x="584" y="665"/>
                    <a:pt x="596" y="570"/>
                    <a:pt x="548" y="498"/>
                  </a:cubicBezTo>
                  <a:lnTo>
                    <a:pt x="310" y="81"/>
                  </a:lnTo>
                  <a:cubicBezTo>
                    <a:pt x="277" y="32"/>
                    <a:pt x="228" y="0"/>
                    <a:pt x="17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2669;p93">
              <a:extLst>
                <a:ext uri="{FF2B5EF4-FFF2-40B4-BE49-F238E27FC236}">
                  <a16:creationId xmlns:a16="http://schemas.microsoft.com/office/drawing/2014/main" xmlns="" id="{EB663B00-10AD-E68E-D8D6-FE18252D7FAD}"/>
                </a:ext>
              </a:extLst>
            </p:cNvPr>
            <p:cNvSpPr/>
            <p:nvPr/>
          </p:nvSpPr>
          <p:spPr>
            <a:xfrm>
              <a:off x="7249552" y="3153852"/>
              <a:ext cx="18971" cy="22695"/>
            </a:xfrm>
            <a:custGeom>
              <a:avLst/>
              <a:gdLst/>
              <a:ahLst/>
              <a:cxnLst/>
              <a:rect l="l" t="t" r="r" b="b"/>
              <a:pathLst>
                <a:path w="596" h="713" extrusionOk="0">
                  <a:moveTo>
                    <a:pt x="173" y="0"/>
                  </a:moveTo>
                  <a:cubicBezTo>
                    <a:pt x="148" y="0"/>
                    <a:pt x="122" y="7"/>
                    <a:pt x="96" y="22"/>
                  </a:cubicBezTo>
                  <a:cubicBezTo>
                    <a:pt x="24" y="69"/>
                    <a:pt x="1" y="153"/>
                    <a:pt x="36" y="224"/>
                  </a:cubicBezTo>
                  <a:lnTo>
                    <a:pt x="274" y="641"/>
                  </a:lnTo>
                  <a:cubicBezTo>
                    <a:pt x="310" y="689"/>
                    <a:pt x="358" y="712"/>
                    <a:pt x="417" y="712"/>
                  </a:cubicBezTo>
                  <a:cubicBezTo>
                    <a:pt x="441" y="712"/>
                    <a:pt x="477" y="712"/>
                    <a:pt x="489" y="700"/>
                  </a:cubicBezTo>
                  <a:cubicBezTo>
                    <a:pt x="560" y="665"/>
                    <a:pt x="596" y="569"/>
                    <a:pt x="548" y="498"/>
                  </a:cubicBezTo>
                  <a:lnTo>
                    <a:pt x="310" y="81"/>
                  </a:lnTo>
                  <a:cubicBezTo>
                    <a:pt x="277" y="32"/>
                    <a:pt x="228" y="0"/>
                    <a:pt x="17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2670;p93">
              <a:extLst>
                <a:ext uri="{FF2B5EF4-FFF2-40B4-BE49-F238E27FC236}">
                  <a16:creationId xmlns:a16="http://schemas.microsoft.com/office/drawing/2014/main" xmlns="" id="{F2AD558A-1D62-A460-D824-F5BC3BF20325}"/>
                </a:ext>
              </a:extLst>
            </p:cNvPr>
            <p:cNvSpPr/>
            <p:nvPr/>
          </p:nvSpPr>
          <p:spPr>
            <a:xfrm>
              <a:off x="7289721" y="3113969"/>
              <a:ext cx="24286" cy="17093"/>
            </a:xfrm>
            <a:custGeom>
              <a:avLst/>
              <a:gdLst/>
              <a:ahLst/>
              <a:cxnLst/>
              <a:rect l="l" t="t" r="r" b="b"/>
              <a:pathLst>
                <a:path w="763" h="537" extrusionOk="0">
                  <a:moveTo>
                    <a:pt x="172" y="0"/>
                  </a:moveTo>
                  <a:cubicBezTo>
                    <a:pt x="121" y="0"/>
                    <a:pt x="72" y="29"/>
                    <a:pt x="48" y="84"/>
                  </a:cubicBezTo>
                  <a:cubicBezTo>
                    <a:pt x="1" y="156"/>
                    <a:pt x="24" y="239"/>
                    <a:pt x="108" y="287"/>
                  </a:cubicBezTo>
                  <a:lnTo>
                    <a:pt x="524" y="525"/>
                  </a:lnTo>
                  <a:cubicBezTo>
                    <a:pt x="548" y="537"/>
                    <a:pt x="560" y="537"/>
                    <a:pt x="596" y="537"/>
                  </a:cubicBezTo>
                  <a:cubicBezTo>
                    <a:pt x="655" y="537"/>
                    <a:pt x="703" y="513"/>
                    <a:pt x="727" y="465"/>
                  </a:cubicBezTo>
                  <a:cubicBezTo>
                    <a:pt x="763" y="394"/>
                    <a:pt x="739" y="310"/>
                    <a:pt x="667" y="263"/>
                  </a:cubicBezTo>
                  <a:lnTo>
                    <a:pt x="251" y="25"/>
                  </a:lnTo>
                  <a:cubicBezTo>
                    <a:pt x="226" y="8"/>
                    <a:pt x="199" y="0"/>
                    <a:pt x="17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2671;p93">
              <a:extLst>
                <a:ext uri="{FF2B5EF4-FFF2-40B4-BE49-F238E27FC236}">
                  <a16:creationId xmlns:a16="http://schemas.microsoft.com/office/drawing/2014/main" xmlns="" id="{18137816-7DEF-8BDA-D392-99279F5EB0D5}"/>
                </a:ext>
              </a:extLst>
            </p:cNvPr>
            <p:cNvSpPr/>
            <p:nvPr/>
          </p:nvSpPr>
          <p:spPr>
            <a:xfrm>
              <a:off x="7086964" y="2996931"/>
              <a:ext cx="24668" cy="17411"/>
            </a:xfrm>
            <a:custGeom>
              <a:avLst/>
              <a:gdLst/>
              <a:ahLst/>
              <a:cxnLst/>
              <a:rect l="l" t="t" r="r" b="b"/>
              <a:pathLst>
                <a:path w="775" h="547" extrusionOk="0">
                  <a:moveTo>
                    <a:pt x="179" y="1"/>
                  </a:moveTo>
                  <a:cubicBezTo>
                    <a:pt x="125" y="1"/>
                    <a:pt x="73" y="33"/>
                    <a:pt x="48" y="82"/>
                  </a:cubicBezTo>
                  <a:cubicBezTo>
                    <a:pt x="1" y="154"/>
                    <a:pt x="25" y="249"/>
                    <a:pt x="108" y="285"/>
                  </a:cubicBezTo>
                  <a:lnTo>
                    <a:pt x="525" y="535"/>
                  </a:lnTo>
                  <a:cubicBezTo>
                    <a:pt x="548" y="546"/>
                    <a:pt x="560" y="546"/>
                    <a:pt x="596" y="546"/>
                  </a:cubicBezTo>
                  <a:cubicBezTo>
                    <a:pt x="656" y="546"/>
                    <a:pt x="703" y="511"/>
                    <a:pt x="727" y="475"/>
                  </a:cubicBezTo>
                  <a:cubicBezTo>
                    <a:pt x="775" y="415"/>
                    <a:pt x="739" y="308"/>
                    <a:pt x="668" y="261"/>
                  </a:cubicBezTo>
                  <a:lnTo>
                    <a:pt x="251" y="23"/>
                  </a:lnTo>
                  <a:cubicBezTo>
                    <a:pt x="228" y="8"/>
                    <a:pt x="204" y="1"/>
                    <a:pt x="17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2672;p93">
              <a:extLst>
                <a:ext uri="{FF2B5EF4-FFF2-40B4-BE49-F238E27FC236}">
                  <a16:creationId xmlns:a16="http://schemas.microsoft.com/office/drawing/2014/main" xmlns="" id="{20E030B1-EBE6-F122-394E-F54E7C3DCA3B}"/>
                </a:ext>
              </a:extLst>
            </p:cNvPr>
            <p:cNvSpPr/>
            <p:nvPr/>
          </p:nvSpPr>
          <p:spPr>
            <a:xfrm>
              <a:off x="7289339" y="2996931"/>
              <a:ext cx="24668" cy="17411"/>
            </a:xfrm>
            <a:custGeom>
              <a:avLst/>
              <a:gdLst/>
              <a:ahLst/>
              <a:cxnLst/>
              <a:rect l="l" t="t" r="r" b="b"/>
              <a:pathLst>
                <a:path w="775" h="547" extrusionOk="0">
                  <a:moveTo>
                    <a:pt x="590" y="1"/>
                  </a:moveTo>
                  <a:cubicBezTo>
                    <a:pt x="565" y="1"/>
                    <a:pt x="539" y="8"/>
                    <a:pt x="513" y="23"/>
                  </a:cubicBezTo>
                  <a:lnTo>
                    <a:pt x="96" y="261"/>
                  </a:lnTo>
                  <a:cubicBezTo>
                    <a:pt x="25" y="308"/>
                    <a:pt x="1" y="392"/>
                    <a:pt x="36" y="475"/>
                  </a:cubicBezTo>
                  <a:cubicBezTo>
                    <a:pt x="72" y="511"/>
                    <a:pt x="108" y="546"/>
                    <a:pt x="179" y="546"/>
                  </a:cubicBezTo>
                  <a:cubicBezTo>
                    <a:pt x="203" y="546"/>
                    <a:pt x="239" y="546"/>
                    <a:pt x="251" y="535"/>
                  </a:cubicBezTo>
                  <a:lnTo>
                    <a:pt x="667" y="285"/>
                  </a:lnTo>
                  <a:cubicBezTo>
                    <a:pt x="751" y="249"/>
                    <a:pt x="775" y="154"/>
                    <a:pt x="727" y="82"/>
                  </a:cubicBezTo>
                  <a:cubicBezTo>
                    <a:pt x="694" y="33"/>
                    <a:pt x="645" y="1"/>
                    <a:pt x="59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2673;p93">
              <a:extLst>
                <a:ext uri="{FF2B5EF4-FFF2-40B4-BE49-F238E27FC236}">
                  <a16:creationId xmlns:a16="http://schemas.microsoft.com/office/drawing/2014/main" xmlns="" id="{344044A4-1D59-FDA2-E066-429FBE1AFDEE}"/>
                </a:ext>
              </a:extLst>
            </p:cNvPr>
            <p:cNvSpPr/>
            <p:nvPr/>
          </p:nvSpPr>
          <p:spPr>
            <a:xfrm>
              <a:off x="7086964" y="3113587"/>
              <a:ext cx="24668" cy="17093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597" y="0"/>
                  </a:moveTo>
                  <a:cubicBezTo>
                    <a:pt x="570" y="0"/>
                    <a:pt x="541" y="8"/>
                    <a:pt x="513" y="25"/>
                  </a:cubicBezTo>
                  <a:lnTo>
                    <a:pt x="108" y="263"/>
                  </a:lnTo>
                  <a:cubicBezTo>
                    <a:pt x="25" y="299"/>
                    <a:pt x="1" y="394"/>
                    <a:pt x="36" y="465"/>
                  </a:cubicBezTo>
                  <a:cubicBezTo>
                    <a:pt x="72" y="513"/>
                    <a:pt x="120" y="537"/>
                    <a:pt x="179" y="537"/>
                  </a:cubicBezTo>
                  <a:cubicBezTo>
                    <a:pt x="203" y="537"/>
                    <a:pt x="239" y="537"/>
                    <a:pt x="251" y="525"/>
                  </a:cubicBezTo>
                  <a:lnTo>
                    <a:pt x="668" y="287"/>
                  </a:lnTo>
                  <a:cubicBezTo>
                    <a:pt x="739" y="263"/>
                    <a:pt x="775" y="156"/>
                    <a:pt x="727" y="84"/>
                  </a:cubicBezTo>
                  <a:cubicBezTo>
                    <a:pt x="696" y="29"/>
                    <a:pt x="649" y="0"/>
                    <a:pt x="59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396307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5" grpId="0"/>
      <p:bldP spid="396" grpId="0"/>
      <p:bldP spid="39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0"/>
          <p:cNvSpPr txBox="1">
            <a:spLocks noGrp="1"/>
          </p:cNvSpPr>
          <p:nvPr>
            <p:ph type="subTitle" idx="1"/>
          </p:nvPr>
        </p:nvSpPr>
        <p:spPr>
          <a:xfrm flipH="1">
            <a:off x="3004255" y="2972877"/>
            <a:ext cx="3135490" cy="9528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zh-HK" sz="2400" dirty="0">
                <a:solidFill>
                  <a:schemeClr val="tx1"/>
                </a:solidFill>
                <a:effectLst/>
                <a:ea typeface="新細明體" panose="02020500000000000000" pitchFamily="18" charset="-120"/>
                <a:cs typeface="Times New Roman" panose="02020603050405020304" pitchFamily="18" charset="0"/>
              </a:rPr>
              <a:t>耶和華與你們同在</a:t>
            </a:r>
            <a:endParaRPr lang="en-US" altLang="zh-TW" sz="2400" dirty="0">
              <a:solidFill>
                <a:schemeClr val="tx1"/>
              </a:solidFill>
              <a:effectLst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/>
                </a:solidFill>
                <a:ea typeface="新細明體" panose="02020500000000000000" pitchFamily="18" charset="-120"/>
                <a:cs typeface="Times New Roman" panose="02020603050405020304" pitchFamily="18" charset="0"/>
              </a:rPr>
              <a:t>The</a:t>
            </a:r>
            <a:r>
              <a:rPr lang="zh-TW" altLang="en-US" sz="2400" dirty="0">
                <a:solidFill>
                  <a:schemeClr val="tx1"/>
                </a:solidFill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en-US" altLang="zh-TW" sz="2400" dirty="0">
                <a:solidFill>
                  <a:schemeClr val="tx1"/>
                </a:solidFill>
                <a:ea typeface="新細明體" panose="02020500000000000000" pitchFamily="18" charset="-120"/>
                <a:cs typeface="Times New Roman" panose="02020603050405020304" pitchFamily="18" charset="0"/>
              </a:rPr>
              <a:t>Lord</a:t>
            </a:r>
            <a:r>
              <a:rPr lang="zh-TW" altLang="en-US" sz="2400" dirty="0">
                <a:solidFill>
                  <a:schemeClr val="tx1"/>
                </a:solidFill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en-US" altLang="zh-TW" sz="2400" dirty="0">
                <a:solidFill>
                  <a:schemeClr val="tx1"/>
                </a:solidFill>
                <a:ea typeface="新細明體" panose="02020500000000000000" pitchFamily="18" charset="-120"/>
                <a:cs typeface="Times New Roman" panose="02020603050405020304" pitchFamily="18" charset="0"/>
              </a:rPr>
              <a:t>is</a:t>
            </a:r>
            <a:r>
              <a:rPr lang="zh-TW" altLang="en-US" sz="2400" dirty="0">
                <a:solidFill>
                  <a:schemeClr val="tx1"/>
                </a:solidFill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en-US" altLang="zh-TW" sz="2400" dirty="0">
                <a:solidFill>
                  <a:schemeClr val="tx1"/>
                </a:solidFill>
                <a:ea typeface="新細明體" panose="02020500000000000000" pitchFamily="18" charset="-120"/>
                <a:cs typeface="Times New Roman" panose="02020603050405020304" pitchFamily="18" charset="0"/>
              </a:rPr>
              <a:t>With You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zh-HK" sz="2400" dirty="0">
                <a:effectLst/>
                <a:ea typeface="新細明體" panose="02020500000000000000" pitchFamily="18" charset="-120"/>
                <a:cs typeface="Times New Roman" panose="02020603050405020304" pitchFamily="18" charset="0"/>
              </a:rPr>
              <a:t>神要與你同在</a:t>
            </a:r>
            <a:endParaRPr sz="2400" dirty="0">
              <a:solidFill>
                <a:schemeClr val="tx1"/>
              </a:solidFill>
            </a:endParaRPr>
          </a:p>
        </p:txBody>
      </p:sp>
      <p:sp>
        <p:nvSpPr>
          <p:cNvPr id="322" name="Google Shape;322;p40"/>
          <p:cNvSpPr txBox="1">
            <a:spLocks noGrp="1"/>
          </p:cNvSpPr>
          <p:nvPr>
            <p:ph type="title"/>
          </p:nvPr>
        </p:nvSpPr>
        <p:spPr>
          <a:xfrm>
            <a:off x="2679721" y="1462410"/>
            <a:ext cx="3784559" cy="139765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altLang="zh-HK" sz="7200" dirty="0">
                <a:effectLst/>
                <a:ea typeface="新細明體" panose="02020500000000000000" pitchFamily="18" charset="-120"/>
                <a:cs typeface="Times New Roman" panose="02020603050405020304" pitchFamily="18" charset="0"/>
              </a:rPr>
              <a:t>יְהוָ֨ה</a:t>
            </a:r>
            <a:r>
              <a:rPr lang="he-IL" altLang="zh-HK" sz="72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SBL Hebrew"/>
              </a:rPr>
              <a:t> </a:t>
            </a:r>
            <a:r>
              <a:rPr lang="he-IL" altLang="zh-HK" sz="7200" dirty="0">
                <a:effectLst/>
                <a:ea typeface="新細明體" panose="02020500000000000000" pitchFamily="18" charset="-120"/>
                <a:cs typeface="Times New Roman" panose="02020603050405020304" pitchFamily="18" charset="0"/>
              </a:rPr>
              <a:t>עִמָּכֶ֜ם</a:t>
            </a:r>
            <a:endParaRPr sz="7200" dirty="0"/>
          </a:p>
        </p:txBody>
      </p:sp>
      <p:cxnSp>
        <p:nvCxnSpPr>
          <p:cNvPr id="323" name="Google Shape;323;p40"/>
          <p:cNvCxnSpPr>
            <a:cxnSpLocks/>
          </p:cNvCxnSpPr>
          <p:nvPr/>
        </p:nvCxnSpPr>
        <p:spPr>
          <a:xfrm>
            <a:off x="2842891" y="2860078"/>
            <a:ext cx="3458219" cy="0"/>
          </a:xfrm>
          <a:prstGeom prst="straightConnector1">
            <a:avLst/>
          </a:prstGeom>
          <a:noFill/>
          <a:ln w="19050" cap="flat" cmpd="sng">
            <a:solidFill>
              <a:schemeClr val="accent5"/>
            </a:solidFill>
            <a:prstDash val="solid"/>
            <a:round/>
            <a:headEnd type="none" w="lg" len="lg"/>
            <a:tailEnd type="diamond" w="lg" len="lg"/>
          </a:ln>
        </p:spPr>
      </p:cxnSp>
    </p:spTree>
    <p:extLst>
      <p:ext uri="{BB962C8B-B14F-4D97-AF65-F5344CB8AC3E}">
        <p14:creationId xmlns:p14="http://schemas.microsoft.com/office/powerpoint/2010/main" val="3365016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9" name="Google Shape;1409;p76"/>
          <p:cNvSpPr txBox="1">
            <a:spLocks noGrp="1"/>
          </p:cNvSpPr>
          <p:nvPr>
            <p:ph type="body" idx="1"/>
          </p:nvPr>
        </p:nvSpPr>
        <p:spPr>
          <a:xfrm>
            <a:off x="775002" y="678326"/>
            <a:ext cx="7956487" cy="39761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300"/>
              </a:spcBef>
              <a:buNone/>
            </a:pPr>
            <a:r>
              <a:rPr lang="en-US" altLang="zh-TW" sz="2400" dirty="0">
                <a:solidFill>
                  <a:schemeClr val="tx1"/>
                </a:solidFill>
                <a:effectLst/>
                <a:latin typeface="Bellota Text" panose="02020500000000000000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en-US" altLang="zh-TW" sz="2400" dirty="0">
                <a:solidFill>
                  <a:schemeClr val="tx1"/>
                </a:solidFill>
                <a:latin typeface="+mn-ea"/>
                <a:ea typeface="+mn-ea"/>
                <a:cs typeface="Times New Roman" panose="02020603050405020304" pitchFamily="18" charset="0"/>
              </a:rPr>
              <a:t>22 </a:t>
            </a:r>
            <a:r>
              <a:rPr lang="zh-TW" altLang="zh-HK" sz="2400" dirty="0">
                <a:solidFill>
                  <a:schemeClr val="tx1"/>
                </a:solidFill>
                <a:effectLst/>
                <a:ea typeface="新細明體" panose="02020500000000000000" pitchFamily="18" charset="-120"/>
                <a:cs typeface="Times New Roman" panose="02020603050405020304" pitchFamily="18" charset="0"/>
              </a:rPr>
              <a:t>耶和華就派伏兵擊殺那來攻擊猶大人的亞捫人、摩押人，和西珥山人，他們就被打敗了</a:t>
            </a:r>
            <a:r>
              <a:rPr lang="zh-TW" altLang="zh-HK" sz="2400" dirty="0">
                <a:solidFill>
                  <a:schemeClr val="tx1"/>
                </a:solidFill>
                <a:effectLst/>
                <a:ea typeface="新細明體" panose="02020500000000000000" pitchFamily="18" charset="-120"/>
                <a:cs typeface="新細明體" panose="02020500000000000000" pitchFamily="18" charset="-120"/>
              </a:rPr>
              <a:t>。</a:t>
            </a:r>
            <a:r>
              <a:rPr lang="en-US" altLang="zh-TW" sz="2400" dirty="0">
                <a:solidFill>
                  <a:schemeClr val="tx1"/>
                </a:solidFill>
                <a:latin typeface="+mn-ea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lvl="0" indent="0">
              <a:spcBef>
                <a:spcPts val="300"/>
              </a:spcBef>
              <a:buNone/>
            </a:pPr>
            <a:r>
              <a:rPr lang="en-US" altLang="zh-TW" sz="2400" dirty="0">
                <a:solidFill>
                  <a:schemeClr val="tx1"/>
                </a:solidFill>
                <a:latin typeface="+mn-ea"/>
                <a:ea typeface="+mn-ea"/>
                <a:cs typeface="Times New Roman" panose="02020603050405020304" pitchFamily="18" charset="0"/>
              </a:rPr>
              <a:t> 23 </a:t>
            </a:r>
            <a:r>
              <a:rPr lang="zh-TW" altLang="zh-HK" sz="2400" dirty="0">
                <a:solidFill>
                  <a:schemeClr val="tx1"/>
                </a:solidFill>
                <a:effectLst/>
                <a:ea typeface="新細明體" panose="02020500000000000000" pitchFamily="18" charset="-120"/>
                <a:cs typeface="Times New Roman" panose="02020603050405020304" pitchFamily="18" charset="0"/>
              </a:rPr>
              <a:t>因為亞捫人和摩押人起來，擊殺住西珥山的人，將他們滅盡；滅盡住西珥山的人之後，他們又彼此自相擊殺</a:t>
            </a:r>
            <a:r>
              <a:rPr lang="zh-TW" altLang="zh-HK" sz="2400" dirty="0">
                <a:solidFill>
                  <a:schemeClr val="tx1"/>
                </a:solidFill>
                <a:effectLst/>
                <a:ea typeface="新細明體" panose="02020500000000000000" pitchFamily="18" charset="-120"/>
                <a:cs typeface="新細明體" panose="02020500000000000000" pitchFamily="18" charset="-120"/>
              </a:rPr>
              <a:t>。</a:t>
            </a:r>
            <a:endParaRPr lang="en-US" altLang="zh-TW" sz="2400" dirty="0">
              <a:solidFill>
                <a:schemeClr val="tx1"/>
              </a:solidFill>
              <a:latin typeface="+mn-ea"/>
              <a:ea typeface="+mn-ea"/>
            </a:endParaRPr>
          </a:p>
          <a:p>
            <a:pPr marL="0" lvl="0" indent="0">
              <a:spcBef>
                <a:spcPts val="300"/>
              </a:spcBef>
              <a:buNone/>
            </a:pPr>
            <a:r>
              <a:rPr lang="en-US" altLang="zh-TW" sz="2400" dirty="0">
                <a:solidFill>
                  <a:schemeClr val="tx1"/>
                </a:solidFill>
                <a:effectLst/>
                <a:latin typeface="+mn-ea"/>
                <a:ea typeface="+mn-ea"/>
                <a:cs typeface="Times New Roman" panose="02020603050405020304" pitchFamily="18" charset="0"/>
              </a:rPr>
              <a:t> 24</a:t>
            </a:r>
            <a:r>
              <a:rPr lang="en-US" altLang="zh-TW" sz="2400" dirty="0">
                <a:solidFill>
                  <a:schemeClr val="tx1"/>
                </a:solidFill>
                <a:latin typeface="+mn-ea"/>
                <a:ea typeface="+mn-ea"/>
                <a:cs typeface="Times New Roman" panose="02020603050405020304" pitchFamily="18" charset="0"/>
              </a:rPr>
              <a:t> </a:t>
            </a:r>
            <a:r>
              <a:rPr lang="zh-TW" altLang="zh-HK" sz="2400" dirty="0">
                <a:solidFill>
                  <a:schemeClr val="tx1"/>
                </a:solidFill>
                <a:effectLst/>
                <a:ea typeface="新細明體" panose="02020500000000000000" pitchFamily="18" charset="-120"/>
                <a:cs typeface="Times New Roman" panose="02020603050405020304" pitchFamily="18" charset="0"/>
              </a:rPr>
              <a:t>猶大人來到曠野的望樓，向那大軍觀看，見屍橫遍地，沒有一個逃脫的</a:t>
            </a:r>
            <a:r>
              <a:rPr lang="zh-TW" altLang="zh-HK" sz="1800" dirty="0">
                <a:solidFill>
                  <a:schemeClr val="tx1"/>
                </a:solidFill>
                <a:effectLst/>
                <a:ea typeface="新細明體" panose="02020500000000000000" pitchFamily="18" charset="-120"/>
                <a:cs typeface="新細明體" panose="02020500000000000000" pitchFamily="18" charset="-120"/>
              </a:rPr>
              <a:t>。</a:t>
            </a:r>
            <a:endParaRPr sz="2400" dirty="0">
              <a:solidFill>
                <a:schemeClr val="tx1"/>
              </a:solidFill>
              <a:latin typeface="Bellota Text" panose="02020500000000000000" charset="0"/>
              <a:ea typeface="Bellota Text" panose="02020500000000000000" charset="0"/>
            </a:endParaRPr>
          </a:p>
        </p:txBody>
      </p:sp>
      <p:sp>
        <p:nvSpPr>
          <p:cNvPr id="1410" name="Google Shape;1410;p76"/>
          <p:cNvSpPr txBox="1">
            <a:spLocks noGrp="1"/>
          </p:cNvSpPr>
          <p:nvPr>
            <p:ph type="ctrTitle"/>
          </p:nvPr>
        </p:nvSpPr>
        <p:spPr>
          <a:xfrm>
            <a:off x="672198" y="85204"/>
            <a:ext cx="7696800" cy="68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/>
              <a:t>歷代志下</a:t>
            </a:r>
            <a:r>
              <a:rPr lang="en-US" altLang="zh-TW" dirty="0"/>
              <a:t>20:22-24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676263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" name="Google Shape;1118;p71"/>
          <p:cNvSpPr txBox="1">
            <a:spLocks noGrp="1"/>
          </p:cNvSpPr>
          <p:nvPr>
            <p:ph type="subTitle" idx="1"/>
          </p:nvPr>
        </p:nvSpPr>
        <p:spPr>
          <a:xfrm>
            <a:off x="1501800" y="3128550"/>
            <a:ext cx="15594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9" name="Google Shape;1119;p71"/>
          <p:cNvSpPr txBox="1">
            <a:spLocks noGrp="1"/>
          </p:cNvSpPr>
          <p:nvPr>
            <p:ph type="title"/>
          </p:nvPr>
        </p:nvSpPr>
        <p:spPr>
          <a:xfrm>
            <a:off x="1501800" y="1867819"/>
            <a:ext cx="1559400" cy="52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zh-HK" sz="1800" dirty="0">
                <a:effectLst/>
                <a:ea typeface="新細明體" panose="02020500000000000000" pitchFamily="18" charset="-120"/>
                <a:cs typeface="Times New Roman" panose="02020603050405020304" pitchFamily="18" charset="0"/>
              </a:rPr>
              <a:t>袮</a:t>
            </a:r>
            <a:r>
              <a:rPr lang="zh-TW" altLang="zh-HK" sz="1800" dirty="0">
                <a:solidFill>
                  <a:srgbClr val="FF0000"/>
                </a:solidFill>
                <a:effectLst/>
                <a:ea typeface="新細明體" panose="02020500000000000000" pitchFamily="18" charset="-120"/>
                <a:cs typeface="Times New Roman" panose="02020603050405020304" pitchFamily="18" charset="0"/>
              </a:rPr>
              <a:t>豈</a:t>
            </a:r>
            <a:r>
              <a:rPr lang="zh-TW" altLang="en-US" sz="1800" dirty="0">
                <a:solidFill>
                  <a:srgbClr val="FF0000"/>
                </a:solidFill>
                <a:ea typeface="新細明體" panose="02020500000000000000" pitchFamily="18" charset="-120"/>
                <a:cs typeface="Times New Roman" panose="02020603050405020304" pitchFamily="18" charset="0"/>
              </a:rPr>
              <a:t>唔係</a:t>
            </a:r>
            <a:r>
              <a:rPr lang="zh-TW" altLang="zh-HK" sz="1800" dirty="0">
                <a:effectLst/>
                <a:ea typeface="新細明體" panose="02020500000000000000" pitchFamily="18" charset="-120"/>
                <a:cs typeface="Times New Roman" panose="02020603050405020304" pitchFamily="18" charset="0"/>
              </a:rPr>
              <a:t>天上的神？</a:t>
            </a:r>
            <a:endParaRPr dirty="0"/>
          </a:p>
        </p:txBody>
      </p:sp>
      <p:sp>
        <p:nvSpPr>
          <p:cNvPr id="1120" name="Google Shape;1120;p71"/>
          <p:cNvSpPr txBox="1">
            <a:spLocks noGrp="1"/>
          </p:cNvSpPr>
          <p:nvPr>
            <p:ph type="title" idx="2"/>
          </p:nvPr>
        </p:nvSpPr>
        <p:spPr>
          <a:xfrm>
            <a:off x="3792300" y="1860650"/>
            <a:ext cx="1559400" cy="52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zh-HK" sz="1800" dirty="0">
                <a:effectLst/>
                <a:ea typeface="新細明體" panose="02020500000000000000" pitchFamily="18" charset="-120"/>
                <a:cs typeface="Times New Roman" panose="02020603050405020304" pitchFamily="18" charset="0"/>
              </a:rPr>
              <a:t>袮</a:t>
            </a:r>
            <a:r>
              <a:rPr lang="zh-TW" altLang="zh-HK" sz="1800" dirty="0">
                <a:solidFill>
                  <a:srgbClr val="FF0000"/>
                </a:solidFill>
                <a:effectLst/>
                <a:ea typeface="新細明體" panose="02020500000000000000" pitchFamily="18" charset="-120"/>
                <a:cs typeface="Times New Roman" panose="02020603050405020304" pitchFamily="18" charset="0"/>
              </a:rPr>
              <a:t>豈</a:t>
            </a:r>
            <a:r>
              <a:rPr lang="zh-TW" altLang="en-US" sz="1800" dirty="0">
                <a:solidFill>
                  <a:srgbClr val="FF0000"/>
                </a:solidFill>
                <a:effectLst/>
                <a:ea typeface="新細明體" panose="02020500000000000000" pitchFamily="18" charset="-120"/>
                <a:cs typeface="Times New Roman" panose="02020603050405020304" pitchFamily="18" charset="0"/>
              </a:rPr>
              <a:t>唔係曾經</a:t>
            </a:r>
            <a:r>
              <a:rPr lang="zh-TW" altLang="zh-HK" sz="1800" dirty="0">
                <a:effectLst/>
                <a:ea typeface="新細明體" panose="02020500000000000000" pitchFamily="18" charset="-120"/>
                <a:cs typeface="Times New Roman" panose="02020603050405020304" pitchFamily="18" charset="0"/>
              </a:rPr>
              <a:t>在過去幫助拯救過我？</a:t>
            </a:r>
            <a:endParaRPr dirty="0"/>
          </a:p>
        </p:txBody>
      </p:sp>
      <p:sp>
        <p:nvSpPr>
          <p:cNvPr id="1121" name="Google Shape;1121;p71"/>
          <p:cNvSpPr txBox="1">
            <a:spLocks noGrp="1"/>
          </p:cNvSpPr>
          <p:nvPr>
            <p:ph type="subTitle" idx="3"/>
          </p:nvPr>
        </p:nvSpPr>
        <p:spPr>
          <a:xfrm>
            <a:off x="3792300" y="3128550"/>
            <a:ext cx="15594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2" name="Google Shape;1122;p71"/>
          <p:cNvSpPr txBox="1">
            <a:spLocks noGrp="1"/>
          </p:cNvSpPr>
          <p:nvPr>
            <p:ph type="title" idx="4"/>
          </p:nvPr>
        </p:nvSpPr>
        <p:spPr>
          <a:xfrm>
            <a:off x="6082800" y="1860650"/>
            <a:ext cx="1559400" cy="52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zh-HK" sz="1800" dirty="0">
                <a:effectLst/>
                <a:ea typeface="新細明體" panose="02020500000000000000" pitchFamily="18" charset="-120"/>
                <a:cs typeface="Times New Roman" panose="02020603050405020304" pitchFamily="18" charset="0"/>
              </a:rPr>
              <a:t>袮</a:t>
            </a:r>
            <a:r>
              <a:rPr lang="zh-TW" altLang="zh-HK" sz="1800" dirty="0">
                <a:solidFill>
                  <a:srgbClr val="FF0000"/>
                </a:solidFill>
                <a:effectLst/>
                <a:ea typeface="新細明體" panose="02020500000000000000" pitchFamily="18" charset="-120"/>
                <a:cs typeface="Times New Roman" panose="02020603050405020304" pitchFamily="18" charset="0"/>
              </a:rPr>
              <a:t>豈</a:t>
            </a:r>
            <a:r>
              <a:rPr lang="zh-TW" altLang="en-US" sz="1800" dirty="0">
                <a:solidFill>
                  <a:srgbClr val="FF0000"/>
                </a:solidFill>
                <a:effectLst/>
                <a:ea typeface="新細明體" panose="02020500000000000000" pitchFamily="18" charset="-120"/>
                <a:cs typeface="Times New Roman" panose="02020603050405020304" pitchFamily="18" charset="0"/>
              </a:rPr>
              <a:t>唔</a:t>
            </a:r>
            <a:r>
              <a:rPr lang="zh-TW" altLang="zh-HK" sz="1800" dirty="0">
                <a:solidFill>
                  <a:srgbClr val="FF0000"/>
                </a:solidFill>
                <a:effectLst/>
                <a:ea typeface="新細明體" panose="02020500000000000000" pitchFamily="18" charset="-120"/>
                <a:cs typeface="Times New Roman" panose="02020603050405020304" pitchFamily="18" charset="0"/>
              </a:rPr>
              <a:t>會</a:t>
            </a:r>
            <a:r>
              <a:rPr lang="zh-TW" altLang="zh-HK" sz="1800" dirty="0">
                <a:effectLst/>
                <a:ea typeface="新細明體" panose="02020500000000000000" pitchFamily="18" charset="-120"/>
                <a:cs typeface="Times New Roman" panose="02020603050405020304" pitchFamily="18" charset="0"/>
              </a:rPr>
              <a:t>繼續拯救</a:t>
            </a:r>
            <a:r>
              <a:rPr lang="en-US" altLang="zh-TW" sz="1800" dirty="0">
                <a:effectLst/>
                <a:ea typeface="新細明體" panose="02020500000000000000" pitchFamily="18" charset="-120"/>
                <a:cs typeface="Times New Roman" panose="02020603050405020304" pitchFamily="18" charset="0"/>
              </a:rPr>
              <a:t>/</a:t>
            </a:r>
            <a:r>
              <a:rPr lang="zh-TW" altLang="en-US" sz="1800" dirty="0">
                <a:effectLst/>
                <a:ea typeface="新細明體" panose="02020500000000000000" pitchFamily="18" charset="-120"/>
                <a:cs typeface="Times New Roman" panose="02020603050405020304" pitchFamily="18" charset="0"/>
              </a:rPr>
              <a:t>帶領</a:t>
            </a:r>
            <a:r>
              <a:rPr lang="zh-TW" altLang="zh-HK" sz="1800" dirty="0">
                <a:effectLst/>
                <a:ea typeface="新細明體" panose="02020500000000000000" pitchFamily="18" charset="-120"/>
                <a:cs typeface="Times New Roman" panose="02020603050405020304" pitchFamily="18" charset="0"/>
              </a:rPr>
              <a:t>我嗎？</a:t>
            </a:r>
            <a:endParaRPr dirty="0"/>
          </a:p>
        </p:txBody>
      </p:sp>
      <p:sp>
        <p:nvSpPr>
          <p:cNvPr id="1123" name="Google Shape;1123;p71"/>
          <p:cNvSpPr txBox="1">
            <a:spLocks noGrp="1"/>
          </p:cNvSpPr>
          <p:nvPr>
            <p:ph type="subTitle" idx="5"/>
          </p:nvPr>
        </p:nvSpPr>
        <p:spPr>
          <a:xfrm>
            <a:off x="6082800" y="3128550"/>
            <a:ext cx="15594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4" name="Google Shape;1124;p71"/>
          <p:cNvSpPr txBox="1">
            <a:spLocks noGrp="1"/>
          </p:cNvSpPr>
          <p:nvPr>
            <p:ph type="ctrTitle" idx="6"/>
          </p:nvPr>
        </p:nvSpPr>
        <p:spPr>
          <a:xfrm>
            <a:off x="723600" y="539475"/>
            <a:ext cx="7696800" cy="68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5" name="Google Shape;1125;p71"/>
          <p:cNvSpPr txBox="1">
            <a:spLocks noGrp="1"/>
          </p:cNvSpPr>
          <p:nvPr>
            <p:ph type="subTitle" idx="7"/>
          </p:nvPr>
        </p:nvSpPr>
        <p:spPr>
          <a:xfrm>
            <a:off x="1501800" y="2769000"/>
            <a:ext cx="1559400" cy="4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zh-HK" sz="2400" dirty="0">
                <a:effectLst/>
                <a:ea typeface="新細明體" panose="02020500000000000000" pitchFamily="18" charset="-120"/>
                <a:cs typeface="Times New Roman" panose="02020603050405020304" pitchFamily="18" charset="0"/>
              </a:rPr>
              <a:t>袮</a:t>
            </a:r>
            <a:r>
              <a:rPr lang="zh-TW" altLang="en-US" sz="2400" dirty="0">
                <a:ea typeface="新細明體" panose="02020500000000000000" pitchFamily="18" charset="-120"/>
                <a:cs typeface="Times New Roman" panose="02020603050405020304" pitchFamily="18" charset="0"/>
              </a:rPr>
              <a:t>係</a:t>
            </a:r>
            <a:endParaRPr dirty="0"/>
          </a:p>
        </p:txBody>
      </p:sp>
      <p:sp>
        <p:nvSpPr>
          <p:cNvPr id="1126" name="Google Shape;1126;p71"/>
          <p:cNvSpPr txBox="1">
            <a:spLocks noGrp="1"/>
          </p:cNvSpPr>
          <p:nvPr>
            <p:ph type="subTitle" idx="8"/>
          </p:nvPr>
        </p:nvSpPr>
        <p:spPr>
          <a:xfrm>
            <a:off x="6082800" y="2733286"/>
            <a:ext cx="1559400" cy="4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zh-HK" sz="2400" dirty="0">
                <a:effectLst/>
                <a:ea typeface="新細明體" panose="02020500000000000000" pitchFamily="18" charset="-120"/>
                <a:cs typeface="Times New Roman" panose="02020603050405020304" pitchFamily="18" charset="0"/>
              </a:rPr>
              <a:t>袮</a:t>
            </a:r>
            <a:r>
              <a:rPr lang="zh-TW" altLang="en-US" sz="2400" dirty="0">
                <a:effectLst/>
                <a:ea typeface="新細明體" panose="02020500000000000000" pitchFamily="18" charset="-120"/>
                <a:cs typeface="Times New Roman" panose="02020603050405020304" pitchFamily="18" charset="0"/>
              </a:rPr>
              <a:t>會</a:t>
            </a:r>
            <a:endParaRPr sz="2400" dirty="0"/>
          </a:p>
        </p:txBody>
      </p:sp>
      <p:sp>
        <p:nvSpPr>
          <p:cNvPr id="1127" name="Google Shape;1127;p71"/>
          <p:cNvSpPr txBox="1">
            <a:spLocks noGrp="1"/>
          </p:cNvSpPr>
          <p:nvPr>
            <p:ph type="subTitle" idx="9"/>
          </p:nvPr>
        </p:nvSpPr>
        <p:spPr>
          <a:xfrm>
            <a:off x="3792300" y="2769000"/>
            <a:ext cx="1559400" cy="4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zh-HK" sz="2400" dirty="0">
                <a:effectLst/>
                <a:ea typeface="新細明體" panose="02020500000000000000" pitchFamily="18" charset="-120"/>
                <a:cs typeface="Times New Roman" panose="02020603050405020304" pitchFamily="18" charset="0"/>
              </a:rPr>
              <a:t>袮</a:t>
            </a:r>
            <a:r>
              <a:rPr lang="zh-TW" altLang="en-US" sz="2400" dirty="0">
                <a:effectLst/>
                <a:ea typeface="新細明體" panose="02020500000000000000" pitchFamily="18" charset="-120"/>
                <a:cs typeface="Times New Roman" panose="02020603050405020304" pitchFamily="18" charset="0"/>
              </a:rPr>
              <a:t>曾</a:t>
            </a:r>
            <a:endParaRPr sz="2400" dirty="0"/>
          </a:p>
        </p:txBody>
      </p:sp>
      <p:cxnSp>
        <p:nvCxnSpPr>
          <p:cNvPr id="1128" name="Google Shape;1128;p71"/>
          <p:cNvCxnSpPr/>
          <p:nvPr/>
        </p:nvCxnSpPr>
        <p:spPr>
          <a:xfrm>
            <a:off x="1516075" y="2629875"/>
            <a:ext cx="1571700" cy="0"/>
          </a:xfrm>
          <a:prstGeom prst="straightConnector1">
            <a:avLst/>
          </a:prstGeom>
          <a:noFill/>
          <a:ln w="19050" cap="flat" cmpd="sng">
            <a:solidFill>
              <a:schemeClr val="accent5"/>
            </a:solidFill>
            <a:prstDash val="solid"/>
            <a:round/>
            <a:headEnd type="diamond" w="lg" len="lg"/>
            <a:tailEnd type="diamond" w="lg" len="lg"/>
          </a:ln>
        </p:spPr>
      </p:cxnSp>
      <p:cxnSp>
        <p:nvCxnSpPr>
          <p:cNvPr id="1129" name="Google Shape;1129;p71"/>
          <p:cNvCxnSpPr/>
          <p:nvPr/>
        </p:nvCxnSpPr>
        <p:spPr>
          <a:xfrm>
            <a:off x="3786150" y="2629875"/>
            <a:ext cx="1571700" cy="0"/>
          </a:xfrm>
          <a:prstGeom prst="straightConnector1">
            <a:avLst/>
          </a:prstGeom>
          <a:noFill/>
          <a:ln w="19050" cap="flat" cmpd="sng">
            <a:solidFill>
              <a:schemeClr val="accent5"/>
            </a:solidFill>
            <a:prstDash val="solid"/>
            <a:round/>
            <a:headEnd type="diamond" w="lg" len="lg"/>
            <a:tailEnd type="diamond" w="lg" len="lg"/>
          </a:ln>
        </p:spPr>
      </p:cxnSp>
      <p:cxnSp>
        <p:nvCxnSpPr>
          <p:cNvPr id="1130" name="Google Shape;1130;p71"/>
          <p:cNvCxnSpPr/>
          <p:nvPr/>
        </p:nvCxnSpPr>
        <p:spPr>
          <a:xfrm>
            <a:off x="6076650" y="2629875"/>
            <a:ext cx="1571700" cy="0"/>
          </a:xfrm>
          <a:prstGeom prst="straightConnector1">
            <a:avLst/>
          </a:prstGeom>
          <a:noFill/>
          <a:ln w="19050" cap="flat" cmpd="sng">
            <a:solidFill>
              <a:schemeClr val="accent5"/>
            </a:solidFill>
            <a:prstDash val="solid"/>
            <a:round/>
            <a:headEnd type="diamond" w="lg" len="lg"/>
            <a:tailEnd type="diamond" w="lg" len="lg"/>
          </a:ln>
        </p:spPr>
      </p:cxnSp>
    </p:spTree>
    <p:extLst>
      <p:ext uri="{BB962C8B-B14F-4D97-AF65-F5344CB8AC3E}">
        <p14:creationId xmlns:p14="http://schemas.microsoft.com/office/powerpoint/2010/main" val="1314359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9" grpId="0"/>
      <p:bldP spid="1120" grpId="0"/>
      <p:bldP spid="11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0"/>
          <p:cNvSpPr txBox="1">
            <a:spLocks noGrp="1"/>
          </p:cNvSpPr>
          <p:nvPr>
            <p:ph type="subTitle" idx="1"/>
          </p:nvPr>
        </p:nvSpPr>
        <p:spPr>
          <a:xfrm flipH="1">
            <a:off x="1040172" y="1391582"/>
            <a:ext cx="7482633" cy="90472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US" altLang="zh-TW" sz="2400" dirty="0">
                <a:solidFill>
                  <a:schemeClr val="tx1"/>
                </a:solidFill>
                <a:latin typeface="+mn-ea"/>
                <a:ea typeface="+mn-ea"/>
              </a:rPr>
              <a:t>3 </a:t>
            </a:r>
            <a:r>
              <a:rPr lang="zh-TW" altLang="en-US" sz="2400" dirty="0">
                <a:solidFill>
                  <a:schemeClr val="tx1"/>
                </a:solidFill>
                <a:latin typeface="+mn-ea"/>
                <a:ea typeface="+mn-ea"/>
              </a:rPr>
              <a:t>耶和華與約沙法同在</a:t>
            </a:r>
            <a:r>
              <a:rPr lang="en-US" altLang="zh-TW" sz="2400" dirty="0">
                <a:solidFill>
                  <a:schemeClr val="tx1"/>
                </a:solidFill>
                <a:latin typeface="+mn-ea"/>
                <a:ea typeface="+mn-ea"/>
              </a:rPr>
              <a:t>; </a:t>
            </a:r>
            <a:r>
              <a:rPr lang="zh-TW" altLang="en-US" sz="2400" dirty="0">
                <a:solidFill>
                  <a:schemeClr val="tx1"/>
                </a:solidFill>
                <a:latin typeface="+mn-ea"/>
                <a:ea typeface="+mn-ea"/>
              </a:rPr>
              <a:t>因為他行他</a:t>
            </a:r>
            <a:r>
              <a:rPr lang="zh-TW" altLang="en-US" sz="2400" dirty="0">
                <a:solidFill>
                  <a:schemeClr val="tx1"/>
                </a:solidFill>
                <a:effectLst/>
                <a:latin typeface="+mn-ea"/>
                <a:ea typeface="+mn-ea"/>
                <a:cs typeface="Times New Roman" panose="02020603050405020304" pitchFamily="18" charset="0"/>
              </a:rPr>
              <a:t>大衛初行的道，不尋求巴力，</a:t>
            </a:r>
            <a:endParaRPr lang="en-US" altLang="zh-TW" sz="2400" dirty="0">
              <a:solidFill>
                <a:schemeClr val="tx1"/>
              </a:solidFill>
              <a:effectLst/>
              <a:latin typeface="+mn-ea"/>
              <a:ea typeface="+mn-ea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US" altLang="zh-TW" sz="2400" dirty="0">
                <a:solidFill>
                  <a:schemeClr val="tx1"/>
                </a:solidFill>
                <a:latin typeface="+mn-ea"/>
                <a:ea typeface="+mn-ea"/>
                <a:cs typeface="Times New Roman" panose="02020603050405020304" pitchFamily="18" charset="0"/>
              </a:rPr>
              <a:t>4 </a:t>
            </a:r>
            <a:r>
              <a:rPr lang="zh-TW" altLang="en-US" sz="2400" dirty="0">
                <a:solidFill>
                  <a:schemeClr val="tx1"/>
                </a:solidFill>
                <a:effectLst/>
                <a:latin typeface="+mn-ea"/>
                <a:ea typeface="+mn-ea"/>
                <a:cs typeface="Times New Roman" panose="02020603050405020304" pitchFamily="18" charset="0"/>
              </a:rPr>
              <a:t>只尋求他父親的神，進行他的誡命，不效發以色列人的行為。</a:t>
            </a:r>
            <a:endParaRPr lang="zh-TW" altLang="en-US" sz="24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22" name="Google Shape;322;p40"/>
          <p:cNvSpPr txBox="1">
            <a:spLocks noGrp="1"/>
          </p:cNvSpPr>
          <p:nvPr>
            <p:ph type="title"/>
          </p:nvPr>
        </p:nvSpPr>
        <p:spPr>
          <a:xfrm>
            <a:off x="3247288" y="192507"/>
            <a:ext cx="3068400" cy="110737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/>
              <a:t>歷代志下</a:t>
            </a:r>
            <a:r>
              <a:rPr lang="en-US" altLang="zh-TW" dirty="0"/>
              <a:t>17:3-4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371942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9" name="Google Shape;1409;p76"/>
          <p:cNvSpPr txBox="1">
            <a:spLocks noGrp="1"/>
          </p:cNvSpPr>
          <p:nvPr>
            <p:ph type="body" idx="1"/>
          </p:nvPr>
        </p:nvSpPr>
        <p:spPr>
          <a:xfrm>
            <a:off x="850628" y="815830"/>
            <a:ext cx="7956487" cy="39761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US" altLang="zh-TW" sz="2400" dirty="0">
                <a:solidFill>
                  <a:schemeClr val="tx1"/>
                </a:solidFill>
                <a:effectLst/>
                <a:latin typeface="Bellota Text" panose="02020500000000000000" charset="0"/>
                <a:ea typeface="新細明體" panose="02020500000000000000" pitchFamily="18" charset="-120"/>
                <a:cs typeface="Times New Roman" panose="02020603050405020304" pitchFamily="18" charset="0"/>
              </a:rPr>
              <a:t> 1 </a:t>
            </a:r>
            <a:r>
              <a:rPr lang="zh-TW" altLang="zh-HK" sz="2400" dirty="0">
                <a:solidFill>
                  <a:schemeClr val="tx1"/>
                </a:solidFill>
                <a:effectLst/>
                <a:latin typeface="Bellota Text" panose="02020500000000000000" charset="0"/>
                <a:ea typeface="新細明體" panose="02020500000000000000" pitchFamily="18" charset="-120"/>
                <a:cs typeface="Times New Roman" panose="02020603050405020304" pitchFamily="18" charset="0"/>
              </a:rPr>
              <a:t>此後，摩押人和亞捫人，又有米烏尼人，一同來攻擊約沙法。 </a:t>
            </a:r>
            <a:endParaRPr lang="en-US" altLang="zh-TW" sz="2400" dirty="0">
              <a:solidFill>
                <a:schemeClr val="tx1"/>
              </a:solidFill>
              <a:effectLst/>
              <a:latin typeface="Bellota Text" panose="02020500000000000000" charset="0"/>
              <a:ea typeface="Bellota Text" panose="02020500000000000000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US" altLang="zh-TW" sz="2400" dirty="0">
                <a:solidFill>
                  <a:schemeClr val="tx1"/>
                </a:solidFill>
                <a:latin typeface="Bellota Text" panose="02020500000000000000" charset="0"/>
                <a:ea typeface="Bellota Text" panose="02020500000000000000" charset="0"/>
                <a:cs typeface="Times New Roman" panose="02020603050405020304" pitchFamily="18" charset="0"/>
              </a:rPr>
              <a:t> 2 </a:t>
            </a:r>
            <a:r>
              <a:rPr lang="zh-TW" altLang="zh-HK" sz="2400" dirty="0">
                <a:solidFill>
                  <a:schemeClr val="tx1"/>
                </a:solidFill>
                <a:effectLst/>
                <a:latin typeface="Bellota Text" panose="02020500000000000000" charset="0"/>
                <a:ea typeface="新細明體" panose="02020500000000000000" pitchFamily="18" charset="-120"/>
                <a:cs typeface="Times New Roman" panose="02020603050405020304" pitchFamily="18" charset="0"/>
              </a:rPr>
              <a:t>有人來報告約沙法說：「從海外亞蘭那邊有大軍來攻擊你，如今他們在哈洗遜他瑪，就是隱基底。</a:t>
            </a:r>
            <a:r>
              <a:rPr lang="zh-TW" altLang="en-US" sz="2400" dirty="0">
                <a:solidFill>
                  <a:schemeClr val="tx1"/>
                </a:solidFill>
                <a:effectLst/>
                <a:latin typeface="Bellota Text" panose="02020500000000000000" charset="0"/>
                <a:ea typeface="新細明體" panose="02020500000000000000" pitchFamily="18" charset="-120"/>
                <a:cs typeface="Times New Roman" panose="02020603050405020304" pitchFamily="18" charset="0"/>
              </a:rPr>
              <a:t>」</a:t>
            </a:r>
            <a:endParaRPr lang="en-US" altLang="zh-TW" sz="2400" dirty="0">
              <a:solidFill>
                <a:schemeClr val="tx1"/>
              </a:solidFill>
              <a:effectLst/>
              <a:latin typeface="Bellota Text" panose="02020500000000000000" charset="0"/>
              <a:ea typeface="Bellota Text" panose="02020500000000000000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US" altLang="zh-TW" sz="2400" dirty="0">
                <a:solidFill>
                  <a:schemeClr val="tx1"/>
                </a:solidFill>
                <a:effectLst/>
                <a:latin typeface="Bellota Text" panose="02020500000000000000" charset="0"/>
                <a:ea typeface="Bellota Text" panose="02020500000000000000" charset="0"/>
                <a:cs typeface="Times New Roman" panose="02020603050405020304" pitchFamily="18" charset="0"/>
              </a:rPr>
              <a:t> 3 </a:t>
            </a:r>
            <a:r>
              <a:rPr lang="zh-TW" altLang="zh-HK" sz="2400" dirty="0">
                <a:solidFill>
                  <a:schemeClr val="tx1"/>
                </a:solidFill>
                <a:effectLst/>
                <a:latin typeface="Bellota Text" panose="02020500000000000000" charset="0"/>
                <a:ea typeface="新細明體" panose="02020500000000000000" pitchFamily="18" charset="-120"/>
                <a:cs typeface="Times New Roman" panose="02020603050405020304" pitchFamily="18" charset="0"/>
              </a:rPr>
              <a:t>約沙法便懼怕，定意尋求耶和華，在猶大全地宣告禁食。</a:t>
            </a:r>
            <a:endParaRPr lang="en-US" altLang="zh-TW" sz="2400" dirty="0">
              <a:solidFill>
                <a:schemeClr val="tx1"/>
              </a:solidFill>
              <a:effectLst/>
              <a:latin typeface="Bellota Text" panose="02020500000000000000" charset="0"/>
              <a:ea typeface="Bellota Text" panose="02020500000000000000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US" altLang="zh-TW" sz="2400" dirty="0">
                <a:solidFill>
                  <a:schemeClr val="tx1"/>
                </a:solidFill>
                <a:latin typeface="Bellota Text" panose="02020500000000000000" charset="0"/>
                <a:ea typeface="Bellota Text" panose="02020500000000000000" charset="0"/>
                <a:cs typeface="Times New Roman" panose="02020603050405020304" pitchFamily="18" charset="0"/>
              </a:rPr>
              <a:t> 4 </a:t>
            </a:r>
            <a:r>
              <a:rPr lang="zh-TW" altLang="zh-HK" sz="2400" dirty="0">
                <a:solidFill>
                  <a:schemeClr val="tx1"/>
                </a:solidFill>
                <a:effectLst/>
                <a:latin typeface="Bellota Text" panose="02020500000000000000" charset="0"/>
                <a:ea typeface="新細明體" panose="02020500000000000000" pitchFamily="18" charset="-120"/>
                <a:cs typeface="Times New Roman" panose="02020603050405020304" pitchFamily="18" charset="0"/>
              </a:rPr>
              <a:t>於是猶大人聚會，求耶和華幫助。猶大各城都有人出來尋求耶和華。</a:t>
            </a:r>
            <a:endParaRPr lang="en-US" altLang="zh-TW" sz="2400" dirty="0">
              <a:solidFill>
                <a:schemeClr val="tx1"/>
              </a:solidFill>
              <a:effectLst/>
              <a:latin typeface="Bellota Text" panose="02020500000000000000" charset="0"/>
              <a:ea typeface="Bellota Text" panose="02020500000000000000" charset="0"/>
              <a:cs typeface="Times New Roman" panose="02020603050405020304" pitchFamily="18" charset="0"/>
            </a:endParaRPr>
          </a:p>
          <a:p>
            <a:pPr marL="0" lvl="0" indent="0">
              <a:spcBef>
                <a:spcPts val="300"/>
              </a:spcBef>
              <a:buNone/>
            </a:pPr>
            <a:r>
              <a:rPr lang="en-US" altLang="zh-TW" sz="2400" dirty="0">
                <a:solidFill>
                  <a:schemeClr val="tx1"/>
                </a:solidFill>
                <a:latin typeface="Bellota Text" panose="02020500000000000000" charset="0"/>
                <a:ea typeface="Bellota Text" panose="02020500000000000000" charset="0"/>
                <a:cs typeface="Times New Roman" panose="02020603050405020304" pitchFamily="18" charset="0"/>
              </a:rPr>
              <a:t> 5 </a:t>
            </a:r>
            <a:r>
              <a:rPr lang="zh-TW" altLang="zh-HK" sz="2400" dirty="0">
                <a:latin typeface="+mn-ea"/>
                <a:ea typeface="+mn-ea"/>
              </a:rPr>
              <a:t>約沙法就在猶大和耶路撒冷的會中，站在耶和華殿的新院前。</a:t>
            </a:r>
            <a:endParaRPr lang="en-US" altLang="zh-TW" sz="2400" dirty="0">
              <a:solidFill>
                <a:schemeClr val="tx1"/>
              </a:solidFill>
              <a:effectLst/>
              <a:latin typeface="+mn-ea"/>
              <a:ea typeface="+mn-ea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2400" dirty="0">
              <a:solidFill>
                <a:schemeClr val="tx1"/>
              </a:solidFill>
              <a:latin typeface="Bellota Text" panose="02020500000000000000" charset="0"/>
              <a:ea typeface="Bellota Text" panose="02020500000000000000" charset="0"/>
            </a:endParaRPr>
          </a:p>
        </p:txBody>
      </p:sp>
      <p:sp>
        <p:nvSpPr>
          <p:cNvPr id="1410" name="Google Shape;1410;p76"/>
          <p:cNvSpPr txBox="1">
            <a:spLocks noGrp="1"/>
          </p:cNvSpPr>
          <p:nvPr>
            <p:ph type="ctrTitle"/>
          </p:nvPr>
        </p:nvSpPr>
        <p:spPr>
          <a:xfrm>
            <a:off x="665323" y="133331"/>
            <a:ext cx="7696800" cy="68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/>
              <a:t>歷代志下</a:t>
            </a:r>
            <a:r>
              <a:rPr lang="en-US" altLang="zh-TW" dirty="0"/>
              <a:t>20:1-5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72634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0"/>
          <p:cNvSpPr txBox="1">
            <a:spLocks noGrp="1"/>
          </p:cNvSpPr>
          <p:nvPr>
            <p:ph type="subTitle" idx="1"/>
          </p:nvPr>
        </p:nvSpPr>
        <p:spPr>
          <a:xfrm flipH="1">
            <a:off x="1028850" y="2897250"/>
            <a:ext cx="3068400" cy="7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22" name="Google Shape;322;p40"/>
          <p:cNvSpPr txBox="1">
            <a:spLocks noGrp="1"/>
          </p:cNvSpPr>
          <p:nvPr>
            <p:ph type="title"/>
          </p:nvPr>
        </p:nvSpPr>
        <p:spPr>
          <a:xfrm>
            <a:off x="1028850" y="1466850"/>
            <a:ext cx="3068400" cy="127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altLang="zh-HK" sz="7200" dirty="0">
                <a:effectLst/>
                <a:ea typeface="新細明體" panose="02020500000000000000" pitchFamily="18" charset="-120"/>
                <a:cs typeface="Times New Roman" panose="02020603050405020304" pitchFamily="18" charset="0"/>
              </a:rPr>
              <a:t>הֲלֹ֣א</a:t>
            </a:r>
            <a:endParaRPr sz="7200" dirty="0"/>
          </a:p>
        </p:txBody>
      </p:sp>
      <p:cxnSp>
        <p:nvCxnSpPr>
          <p:cNvPr id="323" name="Google Shape;323;p40"/>
          <p:cNvCxnSpPr/>
          <p:nvPr/>
        </p:nvCxnSpPr>
        <p:spPr>
          <a:xfrm>
            <a:off x="1134364" y="2791800"/>
            <a:ext cx="2134200" cy="0"/>
          </a:xfrm>
          <a:prstGeom prst="straightConnector1">
            <a:avLst/>
          </a:prstGeom>
          <a:noFill/>
          <a:ln w="19050" cap="flat" cmpd="sng">
            <a:solidFill>
              <a:schemeClr val="accent5"/>
            </a:solidFill>
            <a:prstDash val="solid"/>
            <a:round/>
            <a:headEnd type="none" w="lg" len="lg"/>
            <a:tailEnd type="diamond" w="lg" len="lg"/>
          </a:ln>
        </p:spPr>
      </p:cxnSp>
    </p:spTree>
    <p:extLst>
      <p:ext uri="{BB962C8B-B14F-4D97-AF65-F5344CB8AC3E}">
        <p14:creationId xmlns:p14="http://schemas.microsoft.com/office/powerpoint/2010/main" val="13140177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9" name="Google Shape;1409;p76"/>
          <p:cNvSpPr txBox="1">
            <a:spLocks noGrp="1"/>
          </p:cNvSpPr>
          <p:nvPr>
            <p:ph type="body" idx="1"/>
          </p:nvPr>
        </p:nvSpPr>
        <p:spPr>
          <a:xfrm>
            <a:off x="720000" y="1215750"/>
            <a:ext cx="7704000" cy="323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US" altLang="zh-TW" sz="2400" dirty="0">
                <a:solidFill>
                  <a:schemeClr val="tx1"/>
                </a:solidFill>
                <a:effectLst/>
                <a:latin typeface="+mn-ea"/>
                <a:ea typeface="+mn-ea"/>
                <a:cs typeface="Times New Roman" panose="02020603050405020304" pitchFamily="18" charset="0"/>
              </a:rPr>
              <a:t>6 </a:t>
            </a:r>
            <a:r>
              <a:rPr lang="zh-TW" altLang="zh-HK" sz="2400" dirty="0">
                <a:solidFill>
                  <a:schemeClr val="tx1"/>
                </a:solidFill>
                <a:effectLst/>
                <a:latin typeface="+mn-ea"/>
                <a:ea typeface="+mn-ea"/>
                <a:cs typeface="Times New Roman" panose="02020603050405020304" pitchFamily="18" charset="0"/>
              </a:rPr>
              <a:t>耶和華我們列祖的神啊，你不是天上的神嗎？ 你不是萬邦萬國的主宰嗎？ 在你手中有大能大力，無人能抵擋你。</a:t>
            </a:r>
            <a:endParaRPr lang="en-US" altLang="zh-TW" sz="2400" dirty="0">
              <a:solidFill>
                <a:schemeClr val="tx1"/>
              </a:solidFill>
              <a:effectLst/>
              <a:latin typeface="+mn-ea"/>
              <a:ea typeface="+mn-ea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lang="en-US" sz="2400" dirty="0">
              <a:solidFill>
                <a:schemeClr val="tx1"/>
              </a:solidFill>
              <a:latin typeface="+mn-ea"/>
              <a:ea typeface="+mn-ea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zh-TW" altLang="zh-HK" sz="2400" dirty="0">
                <a:solidFill>
                  <a:schemeClr val="tx1"/>
                </a:solidFill>
                <a:effectLst/>
                <a:latin typeface="+mn-ea"/>
                <a:ea typeface="+mn-ea"/>
                <a:cs typeface="Times New Roman" panose="02020603050405020304" pitchFamily="18" charset="0"/>
              </a:rPr>
              <a:t>你</a:t>
            </a:r>
            <a:r>
              <a:rPr lang="zh-TW" altLang="zh-HK" sz="2400" dirty="0">
                <a:solidFill>
                  <a:srgbClr val="FF0000"/>
                </a:solidFill>
                <a:effectLst/>
                <a:latin typeface="+mn-ea"/>
                <a:ea typeface="+mn-ea"/>
                <a:cs typeface="Times New Roman" panose="02020603050405020304" pitchFamily="18" charset="0"/>
              </a:rPr>
              <a:t>不是</a:t>
            </a:r>
            <a:r>
              <a:rPr lang="he-IL" altLang="zh-HK" sz="2400" dirty="0">
                <a:effectLst/>
                <a:ea typeface="新細明體" panose="02020500000000000000" pitchFamily="18" charset="-120"/>
                <a:cs typeface="Times New Roman" panose="02020603050405020304" pitchFamily="18" charset="0"/>
              </a:rPr>
              <a:t>הֲלֹ֣א</a:t>
            </a:r>
            <a:r>
              <a:rPr lang="zh-TW" altLang="zh-HK" sz="2400" dirty="0">
                <a:solidFill>
                  <a:schemeClr val="tx1"/>
                </a:solidFill>
                <a:effectLst/>
                <a:latin typeface="+mn-ea"/>
                <a:ea typeface="+mn-ea"/>
                <a:cs typeface="Times New Roman" panose="02020603050405020304" pitchFamily="18" charset="0"/>
              </a:rPr>
              <a:t>天上的神嗎？</a:t>
            </a:r>
            <a:endParaRPr lang="en-US" altLang="zh-TW" sz="2400" dirty="0">
              <a:solidFill>
                <a:schemeClr val="tx1"/>
              </a:solidFill>
              <a:effectLst/>
              <a:latin typeface="+mn-ea"/>
              <a:ea typeface="+mn-ea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lang="en-US" sz="2400" dirty="0">
              <a:solidFill>
                <a:schemeClr val="tx1"/>
              </a:solidFill>
              <a:latin typeface="+mn-ea"/>
              <a:ea typeface="+mn-ea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zh-TW" altLang="zh-HK" sz="2400" dirty="0">
                <a:solidFill>
                  <a:schemeClr val="tx1"/>
                </a:solidFill>
                <a:effectLst/>
                <a:latin typeface="+mn-ea"/>
                <a:ea typeface="+mn-ea"/>
                <a:cs typeface="Times New Roman" panose="02020603050405020304" pitchFamily="18" charset="0"/>
              </a:rPr>
              <a:t>你</a:t>
            </a:r>
            <a:r>
              <a:rPr lang="zh-TW" altLang="en-US" sz="2400" dirty="0">
                <a:solidFill>
                  <a:srgbClr val="FF0000"/>
                </a:solidFill>
                <a:latin typeface="+mn-ea"/>
                <a:ea typeface="+mn-ea"/>
                <a:cs typeface="Times New Roman" panose="02020603050405020304" pitchFamily="18" charset="0"/>
              </a:rPr>
              <a:t>豈唔係</a:t>
            </a:r>
            <a:r>
              <a:rPr lang="zh-TW" altLang="zh-HK" sz="2400" dirty="0">
                <a:solidFill>
                  <a:schemeClr val="tx1"/>
                </a:solidFill>
                <a:effectLst/>
                <a:latin typeface="+mn-ea"/>
                <a:ea typeface="+mn-ea"/>
                <a:cs typeface="Times New Roman" panose="02020603050405020304" pitchFamily="18" charset="0"/>
              </a:rPr>
              <a:t>天上的神</a:t>
            </a:r>
            <a:r>
              <a:rPr lang="zh-TW" altLang="en-US" sz="2400" dirty="0">
                <a:solidFill>
                  <a:schemeClr val="tx1"/>
                </a:solidFill>
                <a:effectLst/>
                <a:latin typeface="+mn-ea"/>
                <a:ea typeface="+mn-ea"/>
                <a:cs typeface="Times New Roman" panose="02020603050405020304" pitchFamily="18" charset="0"/>
              </a:rPr>
              <a:t>咩？</a:t>
            </a:r>
            <a:endParaRPr lang="en-US" sz="2400" dirty="0">
              <a:solidFill>
                <a:schemeClr val="tx1"/>
              </a:solidFill>
              <a:latin typeface="+mn-ea"/>
              <a:ea typeface="+mn-ea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24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1410" name="Google Shape;1410;p76"/>
          <p:cNvSpPr txBox="1">
            <a:spLocks noGrp="1"/>
          </p:cNvSpPr>
          <p:nvPr>
            <p:ph type="ctrTitle"/>
          </p:nvPr>
        </p:nvSpPr>
        <p:spPr>
          <a:xfrm>
            <a:off x="723600" y="539475"/>
            <a:ext cx="7696800" cy="68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/>
              <a:t>歷代志下</a:t>
            </a:r>
            <a:r>
              <a:rPr lang="en-US" altLang="zh-TW" dirty="0"/>
              <a:t>20:6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30881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9" name="Google Shape;1409;p76"/>
          <p:cNvSpPr txBox="1">
            <a:spLocks noGrp="1"/>
          </p:cNvSpPr>
          <p:nvPr>
            <p:ph type="body" idx="1"/>
          </p:nvPr>
        </p:nvSpPr>
        <p:spPr>
          <a:xfrm>
            <a:off x="720000" y="1215750"/>
            <a:ext cx="7704000" cy="323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300"/>
              </a:spcBef>
              <a:buNone/>
            </a:pPr>
            <a:r>
              <a:rPr lang="en-US" altLang="zh-TW" sz="2400" dirty="0">
                <a:solidFill>
                  <a:schemeClr val="tx1"/>
                </a:solidFill>
                <a:latin typeface="+mn-ea"/>
                <a:ea typeface="+mn-ea"/>
                <a:cs typeface="Times New Roman" panose="02020603050405020304" pitchFamily="18" charset="0"/>
              </a:rPr>
              <a:t>7 </a:t>
            </a:r>
            <a:r>
              <a:rPr lang="zh-TW" altLang="zh-HK" sz="2400" dirty="0">
                <a:latin typeface="+mn-ea"/>
                <a:ea typeface="+mn-ea"/>
              </a:rPr>
              <a:t>我們的神啊，祢不是曾在</a:t>
            </a:r>
            <a:r>
              <a:rPr lang="zh-TW" altLang="en-US" sz="2400" dirty="0">
                <a:latin typeface="+mn-ea"/>
                <a:ea typeface="+mn-ea"/>
              </a:rPr>
              <a:t>你</a:t>
            </a:r>
            <a:r>
              <a:rPr lang="zh-TW" altLang="zh-HK" sz="2400" dirty="0">
                <a:latin typeface="+mn-ea"/>
                <a:ea typeface="+mn-ea"/>
              </a:rPr>
              <a:t>民以色列人面前驅逐這地的居民，將這地賜給</a:t>
            </a:r>
            <a:r>
              <a:rPr lang="zh-TW" altLang="en-US" sz="2400" dirty="0">
                <a:latin typeface="+mn-ea"/>
              </a:rPr>
              <a:t>你</a:t>
            </a:r>
            <a:r>
              <a:rPr lang="zh-TW" altLang="zh-HK" sz="2400" dirty="0">
                <a:latin typeface="+mn-ea"/>
                <a:ea typeface="+mn-ea"/>
              </a:rPr>
              <a:t>朋友亞伯拉罕的後裔永遠為業嗎？</a:t>
            </a:r>
            <a:endParaRPr lang="en-US" altLang="zh-TW" sz="2400" dirty="0">
              <a:solidFill>
                <a:schemeClr val="tx1"/>
              </a:solidFill>
              <a:effectLst/>
              <a:latin typeface="+mn-ea"/>
              <a:ea typeface="+mn-ea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lang="en-US" sz="2400" dirty="0">
              <a:solidFill>
                <a:schemeClr val="tx1"/>
              </a:solidFill>
              <a:latin typeface="+mn-ea"/>
              <a:ea typeface="+mn-ea"/>
              <a:cs typeface="Times New Roman" panose="02020603050405020304" pitchFamily="18" charset="0"/>
            </a:endParaRPr>
          </a:p>
          <a:p>
            <a:pPr marL="0" lvl="0" indent="0">
              <a:spcBef>
                <a:spcPts val="300"/>
              </a:spcBef>
              <a:buNone/>
            </a:pPr>
            <a:r>
              <a:rPr lang="zh-TW" altLang="zh-HK" sz="2400" dirty="0">
                <a:solidFill>
                  <a:schemeClr val="tx1"/>
                </a:solidFill>
                <a:effectLst/>
                <a:latin typeface="+mn-ea"/>
                <a:ea typeface="+mn-ea"/>
                <a:cs typeface="Times New Roman" panose="02020603050405020304" pitchFamily="18" charset="0"/>
              </a:rPr>
              <a:t>你</a:t>
            </a:r>
            <a:r>
              <a:rPr lang="zh-TW" altLang="zh-HK" sz="2400" dirty="0">
                <a:solidFill>
                  <a:srgbClr val="FF0000"/>
                </a:solidFill>
                <a:effectLst/>
                <a:latin typeface="+mn-ea"/>
                <a:ea typeface="+mn-ea"/>
                <a:cs typeface="Times New Roman" panose="02020603050405020304" pitchFamily="18" charset="0"/>
              </a:rPr>
              <a:t>不是</a:t>
            </a:r>
            <a:r>
              <a:rPr lang="zh-TW" altLang="en-US" sz="2400" dirty="0">
                <a:solidFill>
                  <a:srgbClr val="FF0000"/>
                </a:solidFill>
                <a:effectLst/>
                <a:latin typeface="+mn-ea"/>
                <a:ea typeface="+mn-ea"/>
                <a:cs typeface="Times New Roman" panose="02020603050405020304" pitchFamily="18" charset="0"/>
              </a:rPr>
              <a:t>曾</a:t>
            </a:r>
            <a:r>
              <a:rPr lang="he-IL" altLang="zh-HK" sz="2400" dirty="0">
                <a:effectLst/>
                <a:ea typeface="新細明體" panose="02020500000000000000" pitchFamily="18" charset="-120"/>
                <a:cs typeface="Times New Roman" panose="02020603050405020304" pitchFamily="18" charset="0"/>
              </a:rPr>
              <a:t>הֲלֹ֣א</a:t>
            </a:r>
            <a:r>
              <a:rPr lang="en-US" altLang="zh-HK" sz="2400" dirty="0">
                <a:effectLst/>
                <a:ea typeface="新細明體" panose="02020500000000000000" pitchFamily="18" charset="-120"/>
                <a:cs typeface="Times New Roman" panose="02020603050405020304" pitchFamily="18" charset="0"/>
              </a:rPr>
              <a:t>……</a:t>
            </a:r>
            <a:r>
              <a:rPr lang="zh-TW" altLang="en-US" sz="2400" dirty="0">
                <a:effectLst/>
                <a:ea typeface="新細明體" panose="02020500000000000000" pitchFamily="18" charset="-120"/>
                <a:cs typeface="Times New Roman" panose="02020603050405020304" pitchFamily="18" charset="0"/>
              </a:rPr>
              <a:t>這地的居民</a:t>
            </a:r>
            <a:r>
              <a:rPr lang="en-US" altLang="zh-TW" sz="2400" dirty="0">
                <a:effectLst/>
                <a:ea typeface="新細明體" panose="02020500000000000000" pitchFamily="18" charset="-120"/>
                <a:cs typeface="Times New Roman" panose="02020603050405020304" pitchFamily="18" charset="0"/>
              </a:rPr>
              <a:t>…</a:t>
            </a:r>
            <a:r>
              <a:rPr lang="zh-TW" altLang="zh-HK" sz="2400" dirty="0">
                <a:latin typeface="+mn-ea"/>
              </a:rPr>
              <a:t>永遠為業</a:t>
            </a:r>
            <a:r>
              <a:rPr lang="zh-TW" altLang="zh-HK" sz="2400" dirty="0">
                <a:solidFill>
                  <a:schemeClr val="tx1"/>
                </a:solidFill>
                <a:effectLst/>
                <a:latin typeface="+mn-ea"/>
                <a:ea typeface="+mn-ea"/>
                <a:cs typeface="Times New Roman" panose="02020603050405020304" pitchFamily="18" charset="0"/>
              </a:rPr>
              <a:t>嗎？</a:t>
            </a:r>
            <a:endParaRPr lang="en-US" altLang="zh-TW" sz="2400" dirty="0">
              <a:solidFill>
                <a:schemeClr val="tx1"/>
              </a:solidFill>
              <a:effectLst/>
              <a:latin typeface="+mn-ea"/>
              <a:ea typeface="+mn-ea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lang="en-US" sz="2400" dirty="0">
              <a:solidFill>
                <a:schemeClr val="tx1"/>
              </a:solidFill>
              <a:latin typeface="+mn-ea"/>
              <a:ea typeface="+mn-ea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zh-TW" altLang="zh-HK" sz="2400" dirty="0">
                <a:solidFill>
                  <a:schemeClr val="tx1"/>
                </a:solidFill>
                <a:effectLst/>
                <a:latin typeface="+mn-ea"/>
                <a:ea typeface="+mn-ea"/>
                <a:cs typeface="Times New Roman" panose="02020603050405020304" pitchFamily="18" charset="0"/>
              </a:rPr>
              <a:t>你</a:t>
            </a:r>
            <a:r>
              <a:rPr lang="zh-TW" altLang="en-US" sz="2400" dirty="0">
                <a:solidFill>
                  <a:srgbClr val="FF0000"/>
                </a:solidFill>
                <a:latin typeface="+mn-ea"/>
                <a:ea typeface="+mn-ea"/>
                <a:cs typeface="Times New Roman" panose="02020603050405020304" pitchFamily="18" charset="0"/>
              </a:rPr>
              <a:t>豈唔係曾經</a:t>
            </a:r>
            <a:r>
              <a:rPr lang="zh-TW" altLang="en-US" sz="2400" dirty="0">
                <a:solidFill>
                  <a:schemeClr val="tx1"/>
                </a:solidFill>
                <a:effectLst/>
                <a:latin typeface="+mn-ea"/>
                <a:ea typeface="+mn-ea"/>
                <a:cs typeface="Times New Roman" panose="02020603050405020304" pitchFamily="18" charset="0"/>
              </a:rPr>
              <a:t>？</a:t>
            </a:r>
            <a:endParaRPr lang="en-US" sz="2400" dirty="0">
              <a:solidFill>
                <a:schemeClr val="tx1"/>
              </a:solidFill>
              <a:latin typeface="+mn-ea"/>
              <a:ea typeface="+mn-ea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24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1410" name="Google Shape;1410;p76"/>
          <p:cNvSpPr txBox="1">
            <a:spLocks noGrp="1"/>
          </p:cNvSpPr>
          <p:nvPr>
            <p:ph type="ctrTitle"/>
          </p:nvPr>
        </p:nvSpPr>
        <p:spPr>
          <a:xfrm>
            <a:off x="723600" y="539475"/>
            <a:ext cx="7696800" cy="68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/>
              <a:t>歷代志下</a:t>
            </a:r>
            <a:r>
              <a:rPr lang="en-US" altLang="zh-TW" dirty="0"/>
              <a:t>20:7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95937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9" name="Google Shape;1409;p76"/>
          <p:cNvSpPr txBox="1">
            <a:spLocks noGrp="1"/>
          </p:cNvSpPr>
          <p:nvPr>
            <p:ph type="body" idx="1"/>
          </p:nvPr>
        </p:nvSpPr>
        <p:spPr>
          <a:xfrm>
            <a:off x="850628" y="815830"/>
            <a:ext cx="7956487" cy="39761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300"/>
              </a:spcBef>
              <a:buNone/>
            </a:pPr>
            <a:r>
              <a:rPr lang="en-US" altLang="zh-TW" sz="2400" dirty="0">
                <a:solidFill>
                  <a:schemeClr val="tx1"/>
                </a:solidFill>
                <a:effectLst/>
                <a:latin typeface="Bellota Text" panose="02020500000000000000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en-US" altLang="zh-TW" sz="2400" dirty="0">
                <a:solidFill>
                  <a:schemeClr val="tx1"/>
                </a:solidFill>
                <a:effectLst/>
                <a:latin typeface="+mn-ea"/>
                <a:ea typeface="+mn-ea"/>
                <a:cs typeface="Times New Roman" panose="02020603050405020304" pitchFamily="18" charset="0"/>
              </a:rPr>
              <a:t>8 </a:t>
            </a:r>
            <a:r>
              <a:rPr lang="zh-TW" altLang="zh-HK" sz="2400" dirty="0">
                <a:latin typeface="+mn-ea"/>
                <a:ea typeface="+mn-ea"/>
              </a:rPr>
              <a:t>他們住在這地，又為你的名建造聖所說：</a:t>
            </a:r>
            <a:endParaRPr lang="en-US" altLang="zh-TW" sz="2400" dirty="0">
              <a:latin typeface="+mn-ea"/>
              <a:ea typeface="+mn-ea"/>
            </a:endParaRPr>
          </a:p>
          <a:p>
            <a:pPr marL="0" lvl="0" indent="0">
              <a:spcBef>
                <a:spcPts val="300"/>
              </a:spcBef>
              <a:buNone/>
            </a:pPr>
            <a:r>
              <a:rPr lang="en-US" altLang="zh-TW" sz="2400" dirty="0">
                <a:solidFill>
                  <a:schemeClr val="tx1"/>
                </a:solidFill>
                <a:latin typeface="+mn-ea"/>
                <a:ea typeface="+mn-ea"/>
                <a:cs typeface="Times New Roman" panose="02020603050405020304" pitchFamily="18" charset="0"/>
              </a:rPr>
              <a:t> 9 </a:t>
            </a:r>
            <a:r>
              <a:rPr lang="zh-TW" altLang="zh-HK" sz="2400" dirty="0">
                <a:latin typeface="+mn-ea"/>
                <a:ea typeface="+mn-ea"/>
              </a:rPr>
              <a:t>「倘有禍患臨到我們，或刀兵災殃，或瘟疫饑荒，我們在急難的時候，站在這殿前向你呼求，你必垂聽而拯救，因為你的名在這殿裡。」</a:t>
            </a:r>
            <a:endParaRPr lang="en-US" altLang="zh-TW" sz="2400" dirty="0">
              <a:latin typeface="+mn-ea"/>
              <a:ea typeface="+mn-ea"/>
            </a:endParaRPr>
          </a:p>
          <a:p>
            <a:pPr marL="0" lvl="0" indent="0">
              <a:spcBef>
                <a:spcPts val="300"/>
              </a:spcBef>
              <a:buNone/>
            </a:pPr>
            <a:r>
              <a:rPr lang="en-US" altLang="zh-TW" sz="2400" dirty="0">
                <a:solidFill>
                  <a:schemeClr val="tx1"/>
                </a:solidFill>
                <a:effectLst/>
                <a:latin typeface="+mn-ea"/>
                <a:ea typeface="+mn-ea"/>
                <a:cs typeface="Times New Roman" panose="02020603050405020304" pitchFamily="18" charset="0"/>
              </a:rPr>
              <a:t>10 </a:t>
            </a:r>
            <a:r>
              <a:rPr lang="zh-TW" altLang="zh-HK" sz="2400" dirty="0">
                <a:latin typeface="+mn-ea"/>
                <a:ea typeface="+mn-ea"/>
              </a:rPr>
              <a:t>從前以色列人出埃及地的時候，你不容以色列人侵犯亞捫人、摩押人，和西珥山人，以色列人就離開他們，不滅絕他們。</a:t>
            </a:r>
            <a:endParaRPr lang="en-US" altLang="zh-TW" sz="2400" dirty="0">
              <a:solidFill>
                <a:schemeClr val="tx1"/>
              </a:solidFill>
              <a:effectLst/>
              <a:latin typeface="+mn-ea"/>
              <a:ea typeface="+mn-ea"/>
              <a:cs typeface="Times New Roman" panose="02020603050405020304" pitchFamily="18" charset="0"/>
            </a:endParaRPr>
          </a:p>
          <a:p>
            <a:pPr marL="0" lvl="0" indent="0">
              <a:spcBef>
                <a:spcPts val="300"/>
              </a:spcBef>
              <a:buNone/>
            </a:pPr>
            <a:r>
              <a:rPr lang="en-US" altLang="zh-TW" sz="2400" dirty="0">
                <a:solidFill>
                  <a:schemeClr val="tx1"/>
                </a:solidFill>
                <a:latin typeface="+mn-ea"/>
                <a:ea typeface="+mn-ea"/>
                <a:cs typeface="Times New Roman" panose="02020603050405020304" pitchFamily="18" charset="0"/>
              </a:rPr>
              <a:t>11 </a:t>
            </a:r>
            <a:r>
              <a:rPr lang="zh-TW" altLang="zh-HK" sz="2400" dirty="0">
                <a:latin typeface="+mn-ea"/>
                <a:ea typeface="+mn-ea"/>
              </a:rPr>
              <a:t>看哪，他們怎樣報復我們，要來驅逐我們出離你的地，就是你賜給我們為業之地。</a:t>
            </a:r>
            <a:r>
              <a:rPr lang="en-US" altLang="zh-TW" sz="2400" dirty="0">
                <a:solidFill>
                  <a:schemeClr val="tx1"/>
                </a:solidFill>
                <a:latin typeface="+mn-ea"/>
                <a:ea typeface="+mn-ea"/>
                <a:cs typeface="Times New Roman" panose="02020603050405020304" pitchFamily="18" charset="0"/>
              </a:rPr>
              <a:t> </a:t>
            </a:r>
            <a:endParaRPr lang="en-US" altLang="zh-TW" sz="2400" dirty="0">
              <a:solidFill>
                <a:schemeClr val="tx1"/>
              </a:solidFill>
              <a:effectLst/>
              <a:latin typeface="+mn-ea"/>
              <a:ea typeface="+mn-ea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2400" dirty="0">
              <a:solidFill>
                <a:schemeClr val="tx1"/>
              </a:solidFill>
              <a:latin typeface="Bellota Text" panose="02020500000000000000" charset="0"/>
              <a:ea typeface="Bellota Text" panose="02020500000000000000" charset="0"/>
            </a:endParaRPr>
          </a:p>
        </p:txBody>
      </p:sp>
      <p:sp>
        <p:nvSpPr>
          <p:cNvPr id="1410" name="Google Shape;1410;p76"/>
          <p:cNvSpPr txBox="1">
            <a:spLocks noGrp="1"/>
          </p:cNvSpPr>
          <p:nvPr>
            <p:ph type="ctrTitle"/>
          </p:nvPr>
        </p:nvSpPr>
        <p:spPr>
          <a:xfrm>
            <a:off x="665323" y="133331"/>
            <a:ext cx="7696800" cy="68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/>
              <a:t>歷代志下</a:t>
            </a:r>
            <a:r>
              <a:rPr lang="en-US" altLang="zh-TW" dirty="0"/>
              <a:t>20:8-11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07949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9" name="Google Shape;1409;p76"/>
          <p:cNvSpPr txBox="1">
            <a:spLocks noGrp="1"/>
          </p:cNvSpPr>
          <p:nvPr>
            <p:ph type="body" idx="1"/>
          </p:nvPr>
        </p:nvSpPr>
        <p:spPr>
          <a:xfrm>
            <a:off x="720000" y="1215750"/>
            <a:ext cx="7704000" cy="323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300"/>
              </a:spcBef>
              <a:buNone/>
            </a:pPr>
            <a:r>
              <a:rPr lang="en-US" altLang="zh-TW" sz="2400" dirty="0">
                <a:latin typeface="+mn-ea"/>
                <a:ea typeface="+mn-ea"/>
              </a:rPr>
              <a:t>12 </a:t>
            </a:r>
            <a:r>
              <a:rPr lang="zh-TW" altLang="zh-HK" sz="2400" dirty="0">
                <a:latin typeface="+mn-ea"/>
                <a:ea typeface="+mn-ea"/>
              </a:rPr>
              <a:t>我們的神啊，你不懲罰他們嗎？因為我們無力抵擋這來攻擊我們的大軍，我們也不知道怎樣行，我們的眼目單仰望你。</a:t>
            </a:r>
            <a:endParaRPr lang="en-US" altLang="zh-TW" sz="2400" dirty="0">
              <a:latin typeface="+mn-ea"/>
              <a:ea typeface="+mn-ea"/>
            </a:endParaRPr>
          </a:p>
          <a:p>
            <a:pPr marL="0" lvl="0" indent="0">
              <a:spcBef>
                <a:spcPts val="300"/>
              </a:spcBef>
              <a:buNone/>
            </a:pPr>
            <a:r>
              <a:rPr lang="en-US" altLang="zh-TW" sz="2400">
                <a:latin typeface="+mn-ea"/>
                <a:ea typeface="+mn-ea"/>
              </a:rPr>
              <a:t>13 </a:t>
            </a:r>
            <a:r>
              <a:rPr lang="zh-TW" altLang="zh-HK" sz="2400">
                <a:latin typeface="+mn-ea"/>
                <a:ea typeface="+mn-ea"/>
              </a:rPr>
              <a:t>猶大</a:t>
            </a:r>
            <a:r>
              <a:rPr lang="zh-TW" altLang="zh-HK" sz="2400" dirty="0">
                <a:latin typeface="+mn-ea"/>
                <a:ea typeface="+mn-ea"/>
              </a:rPr>
              <a:t>眾人和他們的嬰孩、妻子、兒女，都站在耶和華面前。 </a:t>
            </a:r>
            <a:endParaRPr lang="en-US" sz="2400" dirty="0">
              <a:solidFill>
                <a:schemeClr val="tx1"/>
              </a:solidFill>
              <a:latin typeface="+mn-ea"/>
              <a:ea typeface="+mn-ea"/>
              <a:cs typeface="Times New Roman" panose="02020603050405020304" pitchFamily="18" charset="0"/>
            </a:endParaRPr>
          </a:p>
          <a:p>
            <a:pPr marL="0" lvl="0" indent="0">
              <a:spcBef>
                <a:spcPts val="300"/>
              </a:spcBef>
              <a:buNone/>
            </a:pPr>
            <a:r>
              <a:rPr lang="zh-TW" altLang="zh-HK" sz="2400" dirty="0">
                <a:solidFill>
                  <a:schemeClr val="tx1"/>
                </a:solidFill>
                <a:effectLst/>
                <a:latin typeface="+mn-ea"/>
                <a:ea typeface="+mn-ea"/>
                <a:cs typeface="Times New Roman" panose="02020603050405020304" pitchFamily="18" charset="0"/>
              </a:rPr>
              <a:t>你</a:t>
            </a:r>
            <a:r>
              <a:rPr lang="zh-TW" altLang="zh-HK" sz="2400" dirty="0">
                <a:solidFill>
                  <a:srgbClr val="FF0000"/>
                </a:solidFill>
                <a:effectLst/>
                <a:latin typeface="+mn-ea"/>
                <a:ea typeface="+mn-ea"/>
                <a:cs typeface="Times New Roman" panose="02020603050405020304" pitchFamily="18" charset="0"/>
              </a:rPr>
              <a:t>不</a:t>
            </a:r>
            <a:r>
              <a:rPr lang="he-IL" altLang="zh-HK" sz="2400" dirty="0">
                <a:effectLst/>
                <a:ea typeface="新細明體" panose="02020500000000000000" pitchFamily="18" charset="-120"/>
                <a:cs typeface="Times New Roman" panose="02020603050405020304" pitchFamily="18" charset="0"/>
              </a:rPr>
              <a:t>הֲלֹ֣א</a:t>
            </a:r>
            <a:r>
              <a:rPr lang="zh-TW" altLang="zh-HK" sz="2400" dirty="0">
                <a:latin typeface="+mn-ea"/>
              </a:rPr>
              <a:t>懲罰他們嗎</a:t>
            </a:r>
            <a:r>
              <a:rPr lang="zh-TW" altLang="zh-HK" sz="2400" dirty="0">
                <a:solidFill>
                  <a:schemeClr val="tx1"/>
                </a:solidFill>
                <a:effectLst/>
                <a:latin typeface="+mn-ea"/>
                <a:ea typeface="+mn-ea"/>
                <a:cs typeface="Times New Roman" panose="02020603050405020304" pitchFamily="18" charset="0"/>
              </a:rPr>
              <a:t>？</a:t>
            </a:r>
            <a:endParaRPr lang="en-US" altLang="zh-TW" sz="2400" dirty="0">
              <a:solidFill>
                <a:schemeClr val="tx1"/>
              </a:solidFill>
              <a:effectLst/>
              <a:latin typeface="+mn-ea"/>
              <a:ea typeface="+mn-ea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lang="en-US" sz="2400" dirty="0">
              <a:solidFill>
                <a:schemeClr val="tx1"/>
              </a:solidFill>
              <a:latin typeface="+mn-ea"/>
              <a:ea typeface="+mn-ea"/>
              <a:cs typeface="Times New Roman" panose="02020603050405020304" pitchFamily="18" charset="0"/>
            </a:endParaRPr>
          </a:p>
          <a:p>
            <a:pPr marL="0" lvl="0" indent="0">
              <a:spcBef>
                <a:spcPts val="300"/>
              </a:spcBef>
              <a:buNone/>
            </a:pPr>
            <a:r>
              <a:rPr lang="zh-TW" altLang="zh-HK" sz="2400" dirty="0">
                <a:solidFill>
                  <a:schemeClr val="tx1"/>
                </a:solidFill>
                <a:effectLst/>
                <a:latin typeface="+mn-ea"/>
                <a:ea typeface="+mn-ea"/>
                <a:cs typeface="Times New Roman" panose="02020603050405020304" pitchFamily="18" charset="0"/>
              </a:rPr>
              <a:t>你</a:t>
            </a:r>
            <a:r>
              <a:rPr lang="zh-TW" altLang="en-US" sz="2400" dirty="0">
                <a:solidFill>
                  <a:srgbClr val="FF0000"/>
                </a:solidFill>
                <a:latin typeface="+mn-ea"/>
                <a:ea typeface="+mn-ea"/>
                <a:cs typeface="Times New Roman" panose="02020603050405020304" pitchFamily="18" charset="0"/>
              </a:rPr>
              <a:t>豈唔會</a:t>
            </a:r>
            <a:r>
              <a:rPr lang="zh-TW" altLang="zh-HK" sz="2400" dirty="0">
                <a:latin typeface="+mn-ea"/>
              </a:rPr>
              <a:t>懲罰</a:t>
            </a:r>
            <a:r>
              <a:rPr lang="zh-TW" altLang="en-US" sz="2400" dirty="0">
                <a:latin typeface="+mn-ea"/>
              </a:rPr>
              <a:t>佢哋</a:t>
            </a:r>
            <a:r>
              <a:rPr lang="zh-TW" altLang="en-US" sz="2400" dirty="0">
                <a:solidFill>
                  <a:schemeClr val="tx1"/>
                </a:solidFill>
                <a:effectLst/>
                <a:latin typeface="+mn-ea"/>
                <a:ea typeface="+mn-ea"/>
                <a:cs typeface="Times New Roman" panose="02020603050405020304" pitchFamily="18" charset="0"/>
              </a:rPr>
              <a:t>咩？</a:t>
            </a:r>
            <a:endParaRPr lang="en-US" sz="2400" dirty="0">
              <a:solidFill>
                <a:schemeClr val="tx1"/>
              </a:solidFill>
              <a:latin typeface="+mn-ea"/>
              <a:ea typeface="+mn-ea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24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1410" name="Google Shape;1410;p76"/>
          <p:cNvSpPr txBox="1">
            <a:spLocks noGrp="1"/>
          </p:cNvSpPr>
          <p:nvPr>
            <p:ph type="ctrTitle"/>
          </p:nvPr>
        </p:nvSpPr>
        <p:spPr>
          <a:xfrm>
            <a:off x="723600" y="539475"/>
            <a:ext cx="7696800" cy="68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/>
              <a:t>歷代志下</a:t>
            </a:r>
            <a:r>
              <a:rPr lang="en-US" altLang="zh-TW" dirty="0"/>
              <a:t>20:12-13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73994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41"/>
          <p:cNvSpPr txBox="1">
            <a:spLocks noGrp="1"/>
          </p:cNvSpPr>
          <p:nvPr>
            <p:ph type="subTitle" idx="1"/>
          </p:nvPr>
        </p:nvSpPr>
        <p:spPr>
          <a:xfrm>
            <a:off x="3038833" y="1381949"/>
            <a:ext cx="4977636" cy="200410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di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zh-HK" sz="3600" dirty="0">
                <a:latin typeface="+mn-ea"/>
                <a:ea typeface="+mn-ea"/>
              </a:rPr>
              <a:t>我們也不知道怎樣行，我們的眼目單仰望你。</a:t>
            </a:r>
            <a:endParaRPr dirty="0"/>
          </a:p>
        </p:txBody>
      </p:sp>
      <p:sp>
        <p:nvSpPr>
          <p:cNvPr id="329" name="Google Shape;329;p41"/>
          <p:cNvSpPr txBox="1">
            <a:spLocks noGrp="1"/>
          </p:cNvSpPr>
          <p:nvPr>
            <p:ph type="title"/>
          </p:nvPr>
        </p:nvSpPr>
        <p:spPr>
          <a:xfrm>
            <a:off x="5709000" y="3462238"/>
            <a:ext cx="25632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/>
              <a:t>歷代志下</a:t>
            </a:r>
            <a:r>
              <a:rPr lang="en-US" altLang="zh-TW" dirty="0"/>
              <a:t>20:12b</a:t>
            </a:r>
            <a:endParaRPr dirty="0"/>
          </a:p>
        </p:txBody>
      </p:sp>
      <p:cxnSp>
        <p:nvCxnSpPr>
          <p:cNvPr id="330" name="Google Shape;330;p41"/>
          <p:cNvCxnSpPr/>
          <p:nvPr/>
        </p:nvCxnSpPr>
        <p:spPr>
          <a:xfrm>
            <a:off x="1890975" y="3386050"/>
            <a:ext cx="6276900" cy="0"/>
          </a:xfrm>
          <a:prstGeom prst="straightConnector1">
            <a:avLst/>
          </a:prstGeom>
          <a:noFill/>
          <a:ln w="19050" cap="flat" cmpd="sng">
            <a:solidFill>
              <a:schemeClr val="accent5"/>
            </a:solidFill>
            <a:prstDash val="solid"/>
            <a:round/>
            <a:headEnd type="diamond" w="lg" len="lg"/>
            <a:tailEnd type="none" w="lg" len="lg"/>
          </a:ln>
        </p:spPr>
      </p:cxnSp>
    </p:spTree>
    <p:extLst>
      <p:ext uri="{BB962C8B-B14F-4D97-AF65-F5344CB8AC3E}">
        <p14:creationId xmlns:p14="http://schemas.microsoft.com/office/powerpoint/2010/main" val="2186970221"/>
      </p:ext>
    </p:extLst>
  </p:cSld>
  <p:clrMapOvr>
    <a:masterClrMapping/>
  </p:clrMapOvr>
</p:sld>
</file>

<file path=ppt/theme/theme1.xml><?xml version="1.0" encoding="utf-8"?>
<a:theme xmlns:a="http://schemas.openxmlformats.org/drawingml/2006/main" name="Handcrafted Jewelry Business Plan by Slidesgo">
  <a:themeElements>
    <a:clrScheme name="Simple Light">
      <a:dk1>
        <a:srgbClr val="171817"/>
      </a:dk1>
      <a:lt1>
        <a:srgbClr val="FFFEF3"/>
      </a:lt1>
      <a:dk2>
        <a:srgbClr val="FFFCE2"/>
      </a:dk2>
      <a:lt2>
        <a:srgbClr val="F5F0BB"/>
      </a:lt2>
      <a:accent1>
        <a:srgbClr val="C4DFAA"/>
      </a:accent1>
      <a:accent2>
        <a:srgbClr val="AAD6AF"/>
      </a:accent2>
      <a:accent3>
        <a:srgbClr val="90C8AC"/>
      </a:accent3>
      <a:accent4>
        <a:srgbClr val="73A9AD"/>
      </a:accent4>
      <a:accent5>
        <a:srgbClr val="3A6D66"/>
      </a:accent5>
      <a:accent6>
        <a:srgbClr val="78909C"/>
      </a:accent6>
      <a:hlink>
        <a:srgbClr val="17181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3432</TotalTime>
  <Words>936</Words>
  <Application>Microsoft Office PowerPoint</Application>
  <PresentationFormat>如螢幕大小 (16:9)</PresentationFormat>
  <Paragraphs>66</Paragraphs>
  <Slides>14</Slides>
  <Notes>14</Notes>
  <HiddenSlides>0</HiddenSlides>
  <MMClips>0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14</vt:i4>
      </vt:variant>
    </vt:vector>
  </HeadingPairs>
  <TitlesOfParts>
    <vt:vector size="25" baseType="lpstr">
      <vt:lpstr>Arial</vt:lpstr>
      <vt:lpstr>新細明體</vt:lpstr>
      <vt:lpstr>Times New Roman</vt:lpstr>
      <vt:lpstr>Nunito Light</vt:lpstr>
      <vt:lpstr>Calibri</vt:lpstr>
      <vt:lpstr>Cormorant Garamond</vt:lpstr>
      <vt:lpstr>PT Sans</vt:lpstr>
      <vt:lpstr>Bellota Text</vt:lpstr>
      <vt:lpstr>Cavolini</vt:lpstr>
      <vt:lpstr>SBL Hebrew</vt:lpstr>
      <vt:lpstr>Handcrafted Jewelry Business Plan by Slidesgo</vt:lpstr>
      <vt:lpstr>祢豈不會？</vt:lpstr>
      <vt:lpstr>歷代志下17:3-4</vt:lpstr>
      <vt:lpstr>歷代志下20:1-5</vt:lpstr>
      <vt:lpstr>הֲלֹ֣א</vt:lpstr>
      <vt:lpstr>歷代志下20:6</vt:lpstr>
      <vt:lpstr>歷代志下20:7</vt:lpstr>
      <vt:lpstr>歷代志下20:8-11</vt:lpstr>
      <vt:lpstr>歷代志下20:12-13</vt:lpstr>
      <vt:lpstr>歷代志下20:12b</vt:lpstr>
      <vt:lpstr>歷代志下20:14-17</vt:lpstr>
      <vt:lpstr>重覆的命令 </vt:lpstr>
      <vt:lpstr>יְהוָ֨ה עִמָּכֶ֜ם</vt:lpstr>
      <vt:lpstr>歷代志下20:22-24</vt:lpstr>
      <vt:lpstr>袮豈唔係天上的神？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Handcrafted Jewelry Business Plan</dc:title>
  <dc:creator>Andrew</dc:creator>
  <cp:lastModifiedBy>Andrew</cp:lastModifiedBy>
  <cp:revision>4</cp:revision>
  <dcterms:modified xsi:type="dcterms:W3CDTF">2022-11-10T02:13:09Z</dcterms:modified>
</cp:coreProperties>
</file>