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730" r:id="rId1"/>
  </p:sldMasterIdLst>
  <p:notesMasterIdLst>
    <p:notesMasterId r:id="rId16"/>
  </p:notesMasterIdLst>
  <p:sldIdLst>
    <p:sldId id="11732" r:id="rId2"/>
    <p:sldId id="11733" r:id="rId3"/>
    <p:sldId id="11734" r:id="rId4"/>
    <p:sldId id="11735" r:id="rId5"/>
    <p:sldId id="11736" r:id="rId6"/>
    <p:sldId id="11737" r:id="rId7"/>
    <p:sldId id="11738" r:id="rId8"/>
    <p:sldId id="11739" r:id="rId9"/>
    <p:sldId id="11740" r:id="rId10"/>
    <p:sldId id="11741" r:id="rId11"/>
    <p:sldId id="11742" r:id="rId12"/>
    <p:sldId id="11743" r:id="rId13"/>
    <p:sldId id="11744" r:id="rId14"/>
    <p:sldId id="11745" r:id="rId15"/>
  </p:sldIdLst>
  <p:sldSz cx="9144000" cy="5143500" type="screen16x9"/>
  <p:notesSz cx="6858000" cy="9144000"/>
  <p:defaultTextStyle>
    <a:defPPr>
      <a:defRPr lang="zh-HK"/>
    </a:defPPr>
    <a:lvl1pPr marL="0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4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92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25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79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93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06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61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104" algn="l" defTabSz="913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0C0C0"/>
    <a:srgbClr val="FCEA95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1" autoAdjust="0"/>
    <p:restoredTop sz="92111" autoAdjust="0"/>
  </p:normalViewPr>
  <p:slideViewPr>
    <p:cSldViewPr>
      <p:cViewPr varScale="1">
        <p:scale>
          <a:sx n="88" d="100"/>
          <a:sy n="88" d="100"/>
        </p:scale>
        <p:origin x="59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B5375-4F60-45DF-BBC0-3F5DB4B46897}" type="datetimeFigureOut">
              <a:rPr lang="zh-HK" altLang="en-US" smtClean="0"/>
              <a:pPr/>
              <a:t>4/11/2022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AF3B-5EE5-4CAE-B9DB-F322FA2B252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451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4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92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25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79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93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06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61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04" algn="l" defTabSz="913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460" name="投影片編號版面配置區 3"/>
          <p:cNvSpPr txBox="1">
            <a:spLocks noGrp="1"/>
          </p:cNvSpPr>
          <p:nvPr/>
        </p:nvSpPr>
        <p:spPr bwMode="auto">
          <a:xfrm>
            <a:off x="3883073" y="8684967"/>
            <a:ext cx="2973823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4CD7B75-0A65-4469-A743-D3D75BF645D1}" type="slidenum">
              <a:rPr kumimoji="1" lang="zh-TW" altLang="en-US">
                <a:solidFill>
                  <a:prstClr val="black"/>
                </a:solidFill>
                <a:latin typeface="Garamond" panose="02020404030301010803" pitchFamily="18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1" lang="en-US" altLang="zh-TW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556" name="投影片編號版面配置區 3"/>
          <p:cNvSpPr txBox="1">
            <a:spLocks noGrp="1"/>
          </p:cNvSpPr>
          <p:nvPr/>
        </p:nvSpPr>
        <p:spPr bwMode="auto">
          <a:xfrm>
            <a:off x="3883073" y="8684967"/>
            <a:ext cx="2973823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A9C4C17E-D0B6-4778-A0F5-3A0C69373CB6}" type="slidenum">
              <a:rPr kumimoji="1" lang="zh-TW" altLang="en-US">
                <a:solidFill>
                  <a:prstClr val="black"/>
                </a:solidFill>
                <a:latin typeface="Garamond" panose="02020404030301010803" pitchFamily="18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en-US" altLang="zh-TW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604" name="投影片編號版面配置區 3"/>
          <p:cNvSpPr txBox="1">
            <a:spLocks noGrp="1"/>
          </p:cNvSpPr>
          <p:nvPr/>
        </p:nvSpPr>
        <p:spPr bwMode="auto">
          <a:xfrm>
            <a:off x="3883073" y="8684967"/>
            <a:ext cx="2973823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A9D2A721-F6DE-4A1C-94EB-555E775AB980}" type="slidenum">
              <a:rPr kumimoji="1" lang="zh-TW" altLang="en-US">
                <a:solidFill>
                  <a:prstClr val="black"/>
                </a:solidFill>
                <a:latin typeface="Garamond" panose="02020404030301010803" pitchFamily="18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en-US" altLang="zh-TW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83073" y="8684967"/>
            <a:ext cx="2973823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A3E1C9F1-0140-4219-8F8D-DA7326B6B10C}" type="slidenum">
              <a:rPr kumimoji="1" lang="zh-TW" altLang="en-US">
                <a:solidFill>
                  <a:prstClr val="black"/>
                </a:solidFill>
                <a:latin typeface="Garamond" panose="02020404030301010803" pitchFamily="18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1" lang="en-US" altLang="zh-TW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4F0B7-4B6C-4286-A85D-C2499ED8866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BA10-3043-4E63-9B16-4924B21BA78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7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03299-193C-420D-84E6-1815687F2E5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C17D1-7357-4CDE-9F00-56A741A3F2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25BBC-2EFB-474F-B890-1953AEA0EBA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11E8F-17AF-4552-A71F-07F75B35C0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5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35180-780A-4A59-80E2-7CE5B55FAEB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CC240-F9DD-48CA-85D5-375B7094B53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57E2A-88ED-4517-A8CF-21E9C766E55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B81DC-B2A7-41DF-BC63-DEC616BB261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6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866F6-F28F-4973-980D-4094AFB1E95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16FC5-CBEB-4A10-B037-EF8141F06D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1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37AF6-37F0-4CCC-9BCC-F511BC43AC1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D9874-B8C9-436D-90A3-814A7AC0B6C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1C470-4212-4C9D-905D-001CC5A357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78381-8D6D-47C9-AB60-6D9B3F31D5C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5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D4EC1-C546-4D64-8F59-D7ABF3256A6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1F528-683F-45CD-85F9-341FE3E2CEE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1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D6E1D-CB55-4CB0-829F-445273EFBCA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A16A0-4B4C-436C-84B9-04F5C868833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DC84-8831-4FDA-BB2F-2DA54377BAA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2022/11/4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D812-AC0F-4F88-AD05-280180C623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0A2972-A61A-472F-91F6-0B4CF0AD06AB}" type="slidenum">
              <a:rPr kumimoji="1" lang="zh-TW" altLang="en-US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b="1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81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731" r:id="rId1"/>
    <p:sldLayoutId id="2147502732" r:id="rId2"/>
    <p:sldLayoutId id="2147502733" r:id="rId3"/>
    <p:sldLayoutId id="2147502734" r:id="rId4"/>
    <p:sldLayoutId id="2147502735" r:id="rId5"/>
    <p:sldLayoutId id="2147502736" r:id="rId6"/>
    <p:sldLayoutId id="2147502737" r:id="rId7"/>
    <p:sldLayoutId id="2147502738" r:id="rId8"/>
    <p:sldLayoutId id="2147502739" r:id="rId9"/>
    <p:sldLayoutId id="2147502740" r:id="rId10"/>
    <p:sldLayoutId id="2147502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8/8f/Eichmann,_Adolf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upload.wikimedia.org/wikipedia/commons/a/a2/Flag_of_Nazi_Germany_(1933-1945).sv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ABBOS PARSHAS MATTOS - MASEI SHABBOS MEVARC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329"/>
            <a:ext cx="9144000" cy="392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7509563" y="4912520"/>
            <a:ext cx="1620441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>
                <a:solidFill>
                  <a:prstClr val="black"/>
                </a:solidFill>
              </a:rPr>
              <a:t>images.shulcloud.com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0828" y="195487"/>
            <a:ext cx="2889251" cy="842537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kumimoji="1" lang="zh-CN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逃城</a:t>
            </a:r>
            <a:r>
              <a:rPr kumimoji="1" lang="en-US" altLang="zh-CN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kumimoji="1" lang="zh-CN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kumimoji="1" lang="en-US" altLang="zh-CN" sz="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34650" y="299041"/>
            <a:ext cx="4591050" cy="623888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約書亞記 </a:t>
            </a:r>
            <a:r>
              <a:rPr kumimoji="1" lang="en-US" altLang="zh-CN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kumimoji="1" lang="zh-CN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章</a:t>
            </a:r>
            <a:r>
              <a:rPr kumimoji="1" lang="en-US" altLang="zh-CN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1-9 </a:t>
            </a:r>
            <a:r>
              <a:rPr kumimoji="1" lang="zh-CN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49691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4.bp.blogspot.com/-eZ6Rj1XG2bw/WHwxAtNrZkI/AAAAAAAAA2c/Tih6Pwvi0E8fJn3lyduHaWNakCh16VXawCLcB/s640/isaiah%2B53%2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0" y="1692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3338077" y="4840004"/>
            <a:ext cx="1565672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 err="1">
                <a:solidFill>
                  <a:prstClr val="white"/>
                </a:solidFill>
              </a:rPr>
              <a:t>malayalambiblewords</a:t>
            </a:r>
            <a:endParaRPr lang="zh-HK" altLang="en-US" sz="1100" b="0" dirty="0">
              <a:solidFill>
                <a:prstClr val="white"/>
              </a:solidFill>
            </a:endParaRPr>
          </a:p>
        </p:txBody>
      </p:sp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664603" y="411510"/>
            <a:ext cx="5346948" cy="42396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彼前 </a:t>
            </a:r>
            <a:r>
              <a:rPr lang="en-US" altLang="zh-CN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3:18 - </a:t>
            </a:r>
            <a:r>
              <a:rPr lang="zh-TW" altLang="en-US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因基督也曾一次為罪受苦、</a:t>
            </a:r>
            <a:r>
              <a:rPr lang="en-US" altLang="zh-TW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就是義的代替不義的、為要引我們到　神面前</a:t>
            </a:r>
            <a:r>
              <a:rPr lang="zh-CN" altLang="en-US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2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zh-CN" sz="15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CN" altLang="en-US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以賽亞 </a:t>
            </a:r>
            <a:r>
              <a:rPr lang="en-US" altLang="zh-CN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53</a:t>
            </a:r>
            <a:r>
              <a:rPr lang="zh-CN" altLang="en-US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CN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 –</a:t>
            </a:r>
            <a:r>
              <a:rPr lang="zh-TW" altLang="en-US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他誠然擔當我們的憂患、背負我們的痛苦．我們卻以為他受責罰、被　神擊打苦待了。</a:t>
            </a:r>
            <a:endParaRPr lang="zh-HK" altLang="en-US" sz="32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84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5" descr="東貿廣場- 最新工商舖成交資料紀錄- 中原工商舖"/>
          <p:cNvSpPr>
            <a:spLocks noChangeAspect="1" noChangeArrowheads="1"/>
          </p:cNvSpPr>
          <p:nvPr/>
        </p:nvSpPr>
        <p:spPr bwMode="auto">
          <a:xfrm>
            <a:off x="4544616" y="-27384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/>
          </a:p>
        </p:txBody>
      </p:sp>
      <p:sp>
        <p:nvSpPr>
          <p:cNvPr id="29700" name="矩形 3"/>
          <p:cNvSpPr>
            <a:spLocks noChangeArrowheads="1"/>
          </p:cNvSpPr>
          <p:nvPr/>
        </p:nvSpPr>
        <p:spPr bwMode="auto">
          <a:xfrm>
            <a:off x="5328049" y="4891090"/>
            <a:ext cx="1391840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b="0" dirty="0">
                <a:solidFill>
                  <a:prstClr val="black"/>
                </a:solidFill>
              </a:rPr>
              <a:t>Efcc.kcc.org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pic>
        <p:nvPicPr>
          <p:cNvPr id="29701" name="Picture 7" descr="https://upload.wikimedia.org/wikipedia/commons/thumb/3/3e/Cities_of_refuge.jpg/275px-Cities_of_ref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8" y="1241980"/>
            <a:ext cx="3155291" cy="34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文字方塊 4"/>
          <p:cNvSpPr txBox="1">
            <a:spLocks noChangeArrowheads="1"/>
          </p:cNvSpPr>
          <p:nvPr/>
        </p:nvSpPr>
        <p:spPr bwMode="auto">
          <a:xfrm>
            <a:off x="2627710" y="4886326"/>
            <a:ext cx="606413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b="0" dirty="0">
                <a:solidFill>
                  <a:prstClr val="black"/>
                </a:solidFill>
              </a:rPr>
              <a:t>Ocbf.ca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sp>
        <p:nvSpPr>
          <p:cNvPr id="29703" name="AutoShape 9" descr="播道會傳恩堂| Facebook"/>
          <p:cNvSpPr>
            <a:spLocks noChangeAspect="1" noChangeArrowheads="1"/>
          </p:cNvSpPr>
          <p:nvPr/>
        </p:nvSpPr>
        <p:spPr bwMode="auto">
          <a:xfrm>
            <a:off x="4658916" y="-15954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/>
          </a:p>
        </p:txBody>
      </p:sp>
      <p:sp>
        <p:nvSpPr>
          <p:cNvPr id="29705" name="文字方塊 7"/>
          <p:cNvSpPr txBox="1">
            <a:spLocks noChangeArrowheads="1"/>
          </p:cNvSpPr>
          <p:nvPr/>
        </p:nvSpPr>
        <p:spPr bwMode="auto">
          <a:xfrm>
            <a:off x="1928815" y="228602"/>
            <a:ext cx="533222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教會就是今世的逃城</a:t>
            </a:r>
            <a:endParaRPr lang="zh-HK" altLang="en-US" sz="45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050" name="Picture 2" descr="康泉堂最新崇拜指引及防疫措施指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22" y="1264192"/>
            <a:ext cx="4911846" cy="34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4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8,417 World On Fire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1655676" y="141480"/>
            <a:ext cx="12918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5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反思</a:t>
            </a:r>
            <a:endParaRPr lang="zh-HK" altLang="en-US" sz="4500" dirty="0"/>
          </a:p>
        </p:txBody>
      </p:sp>
      <p:sp>
        <p:nvSpPr>
          <p:cNvPr id="31748" name="矩形 2"/>
          <p:cNvSpPr>
            <a:spLocks noChangeArrowheads="1"/>
          </p:cNvSpPr>
          <p:nvPr/>
        </p:nvSpPr>
        <p:spPr bwMode="auto">
          <a:xfrm>
            <a:off x="6665121" y="4786315"/>
            <a:ext cx="1335881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>
                <a:solidFill>
                  <a:prstClr val="white"/>
                </a:solidFill>
              </a:rPr>
              <a:t>istockphoto.com</a:t>
            </a:r>
            <a:endParaRPr lang="zh-HK" altLang="en-US" sz="1100" b="0">
              <a:solidFill>
                <a:prstClr val="white"/>
              </a:solidFill>
            </a:endParaRPr>
          </a:p>
        </p:txBody>
      </p:sp>
      <p:sp>
        <p:nvSpPr>
          <p:cNvPr id="31749" name="矩形 3"/>
          <p:cNvSpPr>
            <a:spLocks noChangeArrowheads="1"/>
          </p:cNvSpPr>
          <p:nvPr/>
        </p:nvSpPr>
        <p:spPr bwMode="auto">
          <a:xfrm>
            <a:off x="359532" y="1761662"/>
            <a:ext cx="3402378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3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在這漫天烽火的末世裏，教會如何成為困苦之人的逃城？</a:t>
            </a:r>
            <a:endParaRPr lang="zh-HK" altLang="en-US" sz="33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3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不再對現實掙扎中國年輕人流行「躺平主義」 - 自由財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3" y="-20728"/>
            <a:ext cx="5895909" cy="51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13538" y="897565"/>
            <a:ext cx="2446824" cy="260840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5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躺平</a:t>
            </a:r>
            <a:endParaRPr kumimoji="1" lang="en-US" altLang="zh-CN" sz="45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CN" sz="15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5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寧靜辭職</a:t>
            </a:r>
            <a:endParaRPr kumimoji="1" lang="en-US" altLang="zh-CN" sz="45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CN" sz="15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5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盡快賺錢</a:t>
            </a:r>
            <a:endParaRPr kumimoji="1" lang="zh-HK" altLang="en-US" sz="45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4797" y="4870041"/>
            <a:ext cx="1038070" cy="242372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HK" sz="1100" dirty="0">
                <a:solidFill>
                  <a:prstClr val="black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ec.ltn.com.tw </a:t>
            </a:r>
            <a:endParaRPr kumimoji="1" lang="zh-HK" altLang="en-US" sz="1100" dirty="0">
              <a:solidFill>
                <a:prstClr val="black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826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8,417 World On Fire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505463" y="362111"/>
            <a:ext cx="6095925" cy="761747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500" dirty="0"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主耶穌阿、我願你來</a:t>
            </a:r>
            <a:r>
              <a:rPr lang="zh-CN" altLang="en-US" sz="4500" dirty="0"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！</a:t>
            </a:r>
            <a:endParaRPr lang="en-US" altLang="zh-TW" sz="4500" dirty="0">
              <a:effectLst>
                <a:outerShdw blurRad="50800" dist="50800" dir="5400000" algn="ctr" rotWithShape="0">
                  <a:prstClr val="black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1748" name="矩形 2"/>
          <p:cNvSpPr>
            <a:spLocks noChangeArrowheads="1"/>
          </p:cNvSpPr>
          <p:nvPr/>
        </p:nvSpPr>
        <p:spPr bwMode="auto">
          <a:xfrm>
            <a:off x="6665121" y="4786315"/>
            <a:ext cx="1335881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>
                <a:solidFill>
                  <a:prstClr val="white"/>
                </a:solidFill>
              </a:rPr>
              <a:t>istockphoto.com</a:t>
            </a:r>
            <a:endParaRPr lang="zh-HK" altLang="en-US" sz="1100" b="0">
              <a:solidFill>
                <a:prstClr val="white"/>
              </a:solidFill>
            </a:endParaRPr>
          </a:p>
        </p:txBody>
      </p:sp>
      <p:sp>
        <p:nvSpPr>
          <p:cNvPr id="31749" name="矩形 3"/>
          <p:cNvSpPr>
            <a:spLocks noChangeArrowheads="1"/>
          </p:cNvSpPr>
          <p:nvPr/>
        </p:nvSpPr>
        <p:spPr bwMode="auto">
          <a:xfrm>
            <a:off x="359532" y="2355728"/>
            <a:ext cx="4158462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557199" indent="-557199" defTabSz="685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3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上帝是你的避難所</a:t>
            </a:r>
            <a:endParaRPr lang="en-US" altLang="zh-CN" sz="33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57199" indent="-557199" defTabSz="685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3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向親友傳福音</a:t>
            </a:r>
            <a:endParaRPr lang="en-US" altLang="zh-CN" sz="33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57199" indent="-557199" defTabSz="685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3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參與教會事奉</a:t>
            </a:r>
            <a:endParaRPr lang="en-US" altLang="zh-CN" sz="33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57199" indent="-557199" defTabSz="685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3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為普世宣教禱告</a:t>
            </a:r>
            <a:endParaRPr lang="en-US" altLang="zh-CN" sz="3300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0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t's almost like coming home': 2 former Secret Service agents from 9/11  return to work at World Trade Center - A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3" y="1599643"/>
            <a:ext cx="4487501" cy="29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298858" y="4839893"/>
            <a:ext cx="135016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>
                <a:solidFill>
                  <a:prstClr val="black"/>
                </a:solidFill>
              </a:rPr>
              <a:t>abcnews.go.com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pic>
        <p:nvPicPr>
          <p:cNvPr id="17412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469356"/>
            <a:ext cx="2486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3160449" y="4858190"/>
            <a:ext cx="176926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>
                <a:solidFill>
                  <a:prstClr val="black"/>
                </a:solidFill>
              </a:rPr>
              <a:t>theconversation.com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pic>
        <p:nvPicPr>
          <p:cNvPr id="17414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69064"/>
            <a:ext cx="2981325" cy="19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矩形 7"/>
          <p:cNvSpPr>
            <a:spLocks noChangeArrowheads="1"/>
          </p:cNvSpPr>
          <p:nvPr/>
        </p:nvSpPr>
        <p:spPr bwMode="auto">
          <a:xfrm>
            <a:off x="1567072" y="4862491"/>
            <a:ext cx="1606154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>
                <a:solidFill>
                  <a:prstClr val="black"/>
                </a:solidFill>
              </a:rPr>
              <a:t>en.wikipedia.org/wiki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sp>
        <p:nvSpPr>
          <p:cNvPr id="17416" name="文字方塊 8"/>
          <p:cNvSpPr txBox="1">
            <a:spLocks noChangeArrowheads="1"/>
          </p:cNvSpPr>
          <p:nvPr/>
        </p:nvSpPr>
        <p:spPr bwMode="auto">
          <a:xfrm>
            <a:off x="541202" y="465516"/>
            <a:ext cx="24467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血債血償</a:t>
            </a:r>
            <a:endParaRPr lang="zh-HK" altLang="en-US" sz="45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66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385889" y="1033464"/>
            <a:ext cx="2807494" cy="700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79" tIns="34289" rIns="68579" bIns="34289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zh-CN" altLang="en-US" sz="4100" b="1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anose="03000509000000000000" pitchFamily="65" charset="-120"/>
            </a:endParaRPr>
          </a:p>
        </p:txBody>
      </p:sp>
      <p:pic>
        <p:nvPicPr>
          <p:cNvPr id="18435" name="Picture 6" descr="File:Eichmann, Adol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363"/>
            <a:ext cx="2052228" cy="291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File:Flag of Nazi Germany (1933-1945)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382">
            <a:off x="2976315" y="2422254"/>
            <a:ext cx="1972818" cy="13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1"/>
          <p:cNvSpPr txBox="1">
            <a:spLocks noChangeArrowheads="1"/>
          </p:cNvSpPr>
          <p:nvPr/>
        </p:nvSpPr>
        <p:spPr bwMode="auto">
          <a:xfrm>
            <a:off x="1026944" y="155933"/>
            <a:ext cx="7714821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Adolf Eichmann </a:t>
            </a:r>
            <a:r>
              <a:rPr lang="zh-CN" altLang="en-US" sz="4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阿道夫</a:t>
            </a:r>
            <a:r>
              <a:rPr lang="en-US" altLang="zh-CN" sz="4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CN" altLang="en-US" sz="45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艾希曼</a:t>
            </a:r>
            <a:endParaRPr lang="zh-HK" altLang="en-US" sz="45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38" name="文字方塊 2"/>
          <p:cNvSpPr txBox="1">
            <a:spLocks noChangeArrowheads="1"/>
          </p:cNvSpPr>
          <p:nvPr/>
        </p:nvSpPr>
        <p:spPr bwMode="auto">
          <a:xfrm>
            <a:off x="1041202" y="4778996"/>
            <a:ext cx="725195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 err="1">
                <a:solidFill>
                  <a:prstClr val="black"/>
                </a:solidFill>
              </a:rPr>
              <a:t>wikipedia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pic>
        <p:nvPicPr>
          <p:cNvPr id="18439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9" y="1376363"/>
            <a:ext cx="3467687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矩形 4"/>
          <p:cNvSpPr>
            <a:spLocks noChangeArrowheads="1"/>
          </p:cNvSpPr>
          <p:nvPr/>
        </p:nvSpPr>
        <p:spPr bwMode="auto">
          <a:xfrm>
            <a:off x="5544109" y="4778996"/>
            <a:ext cx="1566863" cy="2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>
                <a:solidFill>
                  <a:prstClr val="black"/>
                </a:solidFill>
              </a:rPr>
              <a:t>myprivacy.dpgmedia.nl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26" y="303498"/>
            <a:ext cx="4141678" cy="2376264"/>
          </a:xfrm>
        </p:spPr>
        <p:txBody>
          <a:bodyPr/>
          <a:lstStyle/>
          <a:p>
            <a:r>
              <a:rPr lang="zh-TW" altLang="en-US" sz="3000" b="1" dirty="0">
                <a:latin typeface="新細明體" panose="02020500000000000000" pitchFamily="18" charset="-120"/>
              </a:rPr>
              <a:t>撒母耳說：「你既用刀使婦人喪子、這樣、你母親在婦人中也必喪子</a:t>
            </a:r>
            <a:r>
              <a:rPr lang="zh-CN" altLang="en-US" sz="3000" b="1" dirty="0">
                <a:latin typeface="新細明體" panose="02020500000000000000" pitchFamily="18" charset="-120"/>
              </a:rPr>
              <a:t>。</a:t>
            </a:r>
            <a:r>
              <a:rPr lang="zh-TW" altLang="en-US" sz="3000" b="1" dirty="0">
                <a:latin typeface="新細明體" panose="02020500000000000000" pitchFamily="18" charset="-120"/>
              </a:rPr>
              <a:t>」</a:t>
            </a:r>
            <a:br>
              <a:rPr lang="en-US" altLang="zh-TW" sz="3000" b="1" dirty="0">
                <a:latin typeface="新細明體" panose="02020500000000000000" pitchFamily="18" charset="-120"/>
              </a:rPr>
            </a:br>
            <a:r>
              <a:rPr lang="en-US" altLang="zh-TW" sz="3000" b="1" dirty="0">
                <a:latin typeface="新細明體" panose="02020500000000000000" pitchFamily="18" charset="-120"/>
              </a:rPr>
              <a:t>          </a:t>
            </a:r>
            <a:r>
              <a:rPr lang="zh-CN" altLang="en-US" sz="3000" b="1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撒母耳記上 </a:t>
            </a:r>
            <a:r>
              <a:rPr lang="en-US" altLang="zh-CN" sz="3000" b="1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15:33</a:t>
            </a:r>
            <a:endParaRPr lang="zh-TW" altLang="en-US" sz="3000" dirty="0">
              <a:latin typeface="新細明體" panose="02020500000000000000" pitchFamily="18" charset="-120"/>
            </a:endParaRPr>
          </a:p>
        </p:txBody>
      </p:sp>
      <p:pic>
        <p:nvPicPr>
          <p:cNvPr id="2048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56" y="843559"/>
            <a:ext cx="388642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6732240" y="4893961"/>
            <a:ext cx="859127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 dirty="0">
                <a:solidFill>
                  <a:prstClr val="black"/>
                </a:solidFill>
              </a:rPr>
              <a:t>ushmm.org</a:t>
            </a:r>
            <a:endParaRPr lang="zh-HK" altLang="en-US" sz="1100" b="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05526" y="2841781"/>
            <a:ext cx="4141678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en-US" altLang="zh-CN" sz="30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r>
              <a:rPr lang="zh-TW" altLang="en-US" sz="30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以命償命、以眼還眼、以牙還牙、以手還手、以腳還腳</a:t>
            </a:r>
            <a:r>
              <a:rPr lang="zh-CN" altLang="en-US" sz="30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。」</a:t>
            </a:r>
            <a:endParaRPr lang="en-US" altLang="zh-CN" sz="30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zh-CN" altLang="en-US" sz="30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出埃及記 </a:t>
            </a:r>
            <a:r>
              <a:rPr lang="en-US" altLang="zh-CN" sz="30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21:23-24</a:t>
            </a:r>
            <a:endParaRPr lang="zh-HK" altLang="en-US" sz="30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0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4.bp.blogspot.com/-B29U8AP4KIA/W0b44VlO9SI/AAAAAAAABXE/3WjeiI-TfXUJ6OAUqDlGj0v955EnhzPOgCK4BGAYYCw/s1600/5142242642_5485919d6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33468"/>
            <a:ext cx="421246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1"/>
          <p:cNvSpPr>
            <a:spLocks noChangeArrowheads="1"/>
          </p:cNvSpPr>
          <p:nvPr/>
        </p:nvSpPr>
        <p:spPr bwMode="auto">
          <a:xfrm>
            <a:off x="4733927" y="4839893"/>
            <a:ext cx="167401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>
                <a:solidFill>
                  <a:prstClr val="black"/>
                </a:solidFill>
              </a:rPr>
              <a:t>bible4tyro.blogspot.com</a:t>
            </a:r>
            <a:endParaRPr lang="zh-HK" altLang="en-US" sz="1100" b="0">
              <a:solidFill>
                <a:prstClr val="black"/>
              </a:solidFill>
            </a:endParaRP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4680012" y="249492"/>
            <a:ext cx="4050450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3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只是利未支派、摩西沒有把產業分給他們．耶和華以色列的　神是他們的產業．正如耶和華所應許他們的</a:t>
            </a:r>
            <a:r>
              <a:rPr lang="zh-CN" altLang="en-US" sz="33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CN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約書亞記</a:t>
            </a:r>
            <a:r>
              <a:rPr lang="en-US" altLang="zh-TW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13:33)</a:t>
            </a:r>
            <a:endParaRPr lang="zh-HK" altLang="en-US" sz="33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95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36997" y="4885137"/>
            <a:ext cx="2807495" cy="242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79" tIns="34289" rIns="68579" bIns="34289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11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anose="03000509000000000000" pitchFamily="65" charset="-120"/>
              </a:rPr>
              <a:t>jesusisgod316.blogspot.com </a:t>
            </a:r>
            <a:endParaRPr kumimoji="1" lang="zh-CN" altLang="en-US" sz="11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31" name="Picture 5" descr="http://oneyearbibleimages.com/refu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64" y="249493"/>
            <a:ext cx="3696890" cy="47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1327658" y="811516"/>
            <a:ext cx="140807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zh-TW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基低斯</a:t>
            </a:r>
            <a:endParaRPr lang="zh-TW" altLang="en-US" sz="3300" dirty="0">
              <a:solidFill>
                <a:srgbClr val="0033CC"/>
              </a:solidFill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1750851" y="2081312"/>
            <a:ext cx="9848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示劍</a:t>
            </a:r>
            <a:endParaRPr lang="zh-TW" altLang="en-US" sz="3300" dirty="0">
              <a:solidFill>
                <a:srgbClr val="0033CC"/>
              </a:solidFill>
            </a:endParaRPr>
          </a:p>
        </p:txBody>
      </p:sp>
      <p:sp>
        <p:nvSpPr>
          <p:cNvPr id="22534" name="矩形 6"/>
          <p:cNvSpPr>
            <a:spLocks noChangeArrowheads="1"/>
          </p:cNvSpPr>
          <p:nvPr/>
        </p:nvSpPr>
        <p:spPr bwMode="auto">
          <a:xfrm>
            <a:off x="1169623" y="3705877"/>
            <a:ext cx="151868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希伯崙 </a:t>
            </a:r>
            <a:endParaRPr lang="zh-TW" altLang="en-US" sz="3300" dirty="0">
              <a:solidFill>
                <a:srgbClr val="0033CC"/>
              </a:solidFill>
            </a:endParaRPr>
          </a:p>
        </p:txBody>
      </p:sp>
      <p:sp>
        <p:nvSpPr>
          <p:cNvPr id="22535" name="矩形 8"/>
          <p:cNvSpPr>
            <a:spLocks noChangeArrowheads="1"/>
          </p:cNvSpPr>
          <p:nvPr/>
        </p:nvSpPr>
        <p:spPr bwMode="auto">
          <a:xfrm>
            <a:off x="6644225" y="3219451"/>
            <a:ext cx="109549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比悉 </a:t>
            </a:r>
            <a:endParaRPr lang="zh-TW" altLang="en-US" sz="3300" dirty="0">
              <a:solidFill>
                <a:srgbClr val="0033CC"/>
              </a:solidFill>
            </a:endParaRPr>
          </a:p>
        </p:txBody>
      </p:sp>
      <p:sp>
        <p:nvSpPr>
          <p:cNvPr id="22536" name="矩形 9"/>
          <p:cNvSpPr>
            <a:spLocks noChangeArrowheads="1"/>
          </p:cNvSpPr>
          <p:nvPr/>
        </p:nvSpPr>
        <p:spPr bwMode="auto">
          <a:xfrm>
            <a:off x="6652500" y="1952627"/>
            <a:ext cx="9848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拉末</a:t>
            </a:r>
            <a:endParaRPr lang="zh-TW" altLang="en-US" sz="3300" dirty="0">
              <a:solidFill>
                <a:srgbClr val="0033CC"/>
              </a:solidFill>
            </a:endParaRPr>
          </a:p>
        </p:txBody>
      </p:sp>
      <p:sp>
        <p:nvSpPr>
          <p:cNvPr id="22537" name="矩形 10"/>
          <p:cNvSpPr>
            <a:spLocks noChangeArrowheads="1"/>
          </p:cNvSpPr>
          <p:nvPr/>
        </p:nvSpPr>
        <p:spPr bwMode="auto">
          <a:xfrm>
            <a:off x="6662939" y="1195207"/>
            <a:ext cx="98488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3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哥蘭</a:t>
            </a:r>
            <a:endParaRPr lang="zh-TW" altLang="en-US" sz="33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1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385889" y="1006080"/>
            <a:ext cx="2807494" cy="700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79" tIns="34289" rIns="68579" bIns="34289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zh-CN" altLang="en-US" sz="4100" b="1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927497" y="-1237897"/>
            <a:ext cx="3162300" cy="760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98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lnSpc>
                <a:spcPts val="4875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zh-HK" dirty="0">
                <a:solidFill>
                  <a:srgbClr val="0000CC"/>
                </a:solidFill>
                <a:latin typeface="新細明體"/>
                <a:ea typeface="新細明體"/>
              </a:rPr>
              <a:t>基低斯</a:t>
            </a:r>
            <a:r>
              <a:rPr lang="en-US" altLang="zh-TW" dirty="0">
                <a:solidFill>
                  <a:srgbClr val="0000CC"/>
                </a:solidFill>
                <a:latin typeface="新細明體"/>
                <a:ea typeface="新細明體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等线"/>
                <a:ea typeface="+mn-ea"/>
              </a:rPr>
              <a:t>- </a:t>
            </a:r>
            <a:r>
              <a:rPr lang="zh-TW" altLang="en-US" dirty="0">
                <a:solidFill>
                  <a:srgbClr val="000000"/>
                </a:solidFill>
                <a:latin typeface="新細明體"/>
                <a:ea typeface="新細明體"/>
              </a:rPr>
              <a:t>聖地</a:t>
            </a:r>
            <a:endParaRPr lang="zh-TW" altLang="en-US" dirty="0">
              <a:latin typeface="新細明體"/>
              <a:ea typeface="新細明體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00CC"/>
                </a:solidFill>
                <a:latin typeface="新細明體"/>
                <a:ea typeface="新細明體"/>
              </a:rPr>
              <a:t>示劍     </a:t>
            </a:r>
            <a:r>
              <a:rPr lang="en-US" altLang="zh-CN" dirty="0">
                <a:solidFill>
                  <a:srgbClr val="000000"/>
                </a:solidFill>
                <a:latin typeface="等线"/>
                <a:ea typeface="+mn-ea"/>
              </a:rPr>
              <a:t>- </a:t>
            </a:r>
            <a:r>
              <a:rPr lang="zh-TW" altLang="en-US" dirty="0">
                <a:solidFill>
                  <a:srgbClr val="000000"/>
                </a:solidFill>
                <a:latin typeface="新細明體"/>
                <a:ea typeface="新細明體"/>
              </a:rPr>
              <a:t>肩膀</a:t>
            </a:r>
            <a:endParaRPr lang="zh-TW" altLang="en-US" dirty="0">
              <a:latin typeface="新細明體"/>
              <a:ea typeface="新細明體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00CC"/>
                </a:solidFill>
                <a:latin typeface="新細明體"/>
                <a:ea typeface="新細明體"/>
              </a:rPr>
              <a:t>希伯</a:t>
            </a:r>
            <a:r>
              <a:rPr lang="zh-TW" altLang="en-US" dirty="0">
                <a:solidFill>
                  <a:srgbClr val="0033CC"/>
                </a:solidFill>
                <a:latin typeface="新細明體"/>
                <a:ea typeface="新細明體"/>
              </a:rPr>
              <a:t>崙 </a:t>
            </a:r>
            <a:r>
              <a:rPr lang="zh-TW" altLang="en-US" dirty="0">
                <a:solidFill>
                  <a:prstClr val="black"/>
                </a:solidFill>
                <a:latin typeface="新細明體"/>
                <a:ea typeface="新細明體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CN" altLang="en-US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連結</a:t>
            </a:r>
            <a:endParaRPr lang="zh-TW" altLang="en-US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00CC"/>
                </a:solidFill>
                <a:latin typeface="新細明體"/>
                <a:ea typeface="新細明體"/>
              </a:rPr>
              <a:t>比悉     </a:t>
            </a:r>
            <a:r>
              <a:rPr lang="en-US" altLang="zh-CN" dirty="0">
                <a:solidFill>
                  <a:srgbClr val="000000"/>
                </a:solidFill>
                <a:latin typeface="等线"/>
                <a:ea typeface="+mn-ea"/>
              </a:rPr>
              <a:t>- </a:t>
            </a:r>
            <a:r>
              <a:rPr lang="zh-TW" altLang="en-US" dirty="0">
                <a:solidFill>
                  <a:srgbClr val="000000"/>
                </a:solidFill>
                <a:latin typeface="新細明體"/>
                <a:ea typeface="新細明體"/>
              </a:rPr>
              <a:t>保障</a:t>
            </a:r>
            <a:endParaRPr lang="zh-TW" altLang="en-US" dirty="0">
              <a:latin typeface="新細明體"/>
              <a:ea typeface="新細明體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00CC"/>
                </a:solidFill>
                <a:latin typeface="新細明體"/>
                <a:ea typeface="新細明體"/>
              </a:rPr>
              <a:t>拉末     </a:t>
            </a:r>
            <a:r>
              <a:rPr lang="en-US" altLang="zh-CN" dirty="0">
                <a:solidFill>
                  <a:srgbClr val="000000"/>
                </a:solidFill>
                <a:latin typeface="等线"/>
                <a:ea typeface="+mn-ea"/>
              </a:rPr>
              <a:t>- </a:t>
            </a:r>
            <a:r>
              <a:rPr lang="zh-TW" altLang="en-US" dirty="0">
                <a:solidFill>
                  <a:srgbClr val="000000"/>
                </a:solidFill>
                <a:latin typeface="新細明體"/>
                <a:ea typeface="新細明體"/>
              </a:rPr>
              <a:t>稱頌</a:t>
            </a:r>
            <a:endParaRPr lang="zh-TW" altLang="en-US" dirty="0">
              <a:latin typeface="新細明體"/>
              <a:ea typeface="新細明體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00CC"/>
                </a:solidFill>
                <a:latin typeface="新細明體"/>
                <a:ea typeface="新細明體"/>
              </a:rPr>
              <a:t>哥蘭     </a:t>
            </a:r>
            <a:r>
              <a:rPr lang="en-US" altLang="zh-CN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分開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4580" name="Picture 5" descr="http://oneyearbibleimages.com/refu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9" y="0"/>
            <a:ext cx="332065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5112545" y="573883"/>
            <a:ext cx="129182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zh-TW" sz="3000">
                <a:latin typeface="新細明體" panose="02020500000000000000" pitchFamily="18" charset="-120"/>
                <a:ea typeface="新細明體" panose="02020500000000000000" pitchFamily="18" charset="-120"/>
              </a:rPr>
              <a:t>基低斯</a:t>
            </a:r>
            <a:endParaRPr lang="zh-TW" altLang="en-US" sz="3000"/>
          </a:p>
        </p:txBody>
      </p:sp>
      <p:sp>
        <p:nvSpPr>
          <p:cNvPr id="24582" name="矩形 5"/>
          <p:cNvSpPr>
            <a:spLocks noChangeArrowheads="1"/>
          </p:cNvSpPr>
          <p:nvPr/>
        </p:nvSpPr>
        <p:spPr bwMode="auto">
          <a:xfrm>
            <a:off x="5112546" y="2301481"/>
            <a:ext cx="907256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000">
                <a:latin typeface="新細明體" panose="02020500000000000000" pitchFamily="18" charset="-120"/>
                <a:ea typeface="新細明體" panose="02020500000000000000" pitchFamily="18" charset="-120"/>
              </a:rPr>
              <a:t>示劍</a:t>
            </a:r>
            <a:endParaRPr lang="zh-TW" altLang="en-US" sz="3000"/>
          </a:p>
        </p:txBody>
      </p:sp>
      <p:sp>
        <p:nvSpPr>
          <p:cNvPr id="24583" name="矩形 6"/>
          <p:cNvSpPr>
            <a:spLocks noChangeArrowheads="1"/>
          </p:cNvSpPr>
          <p:nvPr/>
        </p:nvSpPr>
        <p:spPr bwMode="auto">
          <a:xfrm>
            <a:off x="4895852" y="3598071"/>
            <a:ext cx="139303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000">
                <a:latin typeface="新細明體" panose="02020500000000000000" pitchFamily="18" charset="-120"/>
                <a:ea typeface="新細明體" panose="02020500000000000000" pitchFamily="18" charset="-120"/>
              </a:rPr>
              <a:t>希伯崙 </a:t>
            </a:r>
            <a:endParaRPr lang="zh-TW" altLang="en-US" sz="3000"/>
          </a:p>
        </p:txBody>
      </p:sp>
      <p:sp>
        <p:nvSpPr>
          <p:cNvPr id="24584" name="矩形 8"/>
          <p:cNvSpPr>
            <a:spLocks noChangeArrowheads="1"/>
          </p:cNvSpPr>
          <p:nvPr/>
        </p:nvSpPr>
        <p:spPr bwMode="auto">
          <a:xfrm>
            <a:off x="6766201" y="3489724"/>
            <a:ext cx="106824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000">
                <a:latin typeface="新細明體" panose="02020500000000000000" pitchFamily="18" charset="-120"/>
                <a:ea typeface="新細明體" panose="02020500000000000000" pitchFamily="18" charset="-120"/>
              </a:rPr>
              <a:t>比悉</a:t>
            </a:r>
            <a:r>
              <a:rPr lang="zh-TW" altLang="en-US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zh-TW" altLang="en-US"/>
          </a:p>
        </p:txBody>
      </p:sp>
      <p:sp>
        <p:nvSpPr>
          <p:cNvPr id="24585" name="矩形 9"/>
          <p:cNvSpPr>
            <a:spLocks noChangeArrowheads="1"/>
          </p:cNvSpPr>
          <p:nvPr/>
        </p:nvSpPr>
        <p:spPr bwMode="auto">
          <a:xfrm>
            <a:off x="6948490" y="2247902"/>
            <a:ext cx="907256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000">
                <a:latin typeface="新細明體" panose="02020500000000000000" pitchFamily="18" charset="-120"/>
                <a:ea typeface="新細明體" panose="02020500000000000000" pitchFamily="18" charset="-120"/>
              </a:rPr>
              <a:t>拉末</a:t>
            </a:r>
            <a:endParaRPr lang="zh-TW" altLang="en-US" sz="3000"/>
          </a:p>
        </p:txBody>
      </p:sp>
      <p:sp>
        <p:nvSpPr>
          <p:cNvPr id="24586" name="矩形 10"/>
          <p:cNvSpPr>
            <a:spLocks noChangeArrowheads="1"/>
          </p:cNvSpPr>
          <p:nvPr/>
        </p:nvSpPr>
        <p:spPr bwMode="auto">
          <a:xfrm>
            <a:off x="6862765" y="844155"/>
            <a:ext cx="908447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000">
                <a:latin typeface="新細明體" panose="02020500000000000000" pitchFamily="18" charset="-120"/>
                <a:ea typeface="新細明體" panose="02020500000000000000" pitchFamily="18" charset="-120"/>
              </a:rPr>
              <a:t>哥蘭</a:t>
            </a:r>
            <a:endParaRPr lang="zh-TW" altLang="en-US" sz="3000"/>
          </a:p>
        </p:txBody>
      </p:sp>
      <p:pic>
        <p:nvPicPr>
          <p:cNvPr id="2458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7" y="4731546"/>
            <a:ext cx="1988344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3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49744"/>
              </p:ext>
            </p:extLst>
          </p:nvPr>
        </p:nvGraphicFramePr>
        <p:xfrm>
          <a:off x="791582" y="519112"/>
          <a:ext cx="7722858" cy="4050512"/>
        </p:xfrm>
        <a:graphic>
          <a:graphicData uri="http://schemas.openxmlformats.org/drawingml/2006/table">
            <a:tbl>
              <a:tblPr/>
              <a:tblGrid>
                <a:gridCol w="399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舊約逃城</a:t>
                      </a:r>
                      <a:endParaRPr kumimoji="0" lang="zh-TW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新約救恩 </a:t>
                      </a:r>
                      <a:endParaRPr kumimoji="0" 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上帝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設立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itchFamily="18" charset="-12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上帝設立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2.   </a:t>
                      </a: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保護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逃犯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itchFamily="18" charset="-12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拯救</a:t>
                      </a: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罪人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 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53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3.   </a:t>
                      </a: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建在高處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itchFamily="18" charset="-12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基督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被舉起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4.   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大路直達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itchFamily="18" charset="-12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尋找的必尋見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5.   </a:t>
                      </a: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必須留城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內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itchFamily="18" charset="-12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基督外無救法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130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6.   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也保護</a:t>
                      </a:r>
                      <a:r>
                        <a:rPr kumimoji="0" lang="zh-TW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外邦人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救恩普及萬民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7.   </a:t>
                      </a:r>
                      <a:r>
                        <a:rPr kumimoji="0" 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大祭司死</a:t>
                      </a:r>
                      <a:r>
                        <a:rPr kumimoji="0" lang="en-US" alt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       </a:t>
                      </a:r>
                      <a:r>
                        <a:rPr kumimoji="0" 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itchFamily="18" charset="-120"/>
                        </a:rPr>
                        <a:t>自由</a:t>
                      </a:r>
                      <a:endParaRPr kumimoji="0" lang="zh-TW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itchFamily="18" charset="-12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基督死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itchFamily="18" charset="0"/>
                        </a:rPr>
                        <a:t>永生</a:t>
                      </a:r>
                      <a:endParaRPr kumimoji="0" lang="zh-TW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向右箭號 2"/>
          <p:cNvSpPr/>
          <p:nvPr/>
        </p:nvSpPr>
        <p:spPr>
          <a:xfrm>
            <a:off x="2979103" y="4087418"/>
            <a:ext cx="485775" cy="3631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zh-TW" altLang="en-US" sz="3600" b="1">
              <a:solidFill>
                <a:prstClr val="white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6138175" y="4087419"/>
            <a:ext cx="485775" cy="36314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zh-TW" altLang="en-US" sz="36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4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4301970" y="195487"/>
            <a:ext cx="4552950" cy="45012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流你們血害你們命的、無論是獸、是人、我必討他的罪、就是向各人的弟兄也是如此。凡流人血的、他的血也必被人所流、因為　神造人、是照自己的形像造的。</a:t>
            </a:r>
            <a:endParaRPr lang="en-US" altLang="zh-TW" sz="32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</a:t>
            </a:r>
            <a:r>
              <a:rPr lang="en-US" altLang="zh-TW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HK" altLang="en-US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創世紀 </a:t>
            </a:r>
            <a:r>
              <a:rPr lang="en-US" altLang="zh-HK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9:5-6</a:t>
            </a:r>
            <a:r>
              <a:rPr lang="en-US" altLang="zh-TW" sz="3200" dirty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HK" altLang="en-US" sz="3200" dirty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1385890" y="4839893"/>
            <a:ext cx="135016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rgbClr val="FFFF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1100" b="0">
                <a:solidFill>
                  <a:prstClr val="white"/>
                </a:solidFill>
              </a:rPr>
              <a:t>vxvchurch.com</a:t>
            </a:r>
            <a:endParaRPr lang="zh-HK" altLang="en-US" sz="11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616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33347</TotalTime>
  <Words>487</Words>
  <Application>Microsoft Office PowerPoint</Application>
  <PresentationFormat>如螢幕大小 (16:9)</PresentationFormat>
  <Paragraphs>79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等线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1_Office 佈景主題</vt:lpstr>
      <vt:lpstr>PowerPoint 簡報</vt:lpstr>
      <vt:lpstr>PowerPoint 簡報</vt:lpstr>
      <vt:lpstr>PowerPoint 簡報</vt:lpstr>
      <vt:lpstr>撒母耳說：「你既用刀使婦人喪子、這樣、你母親在婦人中也必喪子。」           撒母耳記上 15:33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Andrew</dc:creator>
  <cp:lastModifiedBy>Ho Chun Ning</cp:lastModifiedBy>
  <cp:revision>2182</cp:revision>
  <dcterms:created xsi:type="dcterms:W3CDTF">2018-06-29T08:19:19Z</dcterms:created>
  <dcterms:modified xsi:type="dcterms:W3CDTF">2022-11-04T13:45:53Z</dcterms:modified>
</cp:coreProperties>
</file>