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85" r:id="rId3"/>
    <p:sldId id="274" r:id="rId4"/>
    <p:sldId id="264" r:id="rId5"/>
    <p:sldId id="266" r:id="rId6"/>
    <p:sldId id="265" r:id="rId7"/>
    <p:sldId id="272" r:id="rId8"/>
    <p:sldId id="262" r:id="rId9"/>
    <p:sldId id="273" r:id="rId10"/>
  </p:sldIdLst>
  <p:sldSz cx="12192000" cy="6858000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8FF1-2C18-4A0E-91AD-C74148E4C1C5}" type="datetimeFigureOut">
              <a:rPr lang="zh-TW" altLang="en-US" smtClean="0"/>
              <a:t>2022/11/24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94460"/>
          </a:xfrm>
        </p:spPr>
        <p:txBody>
          <a:bodyPr/>
          <a:lstStyle/>
          <a:p>
            <a:pPr algn="ctr"/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26/27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日崇拜講道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2324735"/>
            <a:ext cx="10515600" cy="3852545"/>
          </a:xfrm>
        </p:spPr>
        <p:txBody>
          <a:bodyPr>
            <a:normAutofit lnSpcReduction="20000"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經文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出埃及記二十章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22-26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  <a:p>
            <a:pPr marL="0" indent="0" algn="ctr">
              <a:buNone/>
            </a:pP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敬拜上帝的內涵</a:t>
            </a:r>
          </a:p>
          <a:p>
            <a:pPr marL="0" indent="0" algn="ctr">
              <a:buNone/>
            </a:pP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大綱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引言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- 22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</a:t>
            </a: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禁令(1)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- 23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</a:t>
            </a: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築壇(1) - 24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節上</a:t>
            </a: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祝福 - 24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節下</a:t>
            </a: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築壇(2) - 25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節上</a:t>
            </a: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禁令(2) - 25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節下到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26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</a:t>
            </a: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背景 </a:t>
            </a:r>
            <a:r>
              <a:rPr lang="en-US" altLang="zh-TW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前文</a:t>
            </a:r>
            <a:r>
              <a:rPr lang="en-US" altLang="zh-TW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後理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前文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上帝的威嚴 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十誡直接由上帝的口而出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.....</a:t>
            </a:r>
          </a:p>
          <a:p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二十章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1-21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19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對摩西説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: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求你和我們說話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,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我們必聽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,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不要神和我們說話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,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恐怕我們死亡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.</a:t>
            </a:r>
          </a:p>
          <a:p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後理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奠定上帝對人的絕對主權 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民事法的頒佈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....</a:t>
            </a:r>
          </a:p>
          <a:p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二十一章到二十三章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en-US" altLang="zh-T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引言 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- 22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</a:t>
            </a:r>
            <a:endParaRPr lang="zh-TW" altLang="en-US" u="sng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2065020"/>
            <a:ext cx="10515600" cy="4112260"/>
          </a:xfrm>
        </p:spPr>
        <p:txBody>
          <a:bodyPr/>
          <a:lstStyle/>
          <a:p>
            <a:r>
              <a:rPr lang="en-US" altLang="zh-TW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22耶和華對摩西說、你要向以色列人這樣說、</a:t>
            </a:r>
          </a:p>
          <a:p>
            <a:r>
              <a:rPr lang="en-US" altLang="zh-TW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你們自己看見我</a:t>
            </a:r>
            <a:r>
              <a:rPr lang="en-US" altLang="zh-TW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從天上和你們說話</a:t>
            </a:r>
            <a:r>
              <a:rPr lang="en-US" altLang="zh-TW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了。</a:t>
            </a:r>
          </a:p>
          <a:p>
            <a:pPr marL="0" indent="0">
              <a:buNone/>
            </a:pPr>
            <a:endParaRPr lang="zh-TW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禁令(1) 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- 23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</a:t>
            </a:r>
            <a:endParaRPr lang="zh-TW" altLang="en-US" b="1" u="sng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922780"/>
            <a:ext cx="10515600" cy="4254500"/>
          </a:xfrm>
        </p:spPr>
        <p:txBody>
          <a:bodyPr/>
          <a:lstStyle/>
          <a:p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23你們</a:t>
            </a:r>
            <a:r>
              <a:rPr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不可</a:t>
            </a:r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作甚麼</a:t>
            </a:r>
            <a:r>
              <a:rPr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神像</a:t>
            </a:r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與我相配、</a:t>
            </a:r>
          </a:p>
          <a:p>
            <a:r>
              <a:rPr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不可</a:t>
            </a:r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為自己作金銀的神像。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築壇(1) - 24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節上</a:t>
            </a:r>
            <a:endParaRPr lang="zh-TW" altLang="en-US" u="sng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24你</a:t>
            </a:r>
            <a:r>
              <a:rPr lang="zh-TW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要為我</a:t>
            </a:r>
            <a:r>
              <a:rPr lang="zh-TW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築土壇、在上面以牛羊獻為</a:t>
            </a:r>
          </a:p>
          <a:p>
            <a:r>
              <a:rPr lang="zh-TW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燔祭、和平安祭．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祝福 - 24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凡記下我名的地方、我必到那裏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賜福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給你。</a:t>
            </a:r>
          </a:p>
          <a:p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0979"/>
          </a:xfrm>
        </p:spPr>
        <p:txBody>
          <a:bodyPr/>
          <a:lstStyle/>
          <a:p>
            <a:pPr algn="ctr"/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築壇(2) - 25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節上</a:t>
            </a:r>
            <a:endParaRPr lang="en-US" altLang="zh-TW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</p:spPr>
        <p:txBody>
          <a:bodyPr>
            <a:normAutofit/>
          </a:bodyPr>
          <a:lstStyle/>
          <a:p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25你</a:t>
            </a:r>
            <a:r>
              <a:rPr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若為我</a:t>
            </a:r>
            <a:r>
              <a: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築一座石壇、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禁令(2) - 25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節下到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26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節</a:t>
            </a:r>
            <a:endParaRPr lang="en-US" altLang="zh-TW" b="1" u="sng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不可</a:t>
            </a:r>
            <a:r>
              <a: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用鑿成的石頭、因你在上頭一動家具、就把壇污穢了。</a:t>
            </a:r>
          </a:p>
          <a:p>
            <a:r>
              <a: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26你上</a:t>
            </a:r>
            <a:r>
              <a: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我的壇</a:t>
            </a:r>
            <a:r>
              <a: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、</a:t>
            </a:r>
            <a:r>
              <a: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不可</a:t>
            </a:r>
            <a:r>
              <a: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用臺階、免得露出你的下體來。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自訂</PresentationFormat>
  <Paragraphs>33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主题</vt:lpstr>
      <vt:lpstr>2022年11月26/27日崇拜講道</vt:lpstr>
      <vt:lpstr>大綱</vt:lpstr>
      <vt:lpstr>背景 - 前文/後理</vt:lpstr>
      <vt:lpstr>引言 - 22節</vt:lpstr>
      <vt:lpstr>禁令(1) - 23節</vt:lpstr>
      <vt:lpstr>築壇(1) - 24節上</vt:lpstr>
      <vt:lpstr>祝福 - 24節下</vt:lpstr>
      <vt:lpstr>築壇(2) - 25節上</vt:lpstr>
      <vt:lpstr>禁令(2) - 25節下到26節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Andrew</cp:lastModifiedBy>
  <cp:revision>52</cp:revision>
  <dcterms:created xsi:type="dcterms:W3CDTF">2020-12-05T03:26:00Z</dcterms:created>
  <dcterms:modified xsi:type="dcterms:W3CDTF">2022-11-24T03:58:17Z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