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defaultTextStyle>
    <a:defPPr marL="0" marR="0" indent="0" algn="l" defTabSz="57396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143492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286984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430477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573969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717461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860953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004446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147938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65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414717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286984" latinLnBrk="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1pPr>
    <a:lvl2pPr indent="143492" defTabSz="286984" latinLnBrk="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2pPr>
    <a:lvl3pPr indent="286984" defTabSz="286984" latinLnBrk="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3pPr>
    <a:lvl4pPr indent="430477" defTabSz="286984" latinLnBrk="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4pPr>
    <a:lvl5pPr indent="573969" defTabSz="286984" latinLnBrk="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5pPr>
    <a:lvl6pPr indent="717461" defTabSz="286984" latinLnBrk="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6pPr>
    <a:lvl7pPr indent="860953" defTabSz="286984" latinLnBrk="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7pPr>
    <a:lvl8pPr indent="1004446" defTabSz="286984" latinLnBrk="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8pPr>
    <a:lvl9pPr indent="1147938" defTabSz="286984" latinLnBrk="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892969" y="863947"/>
            <a:ext cx="7358063" cy="1741289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92969" y="2658814"/>
            <a:ext cx="7358063" cy="59605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300"/>
            </a:lvl1pPr>
            <a:lvl2pPr marL="0" indent="0" algn="ctr">
              <a:spcBef>
                <a:spcPts val="0"/>
              </a:spcBef>
              <a:buSzTx/>
              <a:buNone/>
              <a:defRPr sz="2300"/>
            </a:lvl2pPr>
            <a:lvl3pPr marL="0" indent="0" algn="ctr">
              <a:spcBef>
                <a:spcPts val="0"/>
              </a:spcBef>
              <a:buSzTx/>
              <a:buNone/>
              <a:defRPr sz="2300"/>
            </a:lvl3pPr>
            <a:lvl4pPr marL="0" indent="0" algn="ctr">
              <a:spcBef>
                <a:spcPts val="0"/>
              </a:spcBef>
              <a:buSzTx/>
              <a:buNone/>
              <a:defRPr sz="2300"/>
            </a:lvl4pPr>
            <a:lvl5pPr marL="0" indent="0" algn="ctr">
              <a:spcBef>
                <a:spcPts val="0"/>
              </a:spcBef>
              <a:buSzTx/>
              <a:buNone/>
              <a:defRPr sz="23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892969" y="3355330"/>
            <a:ext cx="7358063" cy="29522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5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892969" y="2217235"/>
            <a:ext cx="7358063" cy="38756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1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21"/>
          </p:nvPr>
        </p:nvSpPr>
        <p:spPr>
          <a:xfrm>
            <a:off x="-667866" y="0"/>
            <a:ext cx="10479731" cy="5243959"/>
          </a:xfrm>
          <a:prstGeom prst="rect">
            <a:avLst/>
          </a:prstGeom>
        </p:spPr>
        <p:txBody>
          <a:bodyPr lIns="57396" tIns="28698" rIns="57396" bIns="28698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21"/>
          </p:nvPr>
        </p:nvSpPr>
        <p:spPr>
          <a:xfrm>
            <a:off x="1140531" y="152455"/>
            <a:ext cx="6858002" cy="3430787"/>
          </a:xfrm>
          <a:prstGeom prst="rect">
            <a:avLst/>
          </a:prstGeom>
        </p:spPr>
        <p:txBody>
          <a:bodyPr lIns="57396" tIns="28698" rIns="57396" bIns="28698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892969" y="3542853"/>
            <a:ext cx="7358063" cy="750094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92969" y="4299644"/>
            <a:ext cx="7358063" cy="59605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300"/>
            </a:lvl1pPr>
            <a:lvl2pPr marL="0" indent="0" algn="ctr">
              <a:spcBef>
                <a:spcPts val="0"/>
              </a:spcBef>
              <a:buSzTx/>
              <a:buNone/>
              <a:defRPr sz="2300"/>
            </a:lvl2pPr>
            <a:lvl3pPr marL="0" indent="0" algn="ctr">
              <a:spcBef>
                <a:spcPts val="0"/>
              </a:spcBef>
              <a:buSzTx/>
              <a:buNone/>
              <a:defRPr sz="2300"/>
            </a:lvl3pPr>
            <a:lvl4pPr marL="0" indent="0" algn="ctr">
              <a:spcBef>
                <a:spcPts val="0"/>
              </a:spcBef>
              <a:buSzTx/>
              <a:buNone/>
              <a:defRPr sz="2300"/>
            </a:lvl4pPr>
            <a:lvl5pPr marL="0" indent="0" algn="ctr">
              <a:spcBef>
                <a:spcPts val="0"/>
              </a:spcBef>
              <a:buSzTx/>
              <a:buNone/>
              <a:defRPr sz="23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892969" y="1701106"/>
            <a:ext cx="7358063" cy="1741289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21"/>
          </p:nvPr>
        </p:nvSpPr>
        <p:spPr>
          <a:xfrm>
            <a:off x="1591717" y="323701"/>
            <a:ext cx="8719840" cy="4359920"/>
          </a:xfrm>
          <a:prstGeom prst="rect">
            <a:avLst/>
          </a:prstGeom>
        </p:spPr>
        <p:txBody>
          <a:bodyPr lIns="57396" tIns="28698" rIns="57396" bIns="28698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669726" y="334863"/>
            <a:ext cx="3750469" cy="2102941"/>
          </a:xfrm>
          <a:prstGeom prst="rect">
            <a:avLst/>
          </a:prstGeom>
        </p:spPr>
        <p:txBody>
          <a:bodyPr anchor="b"/>
          <a:lstStyle>
            <a:lvl1pPr>
              <a:defRPr sz="38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69726" y="2491383"/>
            <a:ext cx="3750469" cy="216991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300"/>
            </a:lvl1pPr>
            <a:lvl2pPr marL="0" indent="0" algn="ctr">
              <a:spcBef>
                <a:spcPts val="0"/>
              </a:spcBef>
              <a:buSzTx/>
              <a:buNone/>
              <a:defRPr sz="2300"/>
            </a:lvl2pPr>
            <a:lvl3pPr marL="0" indent="0" algn="ctr">
              <a:spcBef>
                <a:spcPts val="0"/>
              </a:spcBef>
              <a:buSzTx/>
              <a:buNone/>
              <a:defRPr sz="2300"/>
            </a:lvl3pPr>
            <a:lvl4pPr marL="0" indent="0" algn="ctr">
              <a:spcBef>
                <a:spcPts val="0"/>
              </a:spcBef>
              <a:buSzTx/>
              <a:buNone/>
              <a:defRPr sz="2300"/>
            </a:lvl4pPr>
            <a:lvl5pPr marL="0" indent="0" algn="ctr">
              <a:spcBef>
                <a:spcPts val="0"/>
              </a:spcBef>
              <a:buSzTx/>
              <a:buNone/>
              <a:defRPr sz="23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21"/>
          </p:nvPr>
        </p:nvSpPr>
        <p:spPr>
          <a:xfrm>
            <a:off x="2873127" y="1364010"/>
            <a:ext cx="6630293" cy="3315147"/>
          </a:xfrm>
          <a:prstGeom prst="rect">
            <a:avLst/>
          </a:prstGeom>
        </p:spPr>
        <p:txBody>
          <a:bodyPr lIns="57396" tIns="28698" rIns="57396" bIns="28698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69726" y="1366242"/>
            <a:ext cx="3750469" cy="3315146"/>
          </a:xfrm>
          <a:prstGeom prst="rect">
            <a:avLst/>
          </a:prstGeom>
        </p:spPr>
        <p:txBody>
          <a:bodyPr/>
          <a:lstStyle>
            <a:lvl1pPr marL="215238" indent="-215238">
              <a:spcBef>
                <a:spcPts val="2009"/>
              </a:spcBef>
              <a:defRPr sz="1800"/>
            </a:lvl1pPr>
            <a:lvl2pPr marL="430477" indent="-215238">
              <a:spcBef>
                <a:spcPts val="2009"/>
              </a:spcBef>
              <a:defRPr sz="1800"/>
            </a:lvl2pPr>
            <a:lvl3pPr marL="645715" indent="-215238">
              <a:spcBef>
                <a:spcPts val="2009"/>
              </a:spcBef>
              <a:defRPr sz="1800"/>
            </a:lvl3pPr>
            <a:lvl4pPr marL="860953" indent="-215238">
              <a:spcBef>
                <a:spcPts val="2009"/>
              </a:spcBef>
              <a:defRPr sz="1800"/>
            </a:lvl4pPr>
            <a:lvl5pPr marL="1076192" indent="-215238">
              <a:spcBef>
                <a:spcPts val="2009"/>
              </a:spcBef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8874" y="4902399"/>
            <a:ext cx="221491" cy="21828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669727" y="669727"/>
            <a:ext cx="7804547" cy="3804047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21"/>
          </p:nvPr>
        </p:nvSpPr>
        <p:spPr>
          <a:xfrm>
            <a:off x="4697015" y="2652117"/>
            <a:ext cx="4257245" cy="2129730"/>
          </a:xfrm>
          <a:prstGeom prst="rect">
            <a:avLst/>
          </a:prstGeom>
        </p:spPr>
        <p:txBody>
          <a:bodyPr lIns="57396" tIns="28698" rIns="57396" bIns="28698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22"/>
          </p:nvPr>
        </p:nvSpPr>
        <p:spPr>
          <a:xfrm>
            <a:off x="4572000" y="468809"/>
            <a:ext cx="4125516" cy="2062758"/>
          </a:xfrm>
          <a:prstGeom prst="rect">
            <a:avLst/>
          </a:prstGeom>
        </p:spPr>
        <p:txBody>
          <a:bodyPr lIns="57396" tIns="28698" rIns="57396" bIns="28698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23"/>
          </p:nvPr>
        </p:nvSpPr>
        <p:spPr>
          <a:xfrm>
            <a:off x="-1669851" y="468809"/>
            <a:ext cx="8425160" cy="4212580"/>
          </a:xfrm>
          <a:prstGeom prst="rect">
            <a:avLst/>
          </a:prstGeom>
        </p:spPr>
        <p:txBody>
          <a:bodyPr lIns="57396" tIns="28698" rIns="57396" bIns="28698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69727" y="133945"/>
            <a:ext cx="7804547" cy="1138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887" tIns="31887" rIns="31887" bIns="31887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69727" y="1366242"/>
            <a:ext cx="7804547" cy="3315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887" tIns="31887" rIns="31887" bIns="31887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8874" y="4902398"/>
            <a:ext cx="221491" cy="218285"/>
          </a:xfrm>
          <a:prstGeom prst="rect">
            <a:avLst/>
          </a:prstGeom>
          <a:ln w="12700">
            <a:miter lim="400000"/>
          </a:ln>
        </p:spPr>
        <p:txBody>
          <a:bodyPr wrap="none" lIns="31887" tIns="31887" rIns="31887" bIns="31887">
            <a:spAutoFit/>
          </a:bodyPr>
          <a:lstStyle>
            <a:lvl1pPr>
              <a:defRPr sz="10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279013" marR="0" indent="-279013" algn="l" defTabSz="366702" rtl="0" latinLnBrk="0">
        <a:lnSpc>
          <a:spcPct val="100000"/>
        </a:lnSpc>
        <a:spcBef>
          <a:spcPts val="2636"/>
        </a:spcBef>
        <a:spcAft>
          <a:spcPts val="0"/>
        </a:spcAft>
        <a:buClrTx/>
        <a:buSzPct val="145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558025" marR="0" indent="-279013" algn="l" defTabSz="366702" rtl="0" latinLnBrk="0">
        <a:lnSpc>
          <a:spcPct val="100000"/>
        </a:lnSpc>
        <a:spcBef>
          <a:spcPts val="2636"/>
        </a:spcBef>
        <a:spcAft>
          <a:spcPts val="0"/>
        </a:spcAft>
        <a:buClrTx/>
        <a:buSzPct val="145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837038" marR="0" indent="-279013" algn="l" defTabSz="366702" rtl="0" latinLnBrk="0">
        <a:lnSpc>
          <a:spcPct val="100000"/>
        </a:lnSpc>
        <a:spcBef>
          <a:spcPts val="2636"/>
        </a:spcBef>
        <a:spcAft>
          <a:spcPts val="0"/>
        </a:spcAft>
        <a:buClrTx/>
        <a:buSzPct val="145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116051" marR="0" indent="-279013" algn="l" defTabSz="366702" rtl="0" latinLnBrk="0">
        <a:lnSpc>
          <a:spcPct val="100000"/>
        </a:lnSpc>
        <a:spcBef>
          <a:spcPts val="2636"/>
        </a:spcBef>
        <a:spcAft>
          <a:spcPts val="0"/>
        </a:spcAft>
        <a:buClrTx/>
        <a:buSzPct val="145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1395063" marR="0" indent="-279013" algn="l" defTabSz="366702" rtl="0" latinLnBrk="0">
        <a:lnSpc>
          <a:spcPct val="100000"/>
        </a:lnSpc>
        <a:spcBef>
          <a:spcPts val="2636"/>
        </a:spcBef>
        <a:spcAft>
          <a:spcPts val="0"/>
        </a:spcAft>
        <a:buClrTx/>
        <a:buSzPct val="145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1674076" marR="0" indent="-279013" algn="l" defTabSz="366702" rtl="0" latinLnBrk="0">
        <a:lnSpc>
          <a:spcPct val="100000"/>
        </a:lnSpc>
        <a:spcBef>
          <a:spcPts val="2636"/>
        </a:spcBef>
        <a:spcAft>
          <a:spcPts val="0"/>
        </a:spcAft>
        <a:buClrTx/>
        <a:buSzPct val="145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1953089" marR="0" indent="-279013" algn="l" defTabSz="366702" rtl="0" latinLnBrk="0">
        <a:lnSpc>
          <a:spcPct val="100000"/>
        </a:lnSpc>
        <a:spcBef>
          <a:spcPts val="2636"/>
        </a:spcBef>
        <a:spcAft>
          <a:spcPts val="0"/>
        </a:spcAft>
        <a:buClrTx/>
        <a:buSzPct val="145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2232101" marR="0" indent="-279013" algn="l" defTabSz="366702" rtl="0" latinLnBrk="0">
        <a:lnSpc>
          <a:spcPct val="100000"/>
        </a:lnSpc>
        <a:spcBef>
          <a:spcPts val="2636"/>
        </a:spcBef>
        <a:spcAft>
          <a:spcPts val="0"/>
        </a:spcAft>
        <a:buClrTx/>
        <a:buSzPct val="145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2511114" marR="0" indent="-279013" algn="l" defTabSz="366702" rtl="0" latinLnBrk="0">
        <a:lnSpc>
          <a:spcPct val="100000"/>
        </a:lnSpc>
        <a:spcBef>
          <a:spcPts val="2636"/>
        </a:spcBef>
        <a:spcAft>
          <a:spcPts val="0"/>
        </a:spcAft>
        <a:buClrTx/>
        <a:buSzPct val="145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36670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143492" algn="ctr" defTabSz="36670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286984" algn="ctr" defTabSz="36670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430477" algn="ctr" defTabSz="36670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573969" algn="ctr" defTabSz="36670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717461" algn="ctr" defTabSz="36670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860953" algn="ctr" defTabSz="36670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004446" algn="ctr" defTabSz="36670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147938" algn="ctr" defTabSz="36670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禱告的喜樂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禱告的喜樂</a:t>
            </a:r>
          </a:p>
        </p:txBody>
      </p:sp>
      <p:sp>
        <p:nvSpPr>
          <p:cNvPr id="120" name="約翰福音16:16-24"/>
          <p:cNvSpPr txBox="1">
            <a:spLocks noGrp="1"/>
          </p:cNvSpPr>
          <p:nvPr>
            <p:ph type="subTitle" sz="quarter" idx="1"/>
          </p:nvPr>
        </p:nvSpPr>
        <p:spPr>
          <a:xfrm>
            <a:off x="892969" y="2655466"/>
            <a:ext cx="7358063" cy="596057"/>
          </a:xfrm>
          <a:prstGeom prst="rect">
            <a:avLst/>
          </a:prstGeom>
        </p:spPr>
        <p:txBody>
          <a:bodyPr/>
          <a:lstStyle>
            <a:lvl1pPr defTabSz="393192">
              <a:defRPr sz="3182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約翰福音16:16-24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20 我實實在在地告訴你們，你們必哭泣哀號，而世人卻要歡喜；你們必憂愁，但你們的憂愁必變為喜樂。21 婦人生產的時候有憂愁，因為她的鐘點到了；既生了孩子，就不再記念那苦難了，因為歡喜有人生到世上來。22 那麼你們現今呢、也有憂愁；但我要再見你們，你們的心就歡喜了；並且你們的喜樂、誰也不能奪去。"/>
          <p:cNvSpPr txBox="1"/>
          <p:nvPr/>
        </p:nvSpPr>
        <p:spPr>
          <a:xfrm>
            <a:off x="664352" y="292783"/>
            <a:ext cx="7815298" cy="4557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887" tIns="31887" rIns="31887" bIns="31887" anchor="ctr">
            <a:spAutoFit/>
          </a:bodyPr>
          <a:lstStyle/>
          <a:p>
            <a:pPr algn="l" defTabSz="286984">
              <a:lnSpc>
                <a:spcPct val="80000"/>
              </a:lnSpc>
              <a:defRPr sz="6000" b="0">
                <a:solidFill>
                  <a:srgbClr val="59330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300" baseline="31999">
                <a:solidFill>
                  <a:srgbClr val="007AAA"/>
                </a:solidFill>
              </a:rPr>
              <a:t>20</a:t>
            </a:r>
            <a:r>
              <a:t> </a:t>
            </a:r>
            <a:r>
              <a:rPr sz="3500">
                <a:solidFill>
                  <a:srgbClr val="FF2600"/>
                </a:solidFill>
              </a:rPr>
              <a:t>我實實在在地告訴你們</a:t>
            </a:r>
            <a:r>
              <a:rPr sz="3500"/>
              <a:t>，你們必哭泣哀號，而世人卻要歡喜；你們必憂愁，但你們的憂愁必變為喜樂。</a:t>
            </a:r>
            <a:r>
              <a:rPr sz="2300" baseline="31999">
                <a:solidFill>
                  <a:srgbClr val="007AAA"/>
                </a:solidFill>
              </a:rPr>
              <a:t>21</a:t>
            </a:r>
            <a:r>
              <a:t> </a:t>
            </a:r>
            <a:r>
              <a:rPr sz="3500"/>
              <a:t>婦人生產的時候有憂愁，因為她的鐘點到了；既生了孩子，就不再記念那苦難了，因為歡喜有人生到世上來。</a:t>
            </a:r>
            <a:r>
              <a:rPr sz="2300" baseline="31999">
                <a:solidFill>
                  <a:srgbClr val="007AAA"/>
                </a:solidFill>
              </a:rPr>
              <a:t>22</a:t>
            </a:r>
            <a:r>
              <a:rPr sz="3500"/>
              <a:t> 那麼你們</a:t>
            </a:r>
            <a:r>
              <a:rPr sz="3500">
                <a:solidFill>
                  <a:srgbClr val="FF2600"/>
                </a:solidFill>
              </a:rPr>
              <a:t>現今呢、也有憂愁</a:t>
            </a:r>
            <a:r>
              <a:rPr sz="3500"/>
              <a:t>；但</a:t>
            </a:r>
            <a:r>
              <a:rPr sz="3500">
                <a:solidFill>
                  <a:srgbClr val="0433FF"/>
                </a:solidFill>
              </a:rPr>
              <a:t>我要再見你們</a:t>
            </a:r>
            <a:r>
              <a:rPr sz="3500">
                <a:solidFill>
                  <a:srgbClr val="FF2600"/>
                </a:solidFill>
              </a:rPr>
              <a:t>，你們的心就歡喜了</a:t>
            </a:r>
            <a:r>
              <a:rPr sz="3500"/>
              <a:t>；並且你們的喜樂、誰也不能奪去。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16 「一會兒你們就不得以再見我；再一會兒你們就得以見我。」 17 於是他門徒中就彼此說：「他對我們說『一會兒、你們就不得以見我；再一會兒你們就得以見我』；又說，『因為我往父那裡去』：這是甚麼意思呢？」"/>
          <p:cNvSpPr txBox="1"/>
          <p:nvPr/>
        </p:nvSpPr>
        <p:spPr>
          <a:xfrm>
            <a:off x="554058" y="361950"/>
            <a:ext cx="8035885" cy="3680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887" tIns="31887" rIns="31887" bIns="31887" anchor="ctr">
            <a:spAutoFit/>
          </a:bodyPr>
          <a:lstStyle/>
          <a:p>
            <a:pPr algn="l" defTabSz="286984">
              <a:defRPr sz="6000" b="0">
                <a:solidFill>
                  <a:srgbClr val="59330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300" baseline="31999" dirty="0">
                <a:solidFill>
                  <a:srgbClr val="007AAA"/>
                </a:solidFill>
              </a:rPr>
              <a:t>16</a:t>
            </a:r>
            <a:r>
              <a:rPr dirty="0"/>
              <a:t> </a:t>
            </a:r>
            <a:r>
              <a:rPr sz="3500" dirty="0"/>
              <a:t>「</a:t>
            </a:r>
            <a:r>
              <a:rPr sz="3500" dirty="0" err="1">
                <a:solidFill>
                  <a:srgbClr val="FF2600"/>
                </a:solidFill>
              </a:rPr>
              <a:t>一會兒</a:t>
            </a:r>
            <a:r>
              <a:rPr sz="3500" dirty="0" err="1">
                <a:solidFill>
                  <a:srgbClr val="000000"/>
                </a:solidFill>
              </a:rPr>
              <a:t>你們就不得以再見我；再</a:t>
            </a:r>
            <a:r>
              <a:rPr sz="3500" dirty="0" err="1">
                <a:solidFill>
                  <a:srgbClr val="FF2600"/>
                </a:solidFill>
              </a:rPr>
              <a:t>一會兒</a:t>
            </a:r>
            <a:r>
              <a:rPr sz="3500" dirty="0" err="1">
                <a:solidFill>
                  <a:srgbClr val="000000"/>
                </a:solidFill>
              </a:rPr>
              <a:t>你們就得以見我</a:t>
            </a:r>
            <a:r>
              <a:rPr sz="3500" dirty="0">
                <a:solidFill>
                  <a:srgbClr val="000000"/>
                </a:solidFill>
              </a:rPr>
              <a:t>。」</a:t>
            </a:r>
            <a:r>
              <a:rPr sz="3500" dirty="0"/>
              <a:t> </a:t>
            </a:r>
            <a:r>
              <a:rPr sz="3500" baseline="31999" dirty="0">
                <a:solidFill>
                  <a:srgbClr val="007AAA"/>
                </a:solidFill>
              </a:rPr>
              <a:t>17</a:t>
            </a:r>
            <a:r>
              <a:rPr sz="3500" dirty="0"/>
              <a:t> </a:t>
            </a:r>
            <a:r>
              <a:rPr sz="3500" dirty="0" err="1">
                <a:solidFill>
                  <a:srgbClr val="000000"/>
                </a:solidFill>
              </a:rPr>
              <a:t>於是他門徒中就彼此說</a:t>
            </a:r>
            <a:r>
              <a:rPr sz="3500" dirty="0">
                <a:solidFill>
                  <a:srgbClr val="000000"/>
                </a:solidFill>
              </a:rPr>
              <a:t>：「</a:t>
            </a:r>
            <a:r>
              <a:rPr sz="3500" dirty="0" err="1">
                <a:solidFill>
                  <a:srgbClr val="000000"/>
                </a:solidFill>
              </a:rPr>
              <a:t>他對我們說『一會兒、你們就不得以見我；再一會兒你們就得以見我</a:t>
            </a:r>
            <a:r>
              <a:rPr sz="3500" dirty="0">
                <a:solidFill>
                  <a:srgbClr val="000000"/>
                </a:solidFill>
              </a:rPr>
              <a:t>』；</a:t>
            </a:r>
            <a:r>
              <a:rPr sz="3500" dirty="0" err="1">
                <a:solidFill>
                  <a:srgbClr val="000000"/>
                </a:solidFill>
              </a:rPr>
              <a:t>又說</a:t>
            </a:r>
            <a:r>
              <a:rPr sz="3500" dirty="0">
                <a:solidFill>
                  <a:srgbClr val="000000"/>
                </a:solidFill>
              </a:rPr>
              <a:t>，『</a:t>
            </a:r>
            <a:r>
              <a:rPr sz="3500" dirty="0" err="1">
                <a:solidFill>
                  <a:srgbClr val="000000"/>
                </a:solidFill>
              </a:rPr>
              <a:t>因為我往父那裡去</a:t>
            </a:r>
            <a:r>
              <a:rPr sz="3500" dirty="0">
                <a:solidFill>
                  <a:srgbClr val="000000"/>
                </a:solidFill>
              </a:rPr>
              <a:t>』：</a:t>
            </a:r>
            <a:r>
              <a:rPr sz="3500" dirty="0" err="1">
                <a:solidFill>
                  <a:srgbClr val="000000"/>
                </a:solidFill>
              </a:rPr>
              <a:t>這是甚麼意思呢</a:t>
            </a:r>
            <a:r>
              <a:rPr sz="3500" dirty="0">
                <a:solidFill>
                  <a:srgbClr val="000000"/>
                </a:solidFill>
              </a:rPr>
              <a:t>？」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16 「一會兒你們就不得以再見我；再一會兒你們就得以見我。」 17 於是他門徒中就彼此說：「他對我們說『一會兒、你們就不得以見我；再一會兒你們就得以見我』；又說，『因為我往父那裡去』：這是甚麼意思呢？」"/>
          <p:cNvSpPr txBox="1"/>
          <p:nvPr/>
        </p:nvSpPr>
        <p:spPr>
          <a:xfrm>
            <a:off x="554058" y="361950"/>
            <a:ext cx="8035885" cy="3680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887" tIns="31887" rIns="31887" bIns="31887" anchor="ctr">
            <a:spAutoFit/>
          </a:bodyPr>
          <a:lstStyle/>
          <a:p>
            <a:pPr algn="l" defTabSz="286984">
              <a:defRPr sz="6000" b="0">
                <a:solidFill>
                  <a:srgbClr val="59330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300" baseline="31999" dirty="0">
                <a:solidFill>
                  <a:srgbClr val="007AAA"/>
                </a:solidFill>
              </a:rPr>
              <a:t>16</a:t>
            </a:r>
            <a:r>
              <a:rPr dirty="0"/>
              <a:t> </a:t>
            </a:r>
            <a:r>
              <a:rPr sz="3500" dirty="0"/>
              <a:t>「</a:t>
            </a:r>
            <a:r>
              <a:rPr sz="3500" dirty="0" err="1">
                <a:solidFill>
                  <a:srgbClr val="FF2600"/>
                </a:solidFill>
              </a:rPr>
              <a:t>一會兒</a:t>
            </a:r>
            <a:r>
              <a:rPr sz="3500" dirty="0" err="1">
                <a:solidFill>
                  <a:srgbClr val="000000"/>
                </a:solidFill>
              </a:rPr>
              <a:t>你們就不得以再見我；再</a:t>
            </a:r>
            <a:r>
              <a:rPr sz="3500" dirty="0" err="1">
                <a:solidFill>
                  <a:srgbClr val="FF2600"/>
                </a:solidFill>
              </a:rPr>
              <a:t>一會兒</a:t>
            </a:r>
            <a:r>
              <a:rPr sz="3500" dirty="0" err="1">
                <a:solidFill>
                  <a:srgbClr val="000000"/>
                </a:solidFill>
              </a:rPr>
              <a:t>你們就</a:t>
            </a:r>
            <a:r>
              <a:rPr sz="3500" dirty="0" err="1">
                <a:solidFill>
                  <a:srgbClr val="0433FF"/>
                </a:solidFill>
              </a:rPr>
              <a:t>得以見我</a:t>
            </a:r>
            <a:r>
              <a:rPr sz="3500" dirty="0">
                <a:solidFill>
                  <a:srgbClr val="000000"/>
                </a:solidFill>
              </a:rPr>
              <a:t>。」</a:t>
            </a:r>
            <a:r>
              <a:rPr sz="3500" dirty="0"/>
              <a:t> </a:t>
            </a:r>
            <a:r>
              <a:rPr sz="3500" baseline="31999" dirty="0">
                <a:solidFill>
                  <a:srgbClr val="007AAA"/>
                </a:solidFill>
              </a:rPr>
              <a:t>17</a:t>
            </a:r>
            <a:r>
              <a:rPr sz="3500" dirty="0"/>
              <a:t> </a:t>
            </a:r>
            <a:r>
              <a:rPr sz="3500" dirty="0" err="1">
                <a:solidFill>
                  <a:srgbClr val="000000"/>
                </a:solidFill>
              </a:rPr>
              <a:t>於是他門徒中就彼此說</a:t>
            </a:r>
            <a:r>
              <a:rPr sz="3500" dirty="0">
                <a:solidFill>
                  <a:srgbClr val="000000"/>
                </a:solidFill>
              </a:rPr>
              <a:t>：「</a:t>
            </a:r>
            <a:r>
              <a:rPr sz="3500" dirty="0" err="1">
                <a:solidFill>
                  <a:srgbClr val="000000"/>
                </a:solidFill>
              </a:rPr>
              <a:t>他對我們說『一會兒、你們就不得以見我；再一會兒你們就得以見我</a:t>
            </a:r>
            <a:r>
              <a:rPr sz="3500" dirty="0">
                <a:solidFill>
                  <a:srgbClr val="000000"/>
                </a:solidFill>
              </a:rPr>
              <a:t>』；</a:t>
            </a:r>
            <a:r>
              <a:rPr sz="3500" dirty="0" err="1">
                <a:solidFill>
                  <a:srgbClr val="000000"/>
                </a:solidFill>
              </a:rPr>
              <a:t>又說</a:t>
            </a:r>
            <a:r>
              <a:rPr sz="3500" dirty="0">
                <a:solidFill>
                  <a:srgbClr val="000000"/>
                </a:solidFill>
              </a:rPr>
              <a:t>，『</a:t>
            </a:r>
            <a:r>
              <a:rPr sz="3500" dirty="0" err="1">
                <a:solidFill>
                  <a:srgbClr val="000000"/>
                </a:solidFill>
              </a:rPr>
              <a:t>因為我往父那裡去</a:t>
            </a:r>
            <a:r>
              <a:rPr sz="3500" dirty="0">
                <a:solidFill>
                  <a:srgbClr val="000000"/>
                </a:solidFill>
              </a:rPr>
              <a:t>』：</a:t>
            </a:r>
            <a:r>
              <a:rPr sz="3500" dirty="0" err="1">
                <a:solidFill>
                  <a:srgbClr val="000000"/>
                </a:solidFill>
              </a:rPr>
              <a:t>這是甚麼意思呢</a:t>
            </a:r>
            <a:r>
              <a:rPr sz="3500" dirty="0">
                <a:solidFill>
                  <a:srgbClr val="000000"/>
                </a:solidFill>
              </a:rPr>
              <a:t>？」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16 「一會兒你們就不得以再見我；再一會兒你們就得以見我。」 17 於是他門徒中就彼此說：「他對我們說『一會兒、你們就不得以見我；再一會兒你們就得以見我』；又說，『因為我往父那裡去』：這是甚麼意思呢？」"/>
          <p:cNvSpPr txBox="1"/>
          <p:nvPr/>
        </p:nvSpPr>
        <p:spPr>
          <a:xfrm>
            <a:off x="554058" y="361950"/>
            <a:ext cx="8035885" cy="3680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887" tIns="31887" rIns="31887" bIns="31887" anchor="ctr">
            <a:spAutoFit/>
          </a:bodyPr>
          <a:lstStyle/>
          <a:p>
            <a:pPr algn="l" defTabSz="286984">
              <a:defRPr sz="6000" b="0">
                <a:solidFill>
                  <a:srgbClr val="59330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300" baseline="31999" dirty="0">
                <a:solidFill>
                  <a:srgbClr val="007AAA"/>
                </a:solidFill>
              </a:rPr>
              <a:t>16</a:t>
            </a:r>
            <a:r>
              <a:rPr dirty="0"/>
              <a:t> </a:t>
            </a:r>
            <a:r>
              <a:rPr sz="3500" dirty="0"/>
              <a:t>「</a:t>
            </a:r>
            <a:r>
              <a:rPr sz="3500" dirty="0" err="1">
                <a:solidFill>
                  <a:srgbClr val="FF2600"/>
                </a:solidFill>
              </a:rPr>
              <a:t>一會兒</a:t>
            </a:r>
            <a:r>
              <a:rPr sz="3500" dirty="0" err="1">
                <a:solidFill>
                  <a:srgbClr val="000000"/>
                </a:solidFill>
              </a:rPr>
              <a:t>你們就不得以再見我；再</a:t>
            </a:r>
            <a:r>
              <a:rPr sz="3500" dirty="0" err="1">
                <a:solidFill>
                  <a:srgbClr val="FF2600"/>
                </a:solidFill>
              </a:rPr>
              <a:t>一會兒</a:t>
            </a:r>
            <a:r>
              <a:rPr sz="3500" dirty="0" err="1">
                <a:solidFill>
                  <a:srgbClr val="000000"/>
                </a:solidFill>
              </a:rPr>
              <a:t>你們就</a:t>
            </a:r>
            <a:r>
              <a:rPr sz="3500" dirty="0" err="1">
                <a:solidFill>
                  <a:srgbClr val="0433FF"/>
                </a:solidFill>
              </a:rPr>
              <a:t>得以見我</a:t>
            </a:r>
            <a:r>
              <a:rPr sz="3500" dirty="0">
                <a:solidFill>
                  <a:srgbClr val="000000"/>
                </a:solidFill>
              </a:rPr>
              <a:t>。」</a:t>
            </a:r>
            <a:r>
              <a:rPr sz="3500" dirty="0"/>
              <a:t> </a:t>
            </a:r>
            <a:r>
              <a:rPr sz="3500" baseline="31999" dirty="0">
                <a:solidFill>
                  <a:srgbClr val="007AAA"/>
                </a:solidFill>
              </a:rPr>
              <a:t>17</a:t>
            </a:r>
            <a:r>
              <a:rPr sz="3500" dirty="0"/>
              <a:t> </a:t>
            </a:r>
            <a:r>
              <a:rPr sz="3500" dirty="0" err="1">
                <a:solidFill>
                  <a:srgbClr val="000000"/>
                </a:solidFill>
              </a:rPr>
              <a:t>於是他門徒中就彼此說</a:t>
            </a:r>
            <a:r>
              <a:rPr sz="3500" dirty="0">
                <a:solidFill>
                  <a:srgbClr val="000000"/>
                </a:solidFill>
              </a:rPr>
              <a:t>：「</a:t>
            </a:r>
            <a:r>
              <a:rPr sz="3500" dirty="0" err="1">
                <a:solidFill>
                  <a:srgbClr val="000000"/>
                </a:solidFill>
              </a:rPr>
              <a:t>他對我們說『</a:t>
            </a:r>
            <a:r>
              <a:rPr sz="3500" dirty="0" err="1">
                <a:solidFill>
                  <a:srgbClr val="FF2600"/>
                </a:solidFill>
              </a:rPr>
              <a:t>一會兒</a:t>
            </a:r>
            <a:r>
              <a:rPr sz="3500" dirty="0" err="1">
                <a:solidFill>
                  <a:srgbClr val="000000"/>
                </a:solidFill>
              </a:rPr>
              <a:t>、你們就不得以見我；再</a:t>
            </a:r>
            <a:r>
              <a:rPr sz="3500" dirty="0" err="1">
                <a:solidFill>
                  <a:srgbClr val="FF2600"/>
                </a:solidFill>
              </a:rPr>
              <a:t>一會兒</a:t>
            </a:r>
            <a:r>
              <a:rPr sz="3500" dirty="0" err="1">
                <a:solidFill>
                  <a:srgbClr val="000000"/>
                </a:solidFill>
              </a:rPr>
              <a:t>你們就</a:t>
            </a:r>
            <a:r>
              <a:rPr sz="3500" dirty="0" err="1">
                <a:solidFill>
                  <a:srgbClr val="0433FF"/>
                </a:solidFill>
              </a:rPr>
              <a:t>得以見我</a:t>
            </a:r>
            <a:r>
              <a:rPr sz="3500" dirty="0">
                <a:solidFill>
                  <a:srgbClr val="000000"/>
                </a:solidFill>
              </a:rPr>
              <a:t>』；</a:t>
            </a:r>
            <a:r>
              <a:rPr sz="3500" dirty="0" err="1">
                <a:solidFill>
                  <a:srgbClr val="000000"/>
                </a:solidFill>
              </a:rPr>
              <a:t>又說</a:t>
            </a:r>
            <a:r>
              <a:rPr sz="3500" dirty="0">
                <a:solidFill>
                  <a:srgbClr val="000000"/>
                </a:solidFill>
              </a:rPr>
              <a:t>，『</a:t>
            </a:r>
            <a:r>
              <a:rPr sz="3500" dirty="0" err="1">
                <a:solidFill>
                  <a:srgbClr val="000000"/>
                </a:solidFill>
              </a:rPr>
              <a:t>因為我往父那裡去</a:t>
            </a:r>
            <a:r>
              <a:rPr sz="3500" dirty="0">
                <a:solidFill>
                  <a:srgbClr val="000000"/>
                </a:solidFill>
              </a:rPr>
              <a:t>』：</a:t>
            </a:r>
            <a:r>
              <a:rPr sz="3500" dirty="0" err="1">
                <a:solidFill>
                  <a:srgbClr val="000000"/>
                </a:solidFill>
              </a:rPr>
              <a:t>這是甚麼意思呢</a:t>
            </a:r>
            <a:r>
              <a:rPr sz="3500" dirty="0">
                <a:solidFill>
                  <a:srgbClr val="000000"/>
                </a:solidFill>
              </a:rPr>
              <a:t>？」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18 有人就說：「他說的這『一會兒』是甚麼意思、我們不曉得他講甚麼。」 19 耶穌知道他們想要問他，就對他們說：「我說『一會兒你們就不得以見我；再一會兒你們就得以見我」；你們是不是為了這一點來彼此探問呢？"/>
          <p:cNvSpPr txBox="1"/>
          <p:nvPr/>
        </p:nvSpPr>
        <p:spPr>
          <a:xfrm>
            <a:off x="554058" y="438150"/>
            <a:ext cx="8035885" cy="3680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887" tIns="31887" rIns="31887" bIns="31887" anchor="ctr">
            <a:spAutoFit/>
          </a:bodyPr>
          <a:lstStyle/>
          <a:p>
            <a:pPr algn="l" defTabSz="286984">
              <a:defRPr sz="6000" b="0">
                <a:solidFill>
                  <a:srgbClr val="59330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300" baseline="31999" dirty="0">
                <a:solidFill>
                  <a:srgbClr val="007AAA"/>
                </a:solidFill>
              </a:rPr>
              <a:t>18</a:t>
            </a:r>
            <a:r>
              <a:rPr dirty="0"/>
              <a:t> </a:t>
            </a:r>
            <a:r>
              <a:rPr sz="3500" dirty="0" err="1">
                <a:solidFill>
                  <a:srgbClr val="000000"/>
                </a:solidFill>
              </a:rPr>
              <a:t>有人就說</a:t>
            </a:r>
            <a:r>
              <a:rPr sz="3500" dirty="0">
                <a:solidFill>
                  <a:srgbClr val="000000"/>
                </a:solidFill>
              </a:rPr>
              <a:t>：「</a:t>
            </a:r>
            <a:r>
              <a:rPr sz="3500" dirty="0" err="1">
                <a:solidFill>
                  <a:srgbClr val="000000"/>
                </a:solidFill>
              </a:rPr>
              <a:t>他說的這『</a:t>
            </a:r>
            <a:r>
              <a:rPr sz="3500" dirty="0" err="1">
                <a:solidFill>
                  <a:srgbClr val="FF2600"/>
                </a:solidFill>
              </a:rPr>
              <a:t>一會兒</a:t>
            </a:r>
            <a:r>
              <a:rPr sz="3500" dirty="0" err="1">
                <a:solidFill>
                  <a:srgbClr val="000000"/>
                </a:solidFill>
              </a:rPr>
              <a:t>』是甚麼意思、我們不曉得他講甚麼</a:t>
            </a:r>
            <a:r>
              <a:rPr sz="3500" dirty="0">
                <a:solidFill>
                  <a:srgbClr val="000000"/>
                </a:solidFill>
              </a:rPr>
              <a:t>。」</a:t>
            </a:r>
            <a:r>
              <a:rPr sz="3500" dirty="0"/>
              <a:t> </a:t>
            </a:r>
            <a:r>
              <a:rPr sz="3500" baseline="31999" dirty="0">
                <a:solidFill>
                  <a:srgbClr val="007AAA"/>
                </a:solidFill>
              </a:rPr>
              <a:t>19</a:t>
            </a:r>
            <a:r>
              <a:rPr sz="3500" dirty="0"/>
              <a:t> </a:t>
            </a:r>
            <a:r>
              <a:rPr sz="3500" dirty="0" err="1">
                <a:solidFill>
                  <a:srgbClr val="000000"/>
                </a:solidFill>
              </a:rPr>
              <a:t>耶穌知道他們想要問他，就對他們說</a:t>
            </a:r>
            <a:r>
              <a:rPr sz="3500" dirty="0">
                <a:solidFill>
                  <a:srgbClr val="000000"/>
                </a:solidFill>
              </a:rPr>
              <a:t>：「</a:t>
            </a:r>
            <a:r>
              <a:rPr sz="3500" dirty="0" err="1">
                <a:solidFill>
                  <a:srgbClr val="000000"/>
                </a:solidFill>
              </a:rPr>
              <a:t>我說『</a:t>
            </a:r>
            <a:r>
              <a:rPr sz="3500" dirty="0" err="1">
                <a:solidFill>
                  <a:srgbClr val="FF2600"/>
                </a:solidFill>
              </a:rPr>
              <a:t>一會兒</a:t>
            </a:r>
            <a:r>
              <a:rPr sz="3500" dirty="0" err="1">
                <a:solidFill>
                  <a:srgbClr val="000000"/>
                </a:solidFill>
              </a:rPr>
              <a:t>你們就不得以見我；再</a:t>
            </a:r>
            <a:r>
              <a:rPr sz="3500" dirty="0" err="1">
                <a:solidFill>
                  <a:srgbClr val="FF2600"/>
                </a:solidFill>
              </a:rPr>
              <a:t>一會兒</a:t>
            </a:r>
            <a:r>
              <a:rPr sz="3500" dirty="0" err="1">
                <a:solidFill>
                  <a:srgbClr val="000000"/>
                </a:solidFill>
              </a:rPr>
              <a:t>你們就</a:t>
            </a:r>
            <a:r>
              <a:rPr sz="3500" dirty="0" err="1">
                <a:solidFill>
                  <a:srgbClr val="0433FF"/>
                </a:solidFill>
              </a:rPr>
              <a:t>得以見我</a:t>
            </a:r>
            <a:r>
              <a:rPr sz="3500" dirty="0">
                <a:solidFill>
                  <a:srgbClr val="000000"/>
                </a:solidFill>
              </a:rPr>
              <a:t>」；</a:t>
            </a:r>
            <a:r>
              <a:rPr sz="3500" dirty="0" err="1">
                <a:solidFill>
                  <a:srgbClr val="000000"/>
                </a:solidFill>
              </a:rPr>
              <a:t>你們是不是為了這一點來彼此探問呢</a:t>
            </a:r>
            <a:r>
              <a:rPr sz="3500" dirty="0">
                <a:solidFill>
                  <a:srgbClr val="000000"/>
                </a:solidFill>
              </a:rPr>
              <a:t>？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20 我實實在在地告訴你們，你們必哭泣哀號，而世人卻要歡喜；你們必憂愁，但你們的憂愁必變為喜樂。21 婦人生產的時候有憂愁，因為她的鐘點到了；既生了孩子，就不再記念那苦難了，因為歡喜有人生到世上來。22 那麼你們現今呢、也有憂愁；但我要再見你們，你們的心就歡喜了；並且你們的喜樂、誰也不能奪去。"/>
          <p:cNvSpPr txBox="1"/>
          <p:nvPr/>
        </p:nvSpPr>
        <p:spPr>
          <a:xfrm>
            <a:off x="664352" y="292783"/>
            <a:ext cx="7815298" cy="4557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887" tIns="31887" rIns="31887" bIns="31887" anchor="ctr">
            <a:spAutoFit/>
          </a:bodyPr>
          <a:lstStyle/>
          <a:p>
            <a:pPr algn="l" defTabSz="286984">
              <a:lnSpc>
                <a:spcPct val="80000"/>
              </a:lnSpc>
              <a:defRPr sz="6000" b="0">
                <a:solidFill>
                  <a:srgbClr val="59330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300" baseline="31999" dirty="0">
                <a:solidFill>
                  <a:srgbClr val="007AAA"/>
                </a:solidFill>
              </a:rPr>
              <a:t>20</a:t>
            </a:r>
            <a:r>
              <a:rPr dirty="0"/>
              <a:t> </a:t>
            </a:r>
            <a:r>
              <a:rPr sz="3500" dirty="0">
                <a:solidFill>
                  <a:srgbClr val="FF2600"/>
                </a:solidFill>
              </a:rPr>
              <a:t>我實實在在地告訴你們</a:t>
            </a:r>
            <a:r>
              <a:rPr sz="3500" dirty="0"/>
              <a:t>，你們必哭泣哀號，而世人卻要歡喜；你們必憂愁，但你們的憂愁必變為喜樂。</a:t>
            </a:r>
            <a:r>
              <a:rPr sz="2300" baseline="31999" dirty="0">
                <a:solidFill>
                  <a:srgbClr val="007AAA"/>
                </a:solidFill>
              </a:rPr>
              <a:t>21</a:t>
            </a:r>
            <a:r>
              <a:rPr dirty="0"/>
              <a:t> </a:t>
            </a:r>
            <a:r>
              <a:rPr sz="3500" dirty="0"/>
              <a:t>婦人生產的時候有憂愁，因為她的鐘點到了；既生了孩子，就不再記念那苦難了，因為歡喜有人生到世上來。</a:t>
            </a:r>
            <a:r>
              <a:rPr sz="2300" baseline="31999" dirty="0">
                <a:solidFill>
                  <a:srgbClr val="007AAA"/>
                </a:solidFill>
              </a:rPr>
              <a:t>22</a:t>
            </a:r>
            <a:r>
              <a:rPr sz="3500" dirty="0"/>
              <a:t> </a:t>
            </a:r>
            <a:r>
              <a:rPr sz="3500" dirty="0" err="1"/>
              <a:t>那麼你們</a:t>
            </a:r>
            <a:r>
              <a:rPr sz="3500" dirty="0" err="1">
                <a:solidFill>
                  <a:srgbClr val="FF2600"/>
                </a:solidFill>
              </a:rPr>
              <a:t>現今呢、也有憂愁</a:t>
            </a:r>
            <a:r>
              <a:rPr sz="3500" dirty="0" err="1"/>
              <a:t>；但</a:t>
            </a:r>
            <a:r>
              <a:rPr sz="3500" dirty="0" err="1">
                <a:solidFill>
                  <a:srgbClr val="0433FF"/>
                </a:solidFill>
              </a:rPr>
              <a:t>我要再見你們</a:t>
            </a:r>
            <a:r>
              <a:rPr sz="3500" dirty="0" err="1"/>
              <a:t>，你們的心就歡喜了；並且你們的喜樂、誰也不能奪去</a:t>
            </a:r>
            <a:r>
              <a:rPr sz="3500" dirty="0"/>
              <a:t>。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20 我實實在在地告訴你們，你們必哭泣哀號，而世人卻要歡喜；你們必憂愁，但你們的憂愁必變為喜樂。21 婦人生產的時候有憂愁，因為她的鐘點到了；既生了孩子，就不再記念那苦難了，因為歡喜有人生到世上來。22 那麼你們現今呢、也有憂愁；但我要再見你們，你們的心就歡喜了；並且你們的喜樂、誰也不能奪去。"/>
          <p:cNvSpPr txBox="1"/>
          <p:nvPr/>
        </p:nvSpPr>
        <p:spPr>
          <a:xfrm>
            <a:off x="664352" y="292783"/>
            <a:ext cx="7815298" cy="4557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887" tIns="31887" rIns="31887" bIns="31887" anchor="ctr">
            <a:spAutoFit/>
          </a:bodyPr>
          <a:lstStyle/>
          <a:p>
            <a:pPr algn="l" defTabSz="286984">
              <a:lnSpc>
                <a:spcPct val="80000"/>
              </a:lnSpc>
              <a:defRPr sz="6000" b="0">
                <a:solidFill>
                  <a:srgbClr val="59330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300" baseline="31999">
                <a:solidFill>
                  <a:srgbClr val="007AAA"/>
                </a:solidFill>
              </a:rPr>
              <a:t>20</a:t>
            </a:r>
            <a:r>
              <a:t> </a:t>
            </a:r>
            <a:r>
              <a:rPr sz="3500">
                <a:solidFill>
                  <a:srgbClr val="FF2600"/>
                </a:solidFill>
              </a:rPr>
              <a:t>我實實在在地告訴你們</a:t>
            </a:r>
            <a:r>
              <a:rPr sz="3500"/>
              <a:t>，你們必哭泣哀號，而世人卻要歡喜；你們必憂愁，但你們的憂愁必變為喜樂。</a:t>
            </a:r>
            <a:r>
              <a:rPr sz="2300" baseline="31999">
                <a:solidFill>
                  <a:srgbClr val="007AAA"/>
                </a:solidFill>
              </a:rPr>
              <a:t>21</a:t>
            </a:r>
            <a:r>
              <a:t> </a:t>
            </a:r>
            <a:r>
              <a:rPr sz="3500"/>
              <a:t>婦人生產的時候有憂愁，因為她的鐘點到了；既生了孩子，就不再記念那苦難了，因為歡喜有人生到世上來。</a:t>
            </a:r>
            <a:r>
              <a:rPr sz="2300" baseline="31999">
                <a:solidFill>
                  <a:srgbClr val="007AAA"/>
                </a:solidFill>
              </a:rPr>
              <a:t>22</a:t>
            </a:r>
            <a:r>
              <a:rPr sz="3500"/>
              <a:t> 那麼你們</a:t>
            </a:r>
            <a:r>
              <a:rPr sz="3500">
                <a:solidFill>
                  <a:srgbClr val="FF2600"/>
                </a:solidFill>
              </a:rPr>
              <a:t>現今呢、也有憂愁</a:t>
            </a:r>
            <a:r>
              <a:rPr sz="3500"/>
              <a:t>；但</a:t>
            </a:r>
            <a:r>
              <a:rPr sz="3500">
                <a:solidFill>
                  <a:srgbClr val="0433FF"/>
                </a:solidFill>
              </a:rPr>
              <a:t>我要再見你們</a:t>
            </a:r>
            <a:r>
              <a:rPr sz="3500"/>
              <a:t>，你們的心就歡喜了；並且</a:t>
            </a:r>
            <a:r>
              <a:rPr sz="3500">
                <a:solidFill>
                  <a:srgbClr val="FF2600"/>
                </a:solidFill>
              </a:rPr>
              <a:t>你們的喜樂、誰也不能奪去</a:t>
            </a:r>
            <a:r>
              <a:rPr sz="3500"/>
              <a:t>。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23 當那日、你們就不問我甚麼事了。我實實在在地告訴你們，凡你們奉我的名所要向父求的，他必給你們 24 直到現在、你們還沒有奉我的名求甚麼；求，就必得著，使你們的喜樂得以完滿。"/>
          <p:cNvSpPr txBox="1"/>
          <p:nvPr/>
        </p:nvSpPr>
        <p:spPr>
          <a:xfrm>
            <a:off x="857194" y="438150"/>
            <a:ext cx="7429613" cy="3680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887" tIns="31887" rIns="31887" bIns="31887" anchor="ctr">
            <a:spAutoFit/>
          </a:bodyPr>
          <a:lstStyle/>
          <a:p>
            <a:pPr algn="l" defTabSz="286984">
              <a:defRPr sz="6000" b="0">
                <a:solidFill>
                  <a:srgbClr val="59330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300" baseline="31999" dirty="0">
                <a:solidFill>
                  <a:srgbClr val="007AAA"/>
                </a:solidFill>
              </a:rPr>
              <a:t>23</a:t>
            </a:r>
            <a:r>
              <a:rPr dirty="0"/>
              <a:t> </a:t>
            </a:r>
            <a:r>
              <a:rPr sz="3500" dirty="0" err="1">
                <a:solidFill>
                  <a:srgbClr val="000000"/>
                </a:solidFill>
              </a:rPr>
              <a:t>當那日、你們就不問我甚麼事了。</a:t>
            </a:r>
            <a:r>
              <a:rPr sz="3500" dirty="0" err="1">
                <a:solidFill>
                  <a:srgbClr val="FF2600"/>
                </a:solidFill>
              </a:rPr>
              <a:t>我實實在在地告訴你們</a:t>
            </a:r>
            <a:r>
              <a:rPr sz="3500" dirty="0" err="1">
                <a:solidFill>
                  <a:srgbClr val="000000"/>
                </a:solidFill>
              </a:rPr>
              <a:t>，凡你們奉我的名所要向父求的，他必給你們</a:t>
            </a:r>
            <a:r>
              <a:rPr sz="3500" dirty="0">
                <a:solidFill>
                  <a:srgbClr val="000000"/>
                </a:solidFill>
              </a:rPr>
              <a:t> </a:t>
            </a:r>
            <a:r>
              <a:rPr sz="3500" baseline="31999" dirty="0">
                <a:solidFill>
                  <a:srgbClr val="007AAA"/>
                </a:solidFill>
              </a:rPr>
              <a:t>24</a:t>
            </a:r>
            <a:r>
              <a:rPr sz="3500" dirty="0"/>
              <a:t> </a:t>
            </a:r>
            <a:r>
              <a:rPr sz="3500" dirty="0" err="1">
                <a:solidFill>
                  <a:srgbClr val="000000"/>
                </a:solidFill>
              </a:rPr>
              <a:t>直到現在、你們還沒有</a:t>
            </a:r>
            <a:r>
              <a:rPr sz="3500" dirty="0" err="1">
                <a:solidFill>
                  <a:srgbClr val="0433FF"/>
                </a:solidFill>
              </a:rPr>
              <a:t>奉我的名</a:t>
            </a:r>
            <a:r>
              <a:rPr sz="3500" dirty="0" err="1">
                <a:solidFill>
                  <a:srgbClr val="000000"/>
                </a:solidFill>
              </a:rPr>
              <a:t>求甚麼；求，就必得著，使你們的</a:t>
            </a:r>
            <a:r>
              <a:rPr sz="3500" dirty="0" err="1">
                <a:solidFill>
                  <a:srgbClr val="FF2600"/>
                </a:solidFill>
              </a:rPr>
              <a:t>喜樂得以完滿</a:t>
            </a:r>
            <a:r>
              <a:rPr sz="3500" dirty="0">
                <a:solidFill>
                  <a:srgbClr val="000000"/>
                </a:solidFill>
              </a:rPr>
              <a:t>。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禱告的喜樂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禱告的喜樂</a:t>
            </a:r>
          </a:p>
        </p:txBody>
      </p:sp>
      <p:sp>
        <p:nvSpPr>
          <p:cNvPr id="155" name="約翰福音16:16-24"/>
          <p:cNvSpPr txBox="1">
            <a:spLocks noGrp="1"/>
          </p:cNvSpPr>
          <p:nvPr>
            <p:ph type="subTitle" sz="quarter" idx="1"/>
          </p:nvPr>
        </p:nvSpPr>
        <p:spPr>
          <a:xfrm>
            <a:off x="892969" y="2655466"/>
            <a:ext cx="7358063" cy="596057"/>
          </a:xfrm>
          <a:prstGeom prst="rect">
            <a:avLst/>
          </a:prstGeom>
        </p:spPr>
        <p:txBody>
          <a:bodyPr/>
          <a:lstStyle>
            <a:lvl1pPr defTabSz="393192">
              <a:defRPr sz="3182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約翰福音16:16-24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23 當那日、你們就不問我甚麼事了。我實實在在地告訴你們，凡你們奉我的名所要向父求的，他必給你們 24 直到現在、你們還沒有奉我的名求甚麼；求，就必得著，使你們的喜樂得以完滿。"/>
          <p:cNvSpPr txBox="1"/>
          <p:nvPr/>
        </p:nvSpPr>
        <p:spPr>
          <a:xfrm>
            <a:off x="857194" y="338779"/>
            <a:ext cx="7429613" cy="3680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887" tIns="31887" rIns="31887" bIns="31887" anchor="ctr">
            <a:spAutoFit/>
          </a:bodyPr>
          <a:lstStyle/>
          <a:p>
            <a:pPr algn="l" defTabSz="286984">
              <a:defRPr sz="6000" b="0">
                <a:solidFill>
                  <a:srgbClr val="59330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300" baseline="31999" dirty="0">
                <a:solidFill>
                  <a:srgbClr val="007AAA"/>
                </a:solidFill>
              </a:rPr>
              <a:t>23</a:t>
            </a:r>
            <a:r>
              <a:rPr dirty="0"/>
              <a:t> </a:t>
            </a:r>
            <a:r>
              <a:rPr sz="3500" dirty="0" err="1">
                <a:solidFill>
                  <a:srgbClr val="000000"/>
                </a:solidFill>
              </a:rPr>
              <a:t>當那日、你們就不問我甚麼事了。</a:t>
            </a:r>
            <a:r>
              <a:rPr sz="3500" dirty="0" err="1">
                <a:solidFill>
                  <a:srgbClr val="FF2600"/>
                </a:solidFill>
              </a:rPr>
              <a:t>我實實在在地告訴你們</a:t>
            </a:r>
            <a:r>
              <a:rPr sz="3500" dirty="0" err="1">
                <a:solidFill>
                  <a:srgbClr val="000000"/>
                </a:solidFill>
              </a:rPr>
              <a:t>，凡你們奉我的名所要向父求的，他必給你們</a:t>
            </a:r>
            <a:r>
              <a:rPr sz="3500" dirty="0">
                <a:solidFill>
                  <a:srgbClr val="000000"/>
                </a:solidFill>
              </a:rPr>
              <a:t> </a:t>
            </a:r>
            <a:r>
              <a:rPr sz="3500" baseline="31999" dirty="0">
                <a:solidFill>
                  <a:srgbClr val="007AAA"/>
                </a:solidFill>
              </a:rPr>
              <a:t>24</a:t>
            </a:r>
            <a:r>
              <a:rPr sz="3500" dirty="0"/>
              <a:t> </a:t>
            </a:r>
            <a:r>
              <a:rPr sz="3500" dirty="0" err="1">
                <a:solidFill>
                  <a:srgbClr val="000000"/>
                </a:solidFill>
              </a:rPr>
              <a:t>直到現在、你們還沒有奉我的名求甚麼；求，就必得著，使你們的喜樂得以完滿</a:t>
            </a:r>
            <a:r>
              <a:rPr sz="3500" dirty="0">
                <a:solidFill>
                  <a:srgbClr val="000000"/>
                </a:solidFill>
              </a:rPr>
              <a:t>。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23 當那日、你們就不問我甚麼事了。我實實在在地告訴你們，凡你們奉我的名所要向父求的，他必給你們 24 直到現在、你們還沒有奉我的名求甚麼；求，就必得著，使你們的喜樂得以完滿。"/>
          <p:cNvSpPr txBox="1"/>
          <p:nvPr/>
        </p:nvSpPr>
        <p:spPr>
          <a:xfrm>
            <a:off x="857194" y="338779"/>
            <a:ext cx="7429613" cy="3680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887" tIns="31887" rIns="31887" bIns="31887" anchor="ctr">
            <a:spAutoFit/>
          </a:bodyPr>
          <a:lstStyle/>
          <a:p>
            <a:pPr algn="l" defTabSz="286984">
              <a:defRPr sz="6000" b="0">
                <a:solidFill>
                  <a:srgbClr val="59330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300" baseline="31999" dirty="0">
                <a:solidFill>
                  <a:srgbClr val="007AAA"/>
                </a:solidFill>
              </a:rPr>
              <a:t>23</a:t>
            </a:r>
            <a:r>
              <a:rPr dirty="0"/>
              <a:t> </a:t>
            </a:r>
            <a:r>
              <a:rPr sz="3500" dirty="0" err="1">
                <a:solidFill>
                  <a:srgbClr val="000000"/>
                </a:solidFill>
              </a:rPr>
              <a:t>當那日、你們就不問我甚麼事了。</a:t>
            </a:r>
            <a:r>
              <a:rPr sz="3500" dirty="0" err="1">
                <a:solidFill>
                  <a:srgbClr val="FF2600"/>
                </a:solidFill>
              </a:rPr>
              <a:t>我實實在在地告訴你們</a:t>
            </a:r>
            <a:r>
              <a:rPr sz="3500" dirty="0" err="1">
                <a:solidFill>
                  <a:srgbClr val="000000"/>
                </a:solidFill>
              </a:rPr>
              <a:t>，凡你們奉我的名所要向父求的，他必給你們</a:t>
            </a:r>
            <a:r>
              <a:rPr sz="3500" dirty="0">
                <a:solidFill>
                  <a:srgbClr val="000000"/>
                </a:solidFill>
              </a:rPr>
              <a:t> </a:t>
            </a:r>
            <a:r>
              <a:rPr sz="3500" baseline="31999" dirty="0">
                <a:solidFill>
                  <a:srgbClr val="007AAA"/>
                </a:solidFill>
              </a:rPr>
              <a:t>24</a:t>
            </a:r>
            <a:r>
              <a:rPr sz="3500" dirty="0"/>
              <a:t> </a:t>
            </a:r>
            <a:r>
              <a:rPr sz="3500" dirty="0" err="1">
                <a:solidFill>
                  <a:srgbClr val="000000"/>
                </a:solidFill>
              </a:rPr>
              <a:t>直到現在、你們還沒有</a:t>
            </a:r>
            <a:r>
              <a:rPr sz="3500" dirty="0" err="1">
                <a:solidFill>
                  <a:srgbClr val="0433FF"/>
                </a:solidFill>
              </a:rPr>
              <a:t>奉我的名</a:t>
            </a:r>
            <a:r>
              <a:rPr sz="3500" dirty="0" err="1">
                <a:solidFill>
                  <a:srgbClr val="000000"/>
                </a:solidFill>
              </a:rPr>
              <a:t>求甚麼；求，就必得著，使你們的喜樂得以完滿</a:t>
            </a:r>
            <a:r>
              <a:rPr sz="3500" dirty="0">
                <a:solidFill>
                  <a:srgbClr val="000000"/>
                </a:solidFill>
              </a:rPr>
              <a:t>。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23 當那日、你們就不問我甚麼事了。我實實在在地告訴你們，凡你們奉我的名所要向父求的，他必給你們 24 直到現在、你們還沒有奉我的名求甚麼；求，就必得著，使你們的喜樂得以完滿。"/>
          <p:cNvSpPr txBox="1"/>
          <p:nvPr/>
        </p:nvSpPr>
        <p:spPr>
          <a:xfrm>
            <a:off x="857194" y="338779"/>
            <a:ext cx="7429613" cy="3680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887" tIns="31887" rIns="31887" bIns="31887" anchor="ctr">
            <a:spAutoFit/>
          </a:bodyPr>
          <a:lstStyle/>
          <a:p>
            <a:pPr algn="l" defTabSz="286984">
              <a:defRPr sz="6000" b="0">
                <a:solidFill>
                  <a:srgbClr val="59330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300" baseline="31999" dirty="0">
                <a:solidFill>
                  <a:srgbClr val="007AAA"/>
                </a:solidFill>
              </a:rPr>
              <a:t>23</a:t>
            </a:r>
            <a:r>
              <a:rPr dirty="0"/>
              <a:t> </a:t>
            </a:r>
            <a:r>
              <a:rPr sz="3500" dirty="0" err="1">
                <a:solidFill>
                  <a:srgbClr val="000000"/>
                </a:solidFill>
              </a:rPr>
              <a:t>當那日、你們就不問我甚麼事了。</a:t>
            </a:r>
            <a:r>
              <a:rPr sz="3500" dirty="0" err="1">
                <a:solidFill>
                  <a:srgbClr val="FF2600"/>
                </a:solidFill>
              </a:rPr>
              <a:t>我實實在在地告訴你們</a:t>
            </a:r>
            <a:r>
              <a:rPr sz="3500" dirty="0" err="1">
                <a:solidFill>
                  <a:srgbClr val="000000"/>
                </a:solidFill>
              </a:rPr>
              <a:t>，凡你們奉我的名所要向父求的，他必給你們</a:t>
            </a:r>
            <a:r>
              <a:rPr sz="3500" dirty="0">
                <a:solidFill>
                  <a:srgbClr val="000000"/>
                </a:solidFill>
              </a:rPr>
              <a:t> </a:t>
            </a:r>
            <a:r>
              <a:rPr sz="3500" baseline="31999" dirty="0">
                <a:solidFill>
                  <a:srgbClr val="007AAA"/>
                </a:solidFill>
              </a:rPr>
              <a:t>24</a:t>
            </a:r>
            <a:r>
              <a:rPr sz="3500" dirty="0"/>
              <a:t> </a:t>
            </a:r>
            <a:r>
              <a:rPr sz="3500" dirty="0" err="1">
                <a:solidFill>
                  <a:srgbClr val="000000"/>
                </a:solidFill>
              </a:rPr>
              <a:t>直到現在、你們還沒有</a:t>
            </a:r>
            <a:r>
              <a:rPr sz="3500" dirty="0" err="1">
                <a:solidFill>
                  <a:srgbClr val="0433FF"/>
                </a:solidFill>
              </a:rPr>
              <a:t>奉我的名</a:t>
            </a:r>
            <a:r>
              <a:rPr sz="3500" dirty="0" err="1">
                <a:solidFill>
                  <a:srgbClr val="000000"/>
                </a:solidFill>
              </a:rPr>
              <a:t>求甚麼；求，就必得著，使你們的</a:t>
            </a:r>
            <a:r>
              <a:rPr sz="3500" dirty="0" err="1">
                <a:solidFill>
                  <a:srgbClr val="FF2600"/>
                </a:solidFill>
              </a:rPr>
              <a:t>喜樂得以完滿</a:t>
            </a:r>
            <a:r>
              <a:rPr sz="3500" dirty="0">
                <a:solidFill>
                  <a:srgbClr val="000000"/>
                </a:solidFill>
              </a:rPr>
              <a:t>。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20 我實實在在地告訴你們，你們必哭泣哀號，而世人卻要歡喜；你們必憂愁，但你們的憂愁必變為喜樂。21 婦人生產的時候有憂愁，因為她的鐘點到了；既生了孩子，就不再記念那苦難了，因為歡喜有人生到世上來。22 那麼你們現今呢、也有憂愁；但我要再見你們，你們的心就歡喜了；並且你們的喜樂、誰也不能奪去。"/>
          <p:cNvSpPr txBox="1"/>
          <p:nvPr/>
        </p:nvSpPr>
        <p:spPr>
          <a:xfrm>
            <a:off x="664352" y="292783"/>
            <a:ext cx="7815298" cy="4557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887" tIns="31887" rIns="31887" bIns="31887" anchor="ctr">
            <a:spAutoFit/>
          </a:bodyPr>
          <a:lstStyle/>
          <a:p>
            <a:pPr algn="l" defTabSz="286984">
              <a:lnSpc>
                <a:spcPct val="80000"/>
              </a:lnSpc>
              <a:defRPr sz="6000" b="0">
                <a:solidFill>
                  <a:srgbClr val="59330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300" baseline="31999" dirty="0">
                <a:solidFill>
                  <a:srgbClr val="007AAA"/>
                </a:solidFill>
              </a:rPr>
              <a:t>20</a:t>
            </a:r>
            <a:r>
              <a:rPr dirty="0"/>
              <a:t> </a:t>
            </a:r>
            <a:r>
              <a:rPr sz="3500" dirty="0">
                <a:solidFill>
                  <a:srgbClr val="FF2600"/>
                </a:solidFill>
              </a:rPr>
              <a:t>我實實在在地告訴你們</a:t>
            </a:r>
            <a:r>
              <a:rPr sz="3500" dirty="0"/>
              <a:t>，你們必哭泣哀號，而世人卻要歡喜；你們必憂愁，但你們的憂愁必變為喜樂。</a:t>
            </a:r>
            <a:r>
              <a:rPr sz="2300" baseline="31999" dirty="0">
                <a:solidFill>
                  <a:srgbClr val="007AAA"/>
                </a:solidFill>
              </a:rPr>
              <a:t>21</a:t>
            </a:r>
            <a:r>
              <a:rPr dirty="0"/>
              <a:t> </a:t>
            </a:r>
            <a:r>
              <a:rPr sz="3500" dirty="0"/>
              <a:t>婦人生產的時候有憂愁，因為她的鐘點到了；既生了孩子，就不再記念那苦難了，因為歡喜有人生到世上來。</a:t>
            </a:r>
            <a:r>
              <a:rPr sz="2300" baseline="31999" dirty="0">
                <a:solidFill>
                  <a:srgbClr val="007AAA"/>
                </a:solidFill>
              </a:rPr>
              <a:t>22</a:t>
            </a:r>
            <a:r>
              <a:rPr sz="3500" dirty="0"/>
              <a:t> </a:t>
            </a:r>
            <a:r>
              <a:rPr sz="3500" dirty="0" err="1"/>
              <a:t>那麼你們現今呢、也有憂愁；但我要再見你們，你們的心就歡喜了；並且你們的喜樂、誰也不能奪去</a:t>
            </a:r>
            <a:r>
              <a:rPr sz="3500" dirty="0"/>
              <a:t>。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20 我實實在在地告訴你們，你們必哭泣哀號，而世人卻要歡喜；你們必憂愁，但你們的憂愁必變為喜樂。21 婦人生產的時候有憂愁，因為她的鐘點到了；既生了孩子，就不再記念那苦難了，因為歡喜有人生到世上來。22 那麼你們現今呢、也有憂愁；但我要再見你們，你們的心就歡喜了；並且你們的喜樂、誰也不能奪去。"/>
          <p:cNvSpPr txBox="1"/>
          <p:nvPr/>
        </p:nvSpPr>
        <p:spPr>
          <a:xfrm>
            <a:off x="664352" y="292783"/>
            <a:ext cx="7815298" cy="4557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887" tIns="31887" rIns="31887" bIns="31887" anchor="ctr">
            <a:spAutoFit/>
          </a:bodyPr>
          <a:lstStyle/>
          <a:p>
            <a:pPr algn="l" defTabSz="286984">
              <a:lnSpc>
                <a:spcPct val="80000"/>
              </a:lnSpc>
              <a:defRPr sz="6000" b="0">
                <a:solidFill>
                  <a:srgbClr val="59330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300" baseline="31999">
                <a:solidFill>
                  <a:srgbClr val="007AAA"/>
                </a:solidFill>
              </a:rPr>
              <a:t>20</a:t>
            </a:r>
            <a:r>
              <a:t> </a:t>
            </a:r>
            <a:r>
              <a:rPr sz="3500">
                <a:solidFill>
                  <a:srgbClr val="FF2600"/>
                </a:solidFill>
              </a:rPr>
              <a:t>我實實在在地告訴你們</a:t>
            </a:r>
            <a:r>
              <a:rPr sz="3500"/>
              <a:t>，你們必哭泣哀號，而世人卻要歡喜；你們必憂愁，但你們的</a:t>
            </a:r>
            <a:r>
              <a:rPr sz="3500">
                <a:solidFill>
                  <a:srgbClr val="FF2600"/>
                </a:solidFill>
              </a:rPr>
              <a:t>憂愁</a:t>
            </a:r>
            <a:r>
              <a:rPr sz="3500"/>
              <a:t>必變為喜樂。</a:t>
            </a:r>
            <a:r>
              <a:rPr sz="2300" baseline="31999">
                <a:solidFill>
                  <a:srgbClr val="007AAA"/>
                </a:solidFill>
              </a:rPr>
              <a:t>21</a:t>
            </a:r>
            <a:r>
              <a:t> </a:t>
            </a:r>
            <a:r>
              <a:rPr sz="3500"/>
              <a:t>婦人生產的時候有憂愁，因為她的鐘點到了；既生了孩子，就不再記念那苦難了，因為歡喜有人生到世上來。</a:t>
            </a:r>
            <a:r>
              <a:rPr sz="2300" baseline="31999">
                <a:solidFill>
                  <a:srgbClr val="007AAA"/>
                </a:solidFill>
              </a:rPr>
              <a:t>22</a:t>
            </a:r>
            <a:r>
              <a:rPr sz="3500"/>
              <a:t> 那麼你們現今呢、也有憂愁；但我要再見你們，你們的心就歡喜了；並且你們的喜樂、誰也不能奪去。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20 我實實在在地告訴你們，你們必哭泣哀號，而世人卻要歡喜；你們必憂愁，但你們的憂愁必變為喜樂。21 婦人生產的時候有憂愁，因為她的鐘點到了；既生了孩子，就不再記念那苦難了，因為歡喜有人生到世上來。22 那麼你們現今呢、也有憂愁；但我要再見你們，你們的心就歡喜了；並且你們的喜樂、誰也不能奪去。"/>
          <p:cNvSpPr txBox="1"/>
          <p:nvPr/>
        </p:nvSpPr>
        <p:spPr>
          <a:xfrm>
            <a:off x="664352" y="292783"/>
            <a:ext cx="7815298" cy="4557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887" tIns="31887" rIns="31887" bIns="31887" anchor="ctr">
            <a:spAutoFit/>
          </a:bodyPr>
          <a:lstStyle/>
          <a:p>
            <a:pPr algn="l" defTabSz="286984">
              <a:lnSpc>
                <a:spcPct val="80000"/>
              </a:lnSpc>
              <a:defRPr sz="6000" b="0">
                <a:solidFill>
                  <a:srgbClr val="59330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300" baseline="31999">
                <a:solidFill>
                  <a:srgbClr val="007AAA"/>
                </a:solidFill>
              </a:rPr>
              <a:t>20</a:t>
            </a:r>
            <a:r>
              <a:t> </a:t>
            </a:r>
            <a:r>
              <a:rPr sz="3500">
                <a:solidFill>
                  <a:srgbClr val="FF2600"/>
                </a:solidFill>
              </a:rPr>
              <a:t>我實實在在地告訴你們</a:t>
            </a:r>
            <a:r>
              <a:rPr sz="3500"/>
              <a:t>，你們必哭泣哀號，而世人卻要歡喜；你們必憂愁，但你們的</a:t>
            </a:r>
            <a:r>
              <a:rPr sz="3500">
                <a:solidFill>
                  <a:srgbClr val="FF2600"/>
                </a:solidFill>
              </a:rPr>
              <a:t>憂愁</a:t>
            </a:r>
            <a:r>
              <a:rPr sz="3500"/>
              <a:t>必變為</a:t>
            </a:r>
            <a:r>
              <a:rPr sz="3500">
                <a:solidFill>
                  <a:srgbClr val="FF2600"/>
                </a:solidFill>
              </a:rPr>
              <a:t>喜樂</a:t>
            </a:r>
            <a:r>
              <a:rPr sz="3500"/>
              <a:t>。</a:t>
            </a:r>
            <a:r>
              <a:rPr sz="2300" baseline="31999">
                <a:solidFill>
                  <a:srgbClr val="007AAA"/>
                </a:solidFill>
              </a:rPr>
              <a:t>21</a:t>
            </a:r>
            <a:r>
              <a:t> </a:t>
            </a:r>
            <a:r>
              <a:rPr sz="3500"/>
              <a:t>婦人生產的時候有憂愁，因為她的鐘點到了；既生了孩子，就不再記念那苦難了，因為歡喜有人生到世上來。</a:t>
            </a:r>
            <a:r>
              <a:rPr sz="2300" baseline="31999">
                <a:solidFill>
                  <a:srgbClr val="007AAA"/>
                </a:solidFill>
              </a:rPr>
              <a:t>22</a:t>
            </a:r>
            <a:r>
              <a:rPr sz="3500"/>
              <a:t> 那麼你們現今呢、也有憂愁；但我要再見你們，你們的心就歡喜了；並且你們的喜樂、誰也不能奪去。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20 我實實在在地告訴你們，你們必哭泣哀號，而世人卻要歡喜；你們必憂愁，但你們的憂愁必變為喜樂。21 婦人生產的時候有憂愁，因為她的鐘點到了；既生了孩子，就不再記念那苦難了，因為歡喜有人生到世上來。22 那麼你們現今呢、也有憂愁；但我要再見你們，你們的心就歡喜了；並且你們的喜樂、誰也不能奪去。"/>
          <p:cNvSpPr txBox="1"/>
          <p:nvPr/>
        </p:nvSpPr>
        <p:spPr>
          <a:xfrm>
            <a:off x="664352" y="292783"/>
            <a:ext cx="7815298" cy="4557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887" tIns="31887" rIns="31887" bIns="31887" anchor="ctr">
            <a:spAutoFit/>
          </a:bodyPr>
          <a:lstStyle/>
          <a:p>
            <a:pPr algn="l" defTabSz="286984">
              <a:lnSpc>
                <a:spcPct val="80000"/>
              </a:lnSpc>
              <a:defRPr sz="6000" b="0">
                <a:solidFill>
                  <a:srgbClr val="59330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300" baseline="31999">
                <a:solidFill>
                  <a:srgbClr val="007AAA"/>
                </a:solidFill>
              </a:rPr>
              <a:t>20</a:t>
            </a:r>
            <a:r>
              <a:t> </a:t>
            </a:r>
            <a:r>
              <a:rPr sz="3500">
                <a:solidFill>
                  <a:srgbClr val="FF2600"/>
                </a:solidFill>
              </a:rPr>
              <a:t>我實實在在地告訴你們</a:t>
            </a:r>
            <a:r>
              <a:rPr sz="3500"/>
              <a:t>，你們必哭泣哀號，而世人卻要歡喜；你們必憂愁，但你們的憂愁必變為喜樂。</a:t>
            </a:r>
            <a:r>
              <a:rPr sz="2300" baseline="31999">
                <a:solidFill>
                  <a:srgbClr val="007AAA"/>
                </a:solidFill>
              </a:rPr>
              <a:t>21</a:t>
            </a:r>
            <a:r>
              <a:t> </a:t>
            </a:r>
            <a:r>
              <a:rPr sz="3500"/>
              <a:t>婦人生產的時候有憂愁，因為她的鐘點到了；既生了孩子，就不再記念那苦難了，因為歡喜有人生到世上來。</a:t>
            </a:r>
            <a:r>
              <a:rPr sz="2300" baseline="31999">
                <a:solidFill>
                  <a:srgbClr val="007AAA"/>
                </a:solidFill>
              </a:rPr>
              <a:t>22</a:t>
            </a:r>
            <a:r>
              <a:rPr sz="3500"/>
              <a:t> 那麼你們</a:t>
            </a:r>
            <a:r>
              <a:rPr sz="3500">
                <a:solidFill>
                  <a:srgbClr val="FF2600"/>
                </a:solidFill>
              </a:rPr>
              <a:t>現今呢、也有憂愁</a:t>
            </a:r>
            <a:r>
              <a:rPr sz="3500"/>
              <a:t>；但我要再見你們，你們的心就歡喜了；並且你們的喜樂、誰也不能奪去。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20 我實實在在地告訴你們，你們必哭泣哀號，而世人卻要歡喜；你們必憂愁，但你們的憂愁必變為喜樂。21 婦人生產的時候有憂愁，因為她的鐘點到了；既生了孩子，就不再記念那苦難了，因為歡喜有人生到世上來。22 那麼你們現今呢、也有憂愁；但我要再見你們，你們的心就歡喜了；並且你們的喜樂、誰也不能奪去。"/>
          <p:cNvSpPr txBox="1"/>
          <p:nvPr/>
        </p:nvSpPr>
        <p:spPr>
          <a:xfrm>
            <a:off x="664352" y="292783"/>
            <a:ext cx="7815298" cy="4557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887" tIns="31887" rIns="31887" bIns="31887" anchor="ctr">
            <a:spAutoFit/>
          </a:bodyPr>
          <a:lstStyle/>
          <a:p>
            <a:pPr algn="l" defTabSz="286984">
              <a:lnSpc>
                <a:spcPct val="80000"/>
              </a:lnSpc>
              <a:defRPr sz="6000" b="0">
                <a:solidFill>
                  <a:srgbClr val="59330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300" baseline="31999" dirty="0">
                <a:solidFill>
                  <a:srgbClr val="007AAA"/>
                </a:solidFill>
              </a:rPr>
              <a:t>20</a:t>
            </a:r>
            <a:r>
              <a:rPr dirty="0"/>
              <a:t> </a:t>
            </a:r>
            <a:r>
              <a:rPr sz="3500" dirty="0">
                <a:solidFill>
                  <a:srgbClr val="FF2600"/>
                </a:solidFill>
              </a:rPr>
              <a:t>我實實在在地告訴你們</a:t>
            </a:r>
            <a:r>
              <a:rPr sz="3500" dirty="0"/>
              <a:t>，你們必哭泣哀號，而世人卻要歡喜；你們必憂愁，但你們的憂愁必變為喜樂。</a:t>
            </a:r>
            <a:r>
              <a:rPr sz="2300" baseline="31999" dirty="0">
                <a:solidFill>
                  <a:srgbClr val="007AAA"/>
                </a:solidFill>
              </a:rPr>
              <a:t>21</a:t>
            </a:r>
            <a:r>
              <a:rPr dirty="0"/>
              <a:t> </a:t>
            </a:r>
            <a:r>
              <a:rPr sz="3500" dirty="0"/>
              <a:t>婦人生產的時候有憂愁，因為她的鐘點到了；既生了孩子，就不再記念那苦難了，因為歡喜有人生到世上來。</a:t>
            </a:r>
            <a:r>
              <a:rPr sz="2300" baseline="31999" dirty="0">
                <a:solidFill>
                  <a:srgbClr val="007AAA"/>
                </a:solidFill>
              </a:rPr>
              <a:t>22</a:t>
            </a:r>
            <a:r>
              <a:rPr sz="3500" dirty="0"/>
              <a:t> </a:t>
            </a:r>
            <a:r>
              <a:rPr sz="3500" dirty="0" err="1"/>
              <a:t>那麼你們</a:t>
            </a:r>
            <a:r>
              <a:rPr sz="3500" dirty="0" err="1">
                <a:solidFill>
                  <a:srgbClr val="FF2600"/>
                </a:solidFill>
              </a:rPr>
              <a:t>現今呢、也有憂愁</a:t>
            </a:r>
            <a:r>
              <a:rPr sz="3500" dirty="0" err="1"/>
              <a:t>；但</a:t>
            </a:r>
            <a:r>
              <a:rPr sz="3500" dirty="0" err="1">
                <a:solidFill>
                  <a:srgbClr val="0433FF"/>
                </a:solidFill>
              </a:rPr>
              <a:t>我要再見你們</a:t>
            </a:r>
            <a:r>
              <a:rPr sz="3500" dirty="0" err="1"/>
              <a:t>，你們的心就歡喜了；並且你們的喜樂、誰也不能奪去</a:t>
            </a:r>
            <a:r>
              <a:rPr sz="3500" dirty="0"/>
              <a:t>。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463</Words>
  <Application>Microsoft Office PowerPoint</Application>
  <PresentationFormat>如螢幕大小 (16:9)</PresentationFormat>
  <Paragraphs>20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White</vt:lpstr>
      <vt:lpstr>禱告的喜樂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禱告的喜樂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禱告的喜樂</dc:title>
  <dc:creator>Andrew</dc:creator>
  <cp:lastModifiedBy>Vho</cp:lastModifiedBy>
  <cp:revision>2</cp:revision>
  <dcterms:modified xsi:type="dcterms:W3CDTF">2022-10-24T03:14:46Z</dcterms:modified>
</cp:coreProperties>
</file>