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4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04703" y="7754639"/>
            <a:ext cx="10563822" cy="40438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31459" y="-1173926"/>
            <a:ext cx="11836161" cy="25225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25651" y="900307"/>
            <a:ext cx="2262349" cy="1148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0435" y="8740042"/>
            <a:ext cx="2830075" cy="10365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59670" y="1028700"/>
            <a:ext cx="627585" cy="760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98086" y="7032854"/>
            <a:ext cx="627585" cy="7602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87215" y="1788990"/>
            <a:ext cx="478153" cy="5792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25632" y="7793144"/>
            <a:ext cx="478153" cy="5792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05725" y="2286731"/>
            <a:ext cx="8676549" cy="57135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56365" y="8564291"/>
            <a:ext cx="9175271" cy="694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8"/>
              </a:lnSpc>
            </a:pPr>
            <a:r>
              <a:rPr lang="en-US" sz="5198" spc="155">
                <a:solidFill>
                  <a:srgbClr val="616D71"/>
                </a:solidFill>
                <a:ea typeface="Aileron Regular"/>
              </a:rPr>
              <a:t>以賽亞書30章8-17節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97399" y="3584884"/>
            <a:ext cx="11459825" cy="561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所以這罪孽對於你們，必像一道有了裂縫，且凸了出來，快要倒塌的高牆，在頃刻之間，就突然倒塌。它的倒塌好像窯匠的瓦器破碎一般，毫不顧惜被徹底粉碎，甚至在碎塊中找不到一塊，可以用來從爐裡取火，或從池中舀水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690710" y="2097390"/>
            <a:ext cx="7634889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賽30:13-14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-1357313"/>
            <a:ext cx="19497676" cy="130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64093" y="3789986"/>
            <a:ext cx="11459825" cy="278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因為主耶和華以色列的聖者這樣說：「你們得救在於悔改和安息，你們得力在於平靜和信靠。」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674614" y="2097390"/>
            <a:ext cx="7367249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賽30:15上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64093" y="3789986"/>
            <a:ext cx="11459825" cy="278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因為主耶和華以色列的聖者這樣說：「你們得救在於悔改和安息，你們得力在於平靜和信靠。」但你們竟不願意。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18634" y="2097390"/>
            <a:ext cx="6549766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賽30:15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75195" y="3789856"/>
            <a:ext cx="11459825" cy="372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你們卻說：「不！我們要騎馬奔跑。」所以你們真的要逃跑；你們又說：「我們要騎快馬。」所以那些追趕你們的，也必快速！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23788" y="2097390"/>
            <a:ext cx="6544612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賽30:16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75195" y="3789856"/>
            <a:ext cx="11459825" cy="372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一個敵人就可以威嚇你們一千個人，若五個敵人威嚇你們，你們都要逃跑了！以致你們所剩下的，必孤立如同山頂上的旗杆，岡陵上的旗幟。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07682" y="2097390"/>
            <a:ext cx="5951117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賽30:17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" b="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42" b="76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7697" y="-553184"/>
            <a:ext cx="2595199" cy="28208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4693" y="9258300"/>
            <a:ext cx="2248394" cy="764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21682">
            <a:off x="12045389" y="2856996"/>
            <a:ext cx="3038319" cy="1366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09201">
            <a:off x="3339623" y="3051709"/>
            <a:ext cx="3038319" cy="13664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58043" y="933450"/>
            <a:ext cx="4971914" cy="198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50"/>
              </a:lnSpc>
            </a:pPr>
            <a:r>
              <a:rPr lang="en-US" sz="13500">
                <a:solidFill>
                  <a:srgbClr val="524F2E"/>
                </a:solidFill>
                <a:latin typeface="Margin"/>
              </a:rPr>
              <a:t>History</a:t>
            </a:r>
          </a:p>
        </p:txBody>
      </p:sp>
      <p:sp>
        <p:nvSpPr>
          <p:cNvPr id="8" name="TextBox 8"/>
          <p:cNvSpPr txBox="1"/>
          <p:nvPr/>
        </p:nvSpPr>
        <p:spPr>
          <a:xfrm rot="61801">
            <a:off x="1612090" y="5106575"/>
            <a:ext cx="6495047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《以賽亞書》7章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7697" y="-553184"/>
            <a:ext cx="2595199" cy="28208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4693" y="9258300"/>
            <a:ext cx="2248394" cy="764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21682">
            <a:off x="12045389" y="2856996"/>
            <a:ext cx="3038319" cy="1366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09201">
            <a:off x="3339623" y="3051709"/>
            <a:ext cx="3038319" cy="13664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58043" y="933450"/>
            <a:ext cx="4971914" cy="198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50"/>
              </a:lnSpc>
            </a:pPr>
            <a:r>
              <a:rPr lang="en-US" sz="13500">
                <a:solidFill>
                  <a:srgbClr val="524F2E"/>
                </a:solidFill>
                <a:latin typeface="Margin"/>
              </a:rPr>
              <a:t>History</a:t>
            </a:r>
          </a:p>
        </p:txBody>
      </p:sp>
      <p:sp>
        <p:nvSpPr>
          <p:cNvPr id="8" name="TextBox 8"/>
          <p:cNvSpPr txBox="1"/>
          <p:nvPr/>
        </p:nvSpPr>
        <p:spPr>
          <a:xfrm rot="61801">
            <a:off x="1612090" y="5106575"/>
            <a:ext cx="6495047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《以賽亞書》7章</a:t>
            </a:r>
          </a:p>
        </p:txBody>
      </p:sp>
      <p:sp>
        <p:nvSpPr>
          <p:cNvPr id="9" name="TextBox 9"/>
          <p:cNvSpPr txBox="1"/>
          <p:nvPr/>
        </p:nvSpPr>
        <p:spPr>
          <a:xfrm rot="-67279">
            <a:off x="11550787" y="4309631"/>
            <a:ext cx="4125032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524F2E"/>
                </a:solidFill>
                <a:ea typeface="Aileron Regular"/>
              </a:rPr>
              <a:t>賽7:4</a:t>
            </a:r>
          </a:p>
        </p:txBody>
      </p:sp>
      <p:sp>
        <p:nvSpPr>
          <p:cNvPr id="10" name="TextBox 10"/>
          <p:cNvSpPr txBox="1"/>
          <p:nvPr/>
        </p:nvSpPr>
        <p:spPr>
          <a:xfrm rot="-67279">
            <a:off x="9888336" y="5422940"/>
            <a:ext cx="7341126" cy="31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524F2E"/>
                </a:solidFill>
                <a:ea typeface="Aileron Heavy"/>
              </a:rPr>
              <a:t>安靜 VS 平靜</a:t>
            </a:r>
          </a:p>
          <a:p>
            <a:pPr algn="ctr">
              <a:lnSpc>
                <a:spcPts val="8399"/>
              </a:lnSpc>
            </a:pPr>
            <a:endParaRPr lang="en-US" sz="5999">
              <a:solidFill>
                <a:srgbClr val="524F2E"/>
              </a:solidFill>
              <a:ea typeface="Aileron Heavy"/>
            </a:endParaRP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524F2E"/>
                </a:solidFill>
                <a:cs typeface="Aileron Heavy Bold"/>
              </a:rPr>
              <a:t>שׁקט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472" b="114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62046" y="3885263"/>
            <a:ext cx="11459825" cy="244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因此，耶和華必等候要恩待你們；他必興起來憐憫你們，因為耶和華是公義的神。等候他的，都是有福的。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13481" y="2097390"/>
            <a:ext cx="5564319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賽30:18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04703" y="7754639"/>
            <a:ext cx="10563822" cy="40438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31459" y="-1173926"/>
            <a:ext cx="11836161" cy="25225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25651" y="900307"/>
            <a:ext cx="2262349" cy="1148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0435" y="8740042"/>
            <a:ext cx="2830075" cy="10365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59670" y="1028700"/>
            <a:ext cx="627585" cy="760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98086" y="7032854"/>
            <a:ext cx="627585" cy="7602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87215" y="1788990"/>
            <a:ext cx="478153" cy="5792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25632" y="7793144"/>
            <a:ext cx="478153" cy="5792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05725" y="2286731"/>
            <a:ext cx="8676549" cy="57135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4397685" y="4328798"/>
            <a:ext cx="9499166" cy="278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現在你去，在他們面前把這話刻在版上，記在書卷上，作日後的證據，直到永永遠遠。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71824" y="2097390"/>
            <a:ext cx="5686975" cy="1426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4397685" y="4328798"/>
            <a:ext cx="9499166" cy="278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因為他們是悖逆的子民，不忠心的兒女，不肯聽從耶和華教導的兒女。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78870" y="2097390"/>
            <a:ext cx="5375130" cy="1426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4397685" y="4328798"/>
            <a:ext cx="9499166" cy="278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他們起程下埃及去，並沒有求問我，卻要在法老的保護下，作避難處，投靠在埃及的蔭庇下。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73124" y="2097390"/>
            <a:ext cx="5304676" cy="1426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4166452" y="2571078"/>
            <a:ext cx="11459825" cy="655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因為他們是悖逆的子民，不忠心的兒女，不肯聽從耶和華教導的兒女。他們對先見說：「你們不要再看異象！」又對先知說：「你們不要再向我說真確的預言！倒要向我說動聽的話，預言虛幻的事吧！你們要離開正道，轉離義路，不要在我們面前再提以色列的聖者了！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54325" y="787468"/>
            <a:ext cx="7118875" cy="1441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賽30:9-11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63369">
            <a:off x="12552378" y="2747864"/>
            <a:ext cx="11280744" cy="431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2297">
            <a:off x="1571082" y="6141662"/>
            <a:ext cx="2263794" cy="639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9468" flipH="1" flipV="1">
            <a:off x="14069658" y="8386030"/>
            <a:ext cx="1861904" cy="472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39209">
            <a:off x="1143929" y="7728511"/>
            <a:ext cx="3972213" cy="17874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80955">
            <a:off x="3864093" y="3789986"/>
            <a:ext cx="11459825" cy="278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4999">
                <a:solidFill>
                  <a:srgbClr val="524F2E"/>
                </a:solidFill>
                <a:ea typeface="Aileron Regular"/>
              </a:rPr>
              <a:t>因此，以色列的聖者這樣說：「因為你們棄絕了這話，反而信賴欺壓和乖僻的手段，更以此為倚靠。」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13326" y="1973808"/>
            <a:ext cx="486466" cy="5106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43982" y="6047042"/>
            <a:ext cx="486466" cy="5106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2532447"/>
            <a:ext cx="784626" cy="823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56" y="6605681"/>
            <a:ext cx="784626" cy="82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14768" y="2097390"/>
            <a:ext cx="6248831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dirty="0">
                <a:solidFill>
                  <a:srgbClr val="524F2E"/>
                </a:solidFill>
                <a:ea typeface="Margin"/>
              </a:rPr>
              <a:t>賽30:12</a:t>
            </a:r>
          </a:p>
          <a:p>
            <a:pPr algn="ctr">
              <a:lnSpc>
                <a:spcPts val="10999"/>
              </a:lnSpc>
            </a:pPr>
            <a:endParaRPr lang="en-US" sz="9999" dirty="0">
              <a:solidFill>
                <a:srgbClr val="524F2E"/>
              </a:solidFill>
              <a:ea typeface="Marg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37652" y="1455876"/>
            <a:ext cx="2784214" cy="26589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14081" y="9258300"/>
            <a:ext cx="2673981" cy="17213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10710" y="2010210"/>
            <a:ext cx="6266580" cy="626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182</Words>
  <Application>Microsoft Office PowerPoint</Application>
  <PresentationFormat>自訂</PresentationFormat>
  <Paragraphs>31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1" baseType="lpstr">
      <vt:lpstr>Arial</vt:lpstr>
      <vt:lpstr>新細明體</vt:lpstr>
      <vt:lpstr>Calibri</vt:lpstr>
      <vt:lpstr>Margin</vt:lpstr>
      <vt:lpstr>Aileron Regular</vt:lpstr>
      <vt:lpstr>Aileron Heavy Bold</vt:lpstr>
      <vt:lpstr>Aileron Heavy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躺平</dc:title>
  <cp:lastModifiedBy>Miranda</cp:lastModifiedBy>
  <cp:revision>3</cp:revision>
  <dcterms:created xsi:type="dcterms:W3CDTF">2006-08-16T00:00:00Z</dcterms:created>
  <dcterms:modified xsi:type="dcterms:W3CDTF">2022-10-02T00:44:34Z</dcterms:modified>
  <dc:identifier>DAFMvvRZxM0</dc:identifier>
</cp:coreProperties>
</file>