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0" r:id="rId1"/>
  </p:sldMasterIdLst>
  <p:notesMasterIdLst>
    <p:notesMasterId r:id="rId14"/>
  </p:notes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</p:sldIdLst>
  <p:sldSz cx="9144000" cy="5143500" type="screen16x9"/>
  <p:notesSz cx="6858000" cy="9144000"/>
  <p:embeddedFontLst>
    <p:embeddedFont>
      <p:font typeface="新細明體" panose="02020500000000000000" pitchFamily="18" charset="-120"/>
      <p:regular r:id="rId15"/>
    </p:embeddedFont>
    <p:embeddedFont>
      <p:font typeface="Gill Sans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FF8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DFC802-98D4-494E-B9C2-EBDFA9E58082}" v="140" dt="2022-05-13T08:57:28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-31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issa" userId="de7b6701-1067-441b-aa98-8a3755e78c7d" providerId="ADAL" clId="{92467534-34E4-4716-AF37-F1716C06C5F6}"/>
    <pc:docChg chg="undo custSel modSld">
      <pc:chgData name="clarissa" userId="de7b6701-1067-441b-aa98-8a3755e78c7d" providerId="ADAL" clId="{92467534-34E4-4716-AF37-F1716C06C5F6}" dt="2022-05-13T09:18:12.016" v="93" actId="1076"/>
      <pc:docMkLst>
        <pc:docMk/>
      </pc:docMkLst>
      <pc:sldChg chg="addSp delSp modSp mod">
        <pc:chgData name="clarissa" userId="de7b6701-1067-441b-aa98-8a3755e78c7d" providerId="ADAL" clId="{92467534-34E4-4716-AF37-F1716C06C5F6}" dt="2022-05-13T09:18:12.016" v="93" actId="1076"/>
        <pc:sldMkLst>
          <pc:docMk/>
          <pc:sldMk cId="0" sldId="364"/>
        </pc:sldMkLst>
        <pc:spChg chg="add mod">
          <ac:chgData name="clarissa" userId="de7b6701-1067-441b-aa98-8a3755e78c7d" providerId="ADAL" clId="{92467534-34E4-4716-AF37-F1716C06C5F6}" dt="2022-05-13T09:15:11.816" v="75" actId="1076"/>
          <ac:spMkLst>
            <pc:docMk/>
            <pc:sldMk cId="0" sldId="364"/>
            <ac:spMk id="4" creationId="{43607F9C-7D15-7C82-BFC3-09B49CBD5A97}"/>
          </ac:spMkLst>
        </pc:spChg>
        <pc:spChg chg="add mod">
          <ac:chgData name="clarissa" userId="de7b6701-1067-441b-aa98-8a3755e78c7d" providerId="ADAL" clId="{92467534-34E4-4716-AF37-F1716C06C5F6}" dt="2022-05-13T09:13:35.408" v="35" actId="1076"/>
          <ac:spMkLst>
            <pc:docMk/>
            <pc:sldMk cId="0" sldId="364"/>
            <ac:spMk id="6" creationId="{8E674D32-B2B3-A962-4EE0-7C431D746C76}"/>
          </ac:spMkLst>
        </pc:spChg>
        <pc:spChg chg="add mod">
          <ac:chgData name="clarissa" userId="de7b6701-1067-441b-aa98-8a3755e78c7d" providerId="ADAL" clId="{92467534-34E4-4716-AF37-F1716C06C5F6}" dt="2022-05-13T09:17:48.422" v="92" actId="1076"/>
          <ac:spMkLst>
            <pc:docMk/>
            <pc:sldMk cId="0" sldId="364"/>
            <ac:spMk id="8" creationId="{E6D2DBA6-61C8-5896-3973-537A1A3D8595}"/>
          </ac:spMkLst>
        </pc:spChg>
        <pc:spChg chg="add del">
          <ac:chgData name="clarissa" userId="de7b6701-1067-441b-aa98-8a3755e78c7d" providerId="ADAL" clId="{92467534-34E4-4716-AF37-F1716C06C5F6}" dt="2022-05-13T09:14:14.514" v="55" actId="22"/>
          <ac:spMkLst>
            <pc:docMk/>
            <pc:sldMk cId="0" sldId="364"/>
            <ac:spMk id="10" creationId="{FCC66BB6-2338-3527-9AF1-956BBF707DFD}"/>
          </ac:spMkLst>
        </pc:spChg>
        <pc:spChg chg="add del mod">
          <ac:chgData name="clarissa" userId="de7b6701-1067-441b-aa98-8a3755e78c7d" providerId="ADAL" clId="{92467534-34E4-4716-AF37-F1716C06C5F6}" dt="2022-05-13T09:14:37.962" v="59" actId="478"/>
          <ac:spMkLst>
            <pc:docMk/>
            <pc:sldMk cId="0" sldId="364"/>
            <ac:spMk id="12" creationId="{38B47844-6883-8371-FDE5-F17A52C52F87}"/>
          </ac:spMkLst>
        </pc:spChg>
        <pc:picChg chg="del mod">
          <ac:chgData name="clarissa" userId="de7b6701-1067-441b-aa98-8a3755e78c7d" providerId="ADAL" clId="{92467534-34E4-4716-AF37-F1716C06C5F6}" dt="2022-05-13T09:09:55.009" v="5" actId="478"/>
          <ac:picMkLst>
            <pc:docMk/>
            <pc:sldMk cId="0" sldId="364"/>
            <ac:picMk id="3" creationId="{772C992B-3BF3-CAC2-A7AA-CCCF8675F64F}"/>
          </ac:picMkLst>
        </pc:picChg>
        <pc:picChg chg="add mod ord">
          <ac:chgData name="clarissa" userId="de7b6701-1067-441b-aa98-8a3755e78c7d" providerId="ADAL" clId="{92467534-34E4-4716-AF37-F1716C06C5F6}" dt="2022-05-13T09:18:12.016" v="93" actId="1076"/>
          <ac:picMkLst>
            <pc:docMk/>
            <pc:sldMk cId="0" sldId="364"/>
            <ac:picMk id="14" creationId="{487E2542-4964-35A1-F5E8-F2DC1247E142}"/>
          </ac:picMkLst>
        </pc:picChg>
      </pc:sldChg>
    </pc:docChg>
  </pc:docChgLst>
  <pc:docChgLst>
    <pc:chgData name="office clerical staff" userId="2bea7fe8-6d5c-46f6-9532-bec9a6542cde" providerId="ADAL" clId="{AEDFC802-98D4-494E-B9C2-EBDFA9E58082}"/>
    <pc:docChg chg="undo custSel modSld sldOrd">
      <pc:chgData name="office clerical staff" userId="2bea7fe8-6d5c-46f6-9532-bec9a6542cde" providerId="ADAL" clId="{AEDFC802-98D4-494E-B9C2-EBDFA9E58082}" dt="2022-05-21T03:29:36.413" v="497"/>
      <pc:docMkLst>
        <pc:docMk/>
      </pc:docMkLst>
      <pc:sldChg chg="modSp mod">
        <pc:chgData name="office clerical staff" userId="2bea7fe8-6d5c-46f6-9532-bec9a6542cde" providerId="ADAL" clId="{AEDFC802-98D4-494E-B9C2-EBDFA9E58082}" dt="2022-05-13T08:46:36.711" v="29"/>
        <pc:sldMkLst>
          <pc:docMk/>
          <pc:sldMk cId="0" sldId="322"/>
        </pc:sldMkLst>
        <pc:spChg chg="mod">
          <ac:chgData name="office clerical staff" userId="2bea7fe8-6d5c-46f6-9532-bec9a6542cde" providerId="ADAL" clId="{AEDFC802-98D4-494E-B9C2-EBDFA9E58082}" dt="2022-05-13T08:46:36.711" v="29"/>
          <ac:spMkLst>
            <pc:docMk/>
            <pc:sldMk cId="0" sldId="322"/>
            <ac:spMk id="750" creationId="{00000000-0000-0000-0000-000000000000}"/>
          </ac:spMkLst>
        </pc:spChg>
      </pc:sldChg>
      <pc:sldChg chg="modSp mod">
        <pc:chgData name="office clerical staff" userId="2bea7fe8-6d5c-46f6-9532-bec9a6542cde" providerId="ADAL" clId="{AEDFC802-98D4-494E-B9C2-EBDFA9E58082}" dt="2022-05-13T08:46:43.672" v="31"/>
        <pc:sldMkLst>
          <pc:docMk/>
          <pc:sldMk cId="0" sldId="323"/>
        </pc:sldMkLst>
        <pc:spChg chg="mod">
          <ac:chgData name="office clerical staff" userId="2bea7fe8-6d5c-46f6-9532-bec9a6542cde" providerId="ADAL" clId="{AEDFC802-98D4-494E-B9C2-EBDFA9E58082}" dt="2022-05-13T08:46:43.672" v="31"/>
          <ac:spMkLst>
            <pc:docMk/>
            <pc:sldMk cId="0" sldId="323"/>
            <ac:spMk id="756" creationId="{00000000-0000-0000-0000-000000000000}"/>
          </ac:spMkLst>
        </pc:spChg>
      </pc:sldChg>
      <pc:sldChg chg="modSp mod">
        <pc:chgData name="office clerical staff" userId="2bea7fe8-6d5c-46f6-9532-bec9a6542cde" providerId="ADAL" clId="{AEDFC802-98D4-494E-B9C2-EBDFA9E58082}" dt="2022-05-13T08:46:51.301" v="32" actId="14100"/>
        <pc:sldMkLst>
          <pc:docMk/>
          <pc:sldMk cId="0" sldId="324"/>
        </pc:sldMkLst>
        <pc:spChg chg="mod">
          <ac:chgData name="office clerical staff" userId="2bea7fe8-6d5c-46f6-9532-bec9a6542cde" providerId="ADAL" clId="{AEDFC802-98D4-494E-B9C2-EBDFA9E58082}" dt="2022-05-13T08:46:51.301" v="32" actId="14100"/>
          <ac:spMkLst>
            <pc:docMk/>
            <pc:sldMk cId="0" sldId="324"/>
            <ac:spMk id="762" creationId="{00000000-0000-0000-0000-000000000000}"/>
          </ac:spMkLst>
        </pc:spChg>
      </pc:sldChg>
      <pc:sldChg chg="modSp mod">
        <pc:chgData name="office clerical staff" userId="2bea7fe8-6d5c-46f6-9532-bec9a6542cde" providerId="ADAL" clId="{AEDFC802-98D4-494E-B9C2-EBDFA9E58082}" dt="2022-05-13T08:47:02.684" v="36"/>
        <pc:sldMkLst>
          <pc:docMk/>
          <pc:sldMk cId="0" sldId="325"/>
        </pc:sldMkLst>
        <pc:spChg chg="mod">
          <ac:chgData name="office clerical staff" userId="2bea7fe8-6d5c-46f6-9532-bec9a6542cde" providerId="ADAL" clId="{AEDFC802-98D4-494E-B9C2-EBDFA9E58082}" dt="2022-05-13T08:47:02.684" v="36"/>
          <ac:spMkLst>
            <pc:docMk/>
            <pc:sldMk cId="0" sldId="325"/>
            <ac:spMk id="768" creationId="{00000000-0000-0000-0000-000000000000}"/>
          </ac:spMkLst>
        </pc:spChg>
        <pc:picChg chg="mod">
          <ac:chgData name="office clerical staff" userId="2bea7fe8-6d5c-46f6-9532-bec9a6542cde" providerId="ADAL" clId="{AEDFC802-98D4-494E-B9C2-EBDFA9E58082}" dt="2022-05-13T08:46:58.496" v="34" actId="1076"/>
          <ac:picMkLst>
            <pc:docMk/>
            <pc:sldMk cId="0" sldId="325"/>
            <ac:picMk id="767" creationId="{00000000-0000-0000-0000-000000000000}"/>
          </ac:picMkLst>
        </pc:picChg>
      </pc:sldChg>
      <pc:sldChg chg="modSp mod">
        <pc:chgData name="office clerical staff" userId="2bea7fe8-6d5c-46f6-9532-bec9a6542cde" providerId="ADAL" clId="{AEDFC802-98D4-494E-B9C2-EBDFA9E58082}" dt="2022-05-13T08:47:30.615" v="89" actId="27636"/>
        <pc:sldMkLst>
          <pc:docMk/>
          <pc:sldMk cId="0" sldId="326"/>
        </pc:sldMkLst>
        <pc:spChg chg="mod">
          <ac:chgData name="office clerical staff" userId="2bea7fe8-6d5c-46f6-9532-bec9a6542cde" providerId="ADAL" clId="{AEDFC802-98D4-494E-B9C2-EBDFA9E58082}" dt="2022-05-13T08:47:30.615" v="89" actId="27636"/>
          <ac:spMkLst>
            <pc:docMk/>
            <pc:sldMk cId="0" sldId="326"/>
            <ac:spMk id="775" creationId="{00000000-0000-0000-0000-000000000000}"/>
          </ac:spMkLst>
        </pc:spChg>
      </pc:sldChg>
      <pc:sldChg chg="modSp mod">
        <pc:chgData name="office clerical staff" userId="2bea7fe8-6d5c-46f6-9532-bec9a6542cde" providerId="ADAL" clId="{AEDFC802-98D4-494E-B9C2-EBDFA9E58082}" dt="2022-05-13T08:48:27.882" v="147" actId="27636"/>
        <pc:sldMkLst>
          <pc:docMk/>
          <pc:sldMk cId="0" sldId="329"/>
        </pc:sldMkLst>
        <pc:spChg chg="mod">
          <ac:chgData name="office clerical staff" userId="2bea7fe8-6d5c-46f6-9532-bec9a6542cde" providerId="ADAL" clId="{AEDFC802-98D4-494E-B9C2-EBDFA9E58082}" dt="2022-05-13T08:48:27.882" v="147" actId="27636"/>
          <ac:spMkLst>
            <pc:docMk/>
            <pc:sldMk cId="0" sldId="329"/>
            <ac:spMk id="806" creationId="{00000000-0000-0000-0000-000000000000}"/>
          </ac:spMkLst>
        </pc:spChg>
      </pc:sldChg>
      <pc:sldChg chg="modSp mod">
        <pc:chgData name="office clerical staff" userId="2bea7fe8-6d5c-46f6-9532-bec9a6542cde" providerId="ADAL" clId="{AEDFC802-98D4-494E-B9C2-EBDFA9E58082}" dt="2022-05-13T08:54:29.265" v="340"/>
        <pc:sldMkLst>
          <pc:docMk/>
          <pc:sldMk cId="0" sldId="330"/>
        </pc:sldMkLst>
        <pc:spChg chg="mod">
          <ac:chgData name="office clerical staff" userId="2bea7fe8-6d5c-46f6-9532-bec9a6542cde" providerId="ADAL" clId="{AEDFC802-98D4-494E-B9C2-EBDFA9E58082}" dt="2022-05-13T08:52:19.970" v="263" actId="1036"/>
          <ac:spMkLst>
            <pc:docMk/>
            <pc:sldMk cId="0" sldId="330"/>
            <ac:spMk id="812" creationId="{00000000-0000-0000-0000-000000000000}"/>
          </ac:spMkLst>
        </pc:spChg>
        <pc:spChg chg="mod">
          <ac:chgData name="office clerical staff" userId="2bea7fe8-6d5c-46f6-9532-bec9a6542cde" providerId="ADAL" clId="{AEDFC802-98D4-494E-B9C2-EBDFA9E58082}" dt="2022-05-13T08:52:28.856" v="274" actId="14100"/>
          <ac:spMkLst>
            <pc:docMk/>
            <pc:sldMk cId="0" sldId="330"/>
            <ac:spMk id="814" creationId="{00000000-0000-0000-0000-000000000000}"/>
          </ac:spMkLst>
        </pc:spChg>
        <pc:picChg chg="mod">
          <ac:chgData name="office clerical staff" userId="2bea7fe8-6d5c-46f6-9532-bec9a6542cde" providerId="ADAL" clId="{AEDFC802-98D4-494E-B9C2-EBDFA9E58082}" dt="2022-05-13T08:54:29.265" v="340"/>
          <ac:picMkLst>
            <pc:docMk/>
            <pc:sldMk cId="0" sldId="330"/>
            <ac:picMk id="811" creationId="{00000000-0000-0000-0000-000000000000}"/>
          </ac:picMkLst>
        </pc:picChg>
      </pc:sldChg>
      <pc:sldChg chg="modSp mod">
        <pc:chgData name="office clerical staff" userId="2bea7fe8-6d5c-46f6-9532-bec9a6542cde" providerId="ADAL" clId="{AEDFC802-98D4-494E-B9C2-EBDFA9E58082}" dt="2022-05-13T08:58:28.634" v="464" actId="948"/>
        <pc:sldMkLst>
          <pc:docMk/>
          <pc:sldMk cId="0" sldId="331"/>
        </pc:sldMkLst>
        <pc:spChg chg="mod">
          <ac:chgData name="office clerical staff" userId="2bea7fe8-6d5c-46f6-9532-bec9a6542cde" providerId="ADAL" clId="{AEDFC802-98D4-494E-B9C2-EBDFA9E58082}" dt="2022-05-13T08:58:28.634" v="464" actId="948"/>
          <ac:spMkLst>
            <pc:docMk/>
            <pc:sldMk cId="0" sldId="331"/>
            <ac:spMk id="822" creationId="{00000000-0000-0000-0000-000000000000}"/>
          </ac:spMkLst>
        </pc:spChg>
      </pc:sldChg>
      <pc:sldChg chg="modSp mod">
        <pc:chgData name="office clerical staff" userId="2bea7fe8-6d5c-46f6-9532-bec9a6542cde" providerId="ADAL" clId="{AEDFC802-98D4-494E-B9C2-EBDFA9E58082}" dt="2022-05-13T08:58:51.465" v="465" actId="113"/>
        <pc:sldMkLst>
          <pc:docMk/>
          <pc:sldMk cId="0" sldId="332"/>
        </pc:sldMkLst>
        <pc:spChg chg="mod">
          <ac:chgData name="office clerical staff" userId="2bea7fe8-6d5c-46f6-9532-bec9a6542cde" providerId="ADAL" clId="{AEDFC802-98D4-494E-B9C2-EBDFA9E58082}" dt="2022-05-13T08:58:51.465" v="465" actId="113"/>
          <ac:spMkLst>
            <pc:docMk/>
            <pc:sldMk cId="0" sldId="332"/>
            <ac:spMk id="828" creationId="{00000000-0000-0000-0000-000000000000}"/>
          </ac:spMkLst>
        </pc:spChg>
      </pc:sldChg>
      <pc:sldChg chg="modSp mod">
        <pc:chgData name="office clerical staff" userId="2bea7fe8-6d5c-46f6-9532-bec9a6542cde" providerId="ADAL" clId="{AEDFC802-98D4-494E-B9C2-EBDFA9E58082}" dt="2022-05-13T08:58:56.732" v="466" actId="113"/>
        <pc:sldMkLst>
          <pc:docMk/>
          <pc:sldMk cId="0" sldId="333"/>
        </pc:sldMkLst>
        <pc:spChg chg="mod">
          <ac:chgData name="office clerical staff" userId="2bea7fe8-6d5c-46f6-9532-bec9a6542cde" providerId="ADAL" clId="{AEDFC802-98D4-494E-B9C2-EBDFA9E58082}" dt="2022-05-13T08:58:56.732" v="466" actId="113"/>
          <ac:spMkLst>
            <pc:docMk/>
            <pc:sldMk cId="0" sldId="333"/>
            <ac:spMk id="836" creationId="{00000000-0000-0000-0000-000000000000}"/>
          </ac:spMkLst>
        </pc:spChg>
      </pc:sldChg>
      <pc:sldChg chg="delSp modSp mod">
        <pc:chgData name="office clerical staff" userId="2bea7fe8-6d5c-46f6-9532-bec9a6542cde" providerId="ADAL" clId="{AEDFC802-98D4-494E-B9C2-EBDFA9E58082}" dt="2022-05-13T08:59:33.062" v="490" actId="1037"/>
        <pc:sldMkLst>
          <pc:docMk/>
          <pc:sldMk cId="0" sldId="334"/>
        </pc:sldMkLst>
        <pc:spChg chg="mod">
          <ac:chgData name="office clerical staff" userId="2bea7fe8-6d5c-46f6-9532-bec9a6542cde" providerId="ADAL" clId="{AEDFC802-98D4-494E-B9C2-EBDFA9E58082}" dt="2022-05-13T08:59:33.062" v="490" actId="1037"/>
          <ac:spMkLst>
            <pc:docMk/>
            <pc:sldMk cId="0" sldId="334"/>
            <ac:spMk id="843" creationId="{00000000-0000-0000-0000-000000000000}"/>
          </ac:spMkLst>
        </pc:spChg>
        <pc:spChg chg="del mod">
          <ac:chgData name="office clerical staff" userId="2bea7fe8-6d5c-46f6-9532-bec9a6542cde" providerId="ADAL" clId="{AEDFC802-98D4-494E-B9C2-EBDFA9E58082}" dt="2022-05-13T08:59:09.216" v="469" actId="478"/>
          <ac:spMkLst>
            <pc:docMk/>
            <pc:sldMk cId="0" sldId="334"/>
            <ac:spMk id="844" creationId="{00000000-0000-0000-0000-000000000000}"/>
          </ac:spMkLst>
        </pc:spChg>
      </pc:sldChg>
      <pc:sldChg chg="modSp mod">
        <pc:chgData name="office clerical staff" userId="2bea7fe8-6d5c-46f6-9532-bec9a6542cde" providerId="ADAL" clId="{AEDFC802-98D4-494E-B9C2-EBDFA9E58082}" dt="2022-05-13T09:00:04.076" v="495" actId="255"/>
        <pc:sldMkLst>
          <pc:docMk/>
          <pc:sldMk cId="0" sldId="335"/>
        </pc:sldMkLst>
        <pc:spChg chg="mod">
          <ac:chgData name="office clerical staff" userId="2bea7fe8-6d5c-46f6-9532-bec9a6542cde" providerId="ADAL" clId="{AEDFC802-98D4-494E-B9C2-EBDFA9E58082}" dt="2022-05-13T09:00:04.076" v="495" actId="255"/>
          <ac:spMkLst>
            <pc:docMk/>
            <pc:sldMk cId="0" sldId="335"/>
            <ac:spMk id="851" creationId="{00000000-0000-0000-0000-000000000000}"/>
          </ac:spMkLst>
        </pc:spChg>
      </pc:sldChg>
      <pc:sldChg chg="ord">
        <pc:chgData name="office clerical staff" userId="2bea7fe8-6d5c-46f6-9532-bec9a6542cde" providerId="ADAL" clId="{AEDFC802-98D4-494E-B9C2-EBDFA9E58082}" dt="2022-05-21T03:29:36.413" v="497"/>
        <pc:sldMkLst>
          <pc:docMk/>
          <pc:sldMk cId="0" sldId="359"/>
        </pc:sldMkLst>
      </pc:sldChg>
      <pc:sldChg chg="ord">
        <pc:chgData name="office clerical staff" userId="2bea7fe8-6d5c-46f6-9532-bec9a6542cde" providerId="ADAL" clId="{AEDFC802-98D4-494E-B9C2-EBDFA9E58082}" dt="2022-05-21T03:29:36.413" v="497"/>
        <pc:sldMkLst>
          <pc:docMk/>
          <pc:sldMk cId="0" sldId="3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5123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7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8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8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8" name="Google Shape;778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7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7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7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7" name="Google Shape;81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7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7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3"/>
          <p:cNvSpPr txBox="1">
            <a:spLocks noGrp="1"/>
          </p:cNvSpPr>
          <p:nvPr>
            <p:ph type="dt" idx="10"/>
          </p:nvPr>
        </p:nvSpPr>
        <p:spPr>
          <a:xfrm>
            <a:off x="5978943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63"/>
          <p:cNvSpPr txBox="1">
            <a:spLocks noGrp="1"/>
          </p:cNvSpPr>
          <p:nvPr>
            <p:ph type="ftr" idx="11"/>
          </p:nvPr>
        </p:nvSpPr>
        <p:spPr>
          <a:xfrm>
            <a:off x="1102239" y="4677156"/>
            <a:ext cx="4556664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3"/>
          <p:cNvSpPr>
            <a:spLocks noGrp="1"/>
          </p:cNvSpPr>
          <p:nvPr>
            <p:ph type="sldNum" idx="12"/>
          </p:nvPr>
        </p:nvSpPr>
        <p:spPr>
          <a:xfrm>
            <a:off x="8240112" y="4663440"/>
            <a:ext cx="36576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2"/>
          <p:cNvSpPr txBox="1">
            <a:spLocks noGrp="1"/>
          </p:cNvSpPr>
          <p:nvPr>
            <p:ph type="title"/>
          </p:nvPr>
        </p:nvSpPr>
        <p:spPr>
          <a:xfrm>
            <a:off x="1606046" y="723519"/>
            <a:ext cx="5937755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72"/>
          <p:cNvSpPr txBox="1">
            <a:spLocks noGrp="1"/>
          </p:cNvSpPr>
          <p:nvPr>
            <p:ph type="body" idx="1"/>
          </p:nvPr>
        </p:nvSpPr>
        <p:spPr>
          <a:xfrm rot="5400000">
            <a:off x="3411680" y="172900"/>
            <a:ext cx="2326487" cy="593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72"/>
          <p:cNvSpPr txBox="1">
            <a:spLocks noGrp="1"/>
          </p:cNvSpPr>
          <p:nvPr>
            <p:ph type="dt" idx="10"/>
          </p:nvPr>
        </p:nvSpPr>
        <p:spPr>
          <a:xfrm>
            <a:off x="5978943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72"/>
          <p:cNvSpPr txBox="1">
            <a:spLocks noGrp="1"/>
          </p:cNvSpPr>
          <p:nvPr>
            <p:ph type="ftr" idx="11"/>
          </p:nvPr>
        </p:nvSpPr>
        <p:spPr>
          <a:xfrm>
            <a:off x="1102239" y="4677156"/>
            <a:ext cx="4556664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72"/>
          <p:cNvSpPr>
            <a:spLocks noGrp="1"/>
          </p:cNvSpPr>
          <p:nvPr>
            <p:ph type="sldNum" idx="12"/>
          </p:nvPr>
        </p:nvSpPr>
        <p:spPr>
          <a:xfrm>
            <a:off x="8240112" y="4663440"/>
            <a:ext cx="36576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3"/>
          <p:cNvSpPr txBox="1">
            <a:spLocks noGrp="1"/>
          </p:cNvSpPr>
          <p:nvPr>
            <p:ph type="title"/>
          </p:nvPr>
        </p:nvSpPr>
        <p:spPr>
          <a:xfrm rot="5400000">
            <a:off x="5148012" y="2044767"/>
            <a:ext cx="3737610" cy="1053966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73"/>
          <p:cNvSpPr txBox="1">
            <a:spLocks noGrp="1"/>
          </p:cNvSpPr>
          <p:nvPr>
            <p:ph type="body" idx="1"/>
          </p:nvPr>
        </p:nvSpPr>
        <p:spPr>
          <a:xfrm rot="5400000">
            <a:off x="2095328" y="213663"/>
            <a:ext cx="3737610" cy="4716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73"/>
          <p:cNvSpPr txBox="1">
            <a:spLocks noGrp="1"/>
          </p:cNvSpPr>
          <p:nvPr>
            <p:ph type="dt" idx="10"/>
          </p:nvPr>
        </p:nvSpPr>
        <p:spPr>
          <a:xfrm>
            <a:off x="5978943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3"/>
          <p:cNvSpPr txBox="1">
            <a:spLocks noGrp="1"/>
          </p:cNvSpPr>
          <p:nvPr>
            <p:ph type="ftr" idx="11"/>
          </p:nvPr>
        </p:nvSpPr>
        <p:spPr>
          <a:xfrm>
            <a:off x="1102239" y="4677156"/>
            <a:ext cx="4556664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73"/>
          <p:cNvSpPr>
            <a:spLocks noGrp="1"/>
          </p:cNvSpPr>
          <p:nvPr>
            <p:ph type="sldNum" idx="12"/>
          </p:nvPr>
        </p:nvSpPr>
        <p:spPr>
          <a:xfrm>
            <a:off x="8240112" y="4663440"/>
            <a:ext cx="36576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4"/>
          <p:cNvSpPr txBox="1">
            <a:spLocks noGrp="1"/>
          </p:cNvSpPr>
          <p:nvPr>
            <p:ph type="title"/>
          </p:nvPr>
        </p:nvSpPr>
        <p:spPr>
          <a:xfrm>
            <a:off x="1606046" y="723519"/>
            <a:ext cx="5937755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64"/>
          <p:cNvSpPr txBox="1">
            <a:spLocks noGrp="1"/>
          </p:cNvSpPr>
          <p:nvPr>
            <p:ph type="body" idx="1"/>
          </p:nvPr>
        </p:nvSpPr>
        <p:spPr>
          <a:xfrm>
            <a:off x="1606046" y="1978534"/>
            <a:ext cx="5937755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64"/>
          <p:cNvSpPr txBox="1">
            <a:spLocks noGrp="1"/>
          </p:cNvSpPr>
          <p:nvPr>
            <p:ph type="dt" idx="10"/>
          </p:nvPr>
        </p:nvSpPr>
        <p:spPr>
          <a:xfrm>
            <a:off x="5978943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4"/>
          <p:cNvSpPr txBox="1">
            <a:spLocks noGrp="1"/>
          </p:cNvSpPr>
          <p:nvPr>
            <p:ph type="ftr" idx="11"/>
          </p:nvPr>
        </p:nvSpPr>
        <p:spPr>
          <a:xfrm>
            <a:off x="1102239" y="4677156"/>
            <a:ext cx="4556664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64"/>
          <p:cNvSpPr>
            <a:spLocks noGrp="1"/>
          </p:cNvSpPr>
          <p:nvPr>
            <p:ph type="sldNum" idx="12"/>
          </p:nvPr>
        </p:nvSpPr>
        <p:spPr>
          <a:xfrm>
            <a:off x="8240112" y="4663440"/>
            <a:ext cx="36576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bg>
      <p:bgPr>
        <a:solidFill>
          <a:schemeClr val="accent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5"/>
          <p:cNvSpPr txBox="1">
            <a:spLocks noGrp="1"/>
          </p:cNvSpPr>
          <p:nvPr>
            <p:ph type="ctrTitle"/>
          </p:nvPr>
        </p:nvSpPr>
        <p:spPr>
          <a:xfrm>
            <a:off x="1102240" y="1790058"/>
            <a:ext cx="693952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Gill Sans"/>
              <a:buNone/>
              <a:defRPr sz="35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65"/>
          <p:cNvSpPr txBox="1">
            <a:spLocks noGrp="1"/>
          </p:cNvSpPr>
          <p:nvPr>
            <p:ph type="subTitle" idx="1"/>
          </p:nvPr>
        </p:nvSpPr>
        <p:spPr>
          <a:xfrm>
            <a:off x="2021397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3" name="Google Shape;283;p65"/>
          <p:cNvSpPr txBox="1">
            <a:spLocks noGrp="1"/>
          </p:cNvSpPr>
          <p:nvPr>
            <p:ph type="dt" idx="10"/>
          </p:nvPr>
        </p:nvSpPr>
        <p:spPr>
          <a:xfrm>
            <a:off x="5978943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65"/>
          <p:cNvSpPr txBox="1">
            <a:spLocks noGrp="1"/>
          </p:cNvSpPr>
          <p:nvPr>
            <p:ph type="ftr" idx="11"/>
          </p:nvPr>
        </p:nvSpPr>
        <p:spPr>
          <a:xfrm>
            <a:off x="1102239" y="4677156"/>
            <a:ext cx="4556664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65"/>
          <p:cNvSpPr>
            <a:spLocks noGrp="1"/>
          </p:cNvSpPr>
          <p:nvPr>
            <p:ph type="sldNum" idx="12"/>
          </p:nvPr>
        </p:nvSpPr>
        <p:spPr>
          <a:xfrm>
            <a:off x="8240112" y="4663440"/>
            <a:ext cx="36576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6"/>
          <p:cNvSpPr txBox="1">
            <a:spLocks noGrp="1"/>
          </p:cNvSpPr>
          <p:nvPr>
            <p:ph type="title"/>
          </p:nvPr>
        </p:nvSpPr>
        <p:spPr>
          <a:xfrm>
            <a:off x="1106424" y="1790058"/>
            <a:ext cx="6940296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500"/>
              <a:buFont typeface="Gill Sans"/>
              <a:buNone/>
              <a:defRPr sz="35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66"/>
          <p:cNvSpPr txBox="1">
            <a:spLocks noGrp="1"/>
          </p:cNvSpPr>
          <p:nvPr>
            <p:ph type="body" idx="1"/>
          </p:nvPr>
        </p:nvSpPr>
        <p:spPr>
          <a:xfrm>
            <a:off x="2021397" y="3264349"/>
            <a:ext cx="5101209" cy="94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66"/>
          <p:cNvSpPr txBox="1">
            <a:spLocks noGrp="1"/>
          </p:cNvSpPr>
          <p:nvPr>
            <p:ph type="dt" idx="10"/>
          </p:nvPr>
        </p:nvSpPr>
        <p:spPr>
          <a:xfrm>
            <a:off x="5978943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66"/>
          <p:cNvSpPr txBox="1">
            <a:spLocks noGrp="1"/>
          </p:cNvSpPr>
          <p:nvPr>
            <p:ph type="ftr" idx="11"/>
          </p:nvPr>
        </p:nvSpPr>
        <p:spPr>
          <a:xfrm>
            <a:off x="1102239" y="4677156"/>
            <a:ext cx="4556664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66"/>
          <p:cNvSpPr>
            <a:spLocks noGrp="1"/>
          </p:cNvSpPr>
          <p:nvPr>
            <p:ph type="sldNum" idx="12"/>
          </p:nvPr>
        </p:nvSpPr>
        <p:spPr>
          <a:xfrm>
            <a:off x="8240112" y="4663440"/>
            <a:ext cx="36576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7"/>
          <p:cNvSpPr txBox="1">
            <a:spLocks noGrp="1"/>
          </p:cNvSpPr>
          <p:nvPr>
            <p:ph type="title"/>
          </p:nvPr>
        </p:nvSpPr>
        <p:spPr>
          <a:xfrm>
            <a:off x="1606046" y="723519"/>
            <a:ext cx="5937755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67"/>
          <p:cNvSpPr txBox="1">
            <a:spLocks noGrp="1"/>
          </p:cNvSpPr>
          <p:nvPr>
            <p:ph type="body" idx="1"/>
          </p:nvPr>
        </p:nvSpPr>
        <p:spPr>
          <a:xfrm>
            <a:off x="1102240" y="1978533"/>
            <a:ext cx="3288023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67"/>
          <p:cNvSpPr txBox="1">
            <a:spLocks noGrp="1"/>
          </p:cNvSpPr>
          <p:nvPr>
            <p:ph type="body" idx="2"/>
          </p:nvPr>
        </p:nvSpPr>
        <p:spPr>
          <a:xfrm>
            <a:off x="4753737" y="1978533"/>
            <a:ext cx="329051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67"/>
          <p:cNvSpPr txBox="1">
            <a:spLocks noGrp="1"/>
          </p:cNvSpPr>
          <p:nvPr>
            <p:ph type="dt" idx="10"/>
          </p:nvPr>
        </p:nvSpPr>
        <p:spPr>
          <a:xfrm>
            <a:off x="5978943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67"/>
          <p:cNvSpPr txBox="1">
            <a:spLocks noGrp="1"/>
          </p:cNvSpPr>
          <p:nvPr>
            <p:ph type="ftr" idx="11"/>
          </p:nvPr>
        </p:nvSpPr>
        <p:spPr>
          <a:xfrm>
            <a:off x="1102239" y="4677156"/>
            <a:ext cx="4556664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67"/>
          <p:cNvSpPr>
            <a:spLocks noGrp="1"/>
          </p:cNvSpPr>
          <p:nvPr>
            <p:ph type="sldNum" idx="12"/>
          </p:nvPr>
        </p:nvSpPr>
        <p:spPr>
          <a:xfrm>
            <a:off x="8240112" y="4663440"/>
            <a:ext cx="36576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8"/>
          <p:cNvSpPr txBox="1">
            <a:spLocks noGrp="1"/>
          </p:cNvSpPr>
          <p:nvPr>
            <p:ph type="body" idx="1"/>
          </p:nvPr>
        </p:nvSpPr>
        <p:spPr>
          <a:xfrm>
            <a:off x="1102239" y="1735076"/>
            <a:ext cx="3288024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1" name="Google Shape;301;p68"/>
          <p:cNvSpPr txBox="1">
            <a:spLocks noGrp="1"/>
          </p:cNvSpPr>
          <p:nvPr>
            <p:ph type="body" idx="2"/>
          </p:nvPr>
        </p:nvSpPr>
        <p:spPr>
          <a:xfrm>
            <a:off x="1102239" y="2357438"/>
            <a:ext cx="3288024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68"/>
          <p:cNvSpPr txBox="1">
            <a:spLocks noGrp="1"/>
          </p:cNvSpPr>
          <p:nvPr>
            <p:ph type="body" idx="3"/>
          </p:nvPr>
        </p:nvSpPr>
        <p:spPr>
          <a:xfrm>
            <a:off x="4753737" y="2357438"/>
            <a:ext cx="3290516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68"/>
          <p:cNvSpPr txBox="1">
            <a:spLocks noGrp="1"/>
          </p:cNvSpPr>
          <p:nvPr>
            <p:ph type="body" idx="4"/>
          </p:nvPr>
        </p:nvSpPr>
        <p:spPr>
          <a:xfrm>
            <a:off x="4753737" y="1735076"/>
            <a:ext cx="329051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4" name="Google Shape;304;p68"/>
          <p:cNvSpPr txBox="1">
            <a:spLocks noGrp="1"/>
          </p:cNvSpPr>
          <p:nvPr>
            <p:ph type="dt" idx="10"/>
          </p:nvPr>
        </p:nvSpPr>
        <p:spPr>
          <a:xfrm>
            <a:off x="5978943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8"/>
          <p:cNvSpPr txBox="1">
            <a:spLocks noGrp="1"/>
          </p:cNvSpPr>
          <p:nvPr>
            <p:ph type="ftr" idx="11"/>
          </p:nvPr>
        </p:nvSpPr>
        <p:spPr>
          <a:xfrm>
            <a:off x="1102239" y="4677156"/>
            <a:ext cx="4556664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8"/>
          <p:cNvSpPr>
            <a:spLocks noGrp="1"/>
          </p:cNvSpPr>
          <p:nvPr>
            <p:ph type="sldNum" idx="12"/>
          </p:nvPr>
        </p:nvSpPr>
        <p:spPr>
          <a:xfrm>
            <a:off x="8240112" y="4663440"/>
            <a:ext cx="36576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07" name="Google Shape;307;p68"/>
          <p:cNvSpPr txBox="1">
            <a:spLocks noGrp="1"/>
          </p:cNvSpPr>
          <p:nvPr>
            <p:ph type="title"/>
          </p:nvPr>
        </p:nvSpPr>
        <p:spPr>
          <a:xfrm>
            <a:off x="1606046" y="723519"/>
            <a:ext cx="5937755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9"/>
          <p:cNvSpPr txBox="1">
            <a:spLocks noGrp="1"/>
          </p:cNvSpPr>
          <p:nvPr>
            <p:ph type="title"/>
          </p:nvPr>
        </p:nvSpPr>
        <p:spPr>
          <a:xfrm>
            <a:off x="1606046" y="723519"/>
            <a:ext cx="5937755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69"/>
          <p:cNvSpPr txBox="1">
            <a:spLocks noGrp="1"/>
          </p:cNvSpPr>
          <p:nvPr>
            <p:ph type="dt" idx="10"/>
          </p:nvPr>
        </p:nvSpPr>
        <p:spPr>
          <a:xfrm>
            <a:off x="5978943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69"/>
          <p:cNvSpPr txBox="1">
            <a:spLocks noGrp="1"/>
          </p:cNvSpPr>
          <p:nvPr>
            <p:ph type="ftr" idx="11"/>
          </p:nvPr>
        </p:nvSpPr>
        <p:spPr>
          <a:xfrm>
            <a:off x="1102239" y="4677156"/>
            <a:ext cx="4556664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69"/>
          <p:cNvSpPr>
            <a:spLocks noGrp="1"/>
          </p:cNvSpPr>
          <p:nvPr>
            <p:ph type="sldNum" idx="12"/>
          </p:nvPr>
        </p:nvSpPr>
        <p:spPr>
          <a:xfrm>
            <a:off x="8240112" y="4663440"/>
            <a:ext cx="36576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70"/>
          <p:cNvSpPr txBox="1">
            <a:spLocks noGrp="1"/>
          </p:cNvSpPr>
          <p:nvPr>
            <p:ph type="title"/>
          </p:nvPr>
        </p:nvSpPr>
        <p:spPr>
          <a:xfrm>
            <a:off x="640703" y="1682872"/>
            <a:ext cx="3290594" cy="85612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  <a:defRPr sz="21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70"/>
          <p:cNvSpPr txBox="1">
            <a:spLocks noGrp="1"/>
          </p:cNvSpPr>
          <p:nvPr>
            <p:ph type="body" idx="1"/>
          </p:nvPr>
        </p:nvSpPr>
        <p:spPr>
          <a:xfrm>
            <a:off x="5052060" y="603504"/>
            <a:ext cx="3611880" cy="393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17" name="Google Shape;317;p70"/>
          <p:cNvSpPr txBox="1">
            <a:spLocks noGrp="1"/>
          </p:cNvSpPr>
          <p:nvPr>
            <p:ph type="body" idx="2"/>
          </p:nvPr>
        </p:nvSpPr>
        <p:spPr>
          <a:xfrm>
            <a:off x="862965" y="2662439"/>
            <a:ext cx="2846070" cy="164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8" name="Google Shape;318;p70"/>
          <p:cNvSpPr txBox="1">
            <a:spLocks noGrp="1"/>
          </p:cNvSpPr>
          <p:nvPr>
            <p:ph type="dt" idx="10"/>
          </p:nvPr>
        </p:nvSpPr>
        <p:spPr>
          <a:xfrm>
            <a:off x="5978943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70"/>
          <p:cNvSpPr txBox="1">
            <a:spLocks noGrp="1"/>
          </p:cNvSpPr>
          <p:nvPr>
            <p:ph type="ftr" idx="11"/>
          </p:nvPr>
        </p:nvSpPr>
        <p:spPr>
          <a:xfrm>
            <a:off x="640703" y="4677156"/>
            <a:ext cx="3806398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70"/>
          <p:cNvSpPr>
            <a:spLocks noGrp="1"/>
          </p:cNvSpPr>
          <p:nvPr>
            <p:ph type="sldNum" idx="12"/>
          </p:nvPr>
        </p:nvSpPr>
        <p:spPr>
          <a:xfrm>
            <a:off x="8240112" y="4663440"/>
            <a:ext cx="36576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1"/>
          <p:cNvSpPr/>
          <p:nvPr/>
        </p:nvSpPr>
        <p:spPr>
          <a:xfrm>
            <a:off x="2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71"/>
          <p:cNvSpPr txBox="1">
            <a:spLocks noGrp="1"/>
          </p:cNvSpPr>
          <p:nvPr>
            <p:ph type="title"/>
          </p:nvPr>
        </p:nvSpPr>
        <p:spPr>
          <a:xfrm>
            <a:off x="640080" y="1682871"/>
            <a:ext cx="3291840" cy="8572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  <a:defRPr sz="21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71"/>
          <p:cNvSpPr>
            <a:spLocks noGrp="1"/>
          </p:cNvSpPr>
          <p:nvPr>
            <p:ph type="pic" idx="2"/>
          </p:nvPr>
        </p:nvSpPr>
        <p:spPr>
          <a:xfrm>
            <a:off x="4572001" y="-31629"/>
            <a:ext cx="4576573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325" name="Google Shape;325;p71"/>
          <p:cNvSpPr txBox="1">
            <a:spLocks noGrp="1"/>
          </p:cNvSpPr>
          <p:nvPr>
            <p:ph type="body" idx="1"/>
          </p:nvPr>
        </p:nvSpPr>
        <p:spPr>
          <a:xfrm>
            <a:off x="862965" y="2662439"/>
            <a:ext cx="2846070" cy="164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6" name="Google Shape;326;p71"/>
          <p:cNvSpPr txBox="1">
            <a:spLocks noGrp="1"/>
          </p:cNvSpPr>
          <p:nvPr>
            <p:ph type="dt" idx="10"/>
          </p:nvPr>
        </p:nvSpPr>
        <p:spPr>
          <a:xfrm>
            <a:off x="5978943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1"/>
          <p:cNvSpPr txBox="1">
            <a:spLocks noGrp="1"/>
          </p:cNvSpPr>
          <p:nvPr>
            <p:ph type="ftr" idx="11"/>
          </p:nvPr>
        </p:nvSpPr>
        <p:spPr>
          <a:xfrm>
            <a:off x="640080" y="4677156"/>
            <a:ext cx="3803904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1"/>
          <p:cNvSpPr>
            <a:spLocks noGrp="1"/>
          </p:cNvSpPr>
          <p:nvPr>
            <p:ph type="sldNum" idx="12"/>
          </p:nvPr>
        </p:nvSpPr>
        <p:spPr>
          <a:xfrm>
            <a:off x="8240112" y="4663440"/>
            <a:ext cx="36576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62"/>
          <p:cNvSpPr txBox="1">
            <a:spLocks noGrp="1"/>
          </p:cNvSpPr>
          <p:nvPr>
            <p:ph type="title"/>
          </p:nvPr>
        </p:nvSpPr>
        <p:spPr>
          <a:xfrm>
            <a:off x="1606046" y="723519"/>
            <a:ext cx="5937755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Gill Sans"/>
              <a:buNone/>
              <a:defRPr sz="2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6" name="Google Shape;266;p62"/>
          <p:cNvSpPr txBox="1">
            <a:spLocks noGrp="1"/>
          </p:cNvSpPr>
          <p:nvPr>
            <p:ph type="body" idx="1"/>
          </p:nvPr>
        </p:nvSpPr>
        <p:spPr>
          <a:xfrm>
            <a:off x="1606046" y="1978534"/>
            <a:ext cx="5937755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67" name="Google Shape;267;p62"/>
          <p:cNvSpPr txBox="1">
            <a:spLocks noGrp="1"/>
          </p:cNvSpPr>
          <p:nvPr>
            <p:ph type="dt" idx="10"/>
          </p:nvPr>
        </p:nvSpPr>
        <p:spPr>
          <a:xfrm>
            <a:off x="5978943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62"/>
          <p:cNvSpPr txBox="1">
            <a:spLocks noGrp="1"/>
          </p:cNvSpPr>
          <p:nvPr>
            <p:ph type="ftr" idx="11"/>
          </p:nvPr>
        </p:nvSpPr>
        <p:spPr>
          <a:xfrm>
            <a:off x="1102239" y="4677156"/>
            <a:ext cx="4556664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62"/>
          <p:cNvSpPr>
            <a:spLocks noGrp="1"/>
          </p:cNvSpPr>
          <p:nvPr>
            <p:ph type="sldNum" idx="12"/>
          </p:nvPr>
        </p:nvSpPr>
        <p:spPr>
          <a:xfrm>
            <a:off x="8240112" y="4663440"/>
            <a:ext cx="36576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scinationwithfear.blogspot.com/2012/07/fascination-with-fear-itself-2008.html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0.jpg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Google Shape;773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144"/>
          <p:cNvSpPr txBox="1"/>
          <p:nvPr/>
        </p:nvSpPr>
        <p:spPr>
          <a:xfrm>
            <a:off x="152323" y="268448"/>
            <a:ext cx="6564086" cy="985407"/>
          </a:xfrm>
          <a:prstGeom prst="rect">
            <a:avLst/>
          </a:prstGeom>
          <a:solidFill>
            <a:srgbClr val="FFFFFF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Arial"/>
              <a:buNone/>
            </a:pPr>
            <a:r>
              <a:rPr lang="zh-TW" sz="6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講題：信而不怕</a:t>
            </a:r>
            <a:endParaRPr sz="6600" b="0" i="0" u="none" strike="noStrike" cap="non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75" name="Google Shape;775;p144"/>
          <p:cNvSpPr txBox="1"/>
          <p:nvPr/>
        </p:nvSpPr>
        <p:spPr>
          <a:xfrm>
            <a:off x="152323" y="1416326"/>
            <a:ext cx="6250918" cy="829697"/>
          </a:xfrm>
          <a:prstGeom prst="rect">
            <a:avLst/>
          </a:prstGeom>
          <a:solidFill>
            <a:srgbClr val="FFFFFF">
              <a:alpha val="4274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Pts val="4400"/>
              <a:buFont typeface="Arial"/>
              <a:buChar char="•"/>
            </a:pPr>
            <a:r>
              <a:rPr lang="zh-TW" sz="4400" b="1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經文：</a:t>
            </a:r>
            <a:r>
              <a:rPr lang="zh-TW" altLang="en-US" sz="4400" b="1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馬</a:t>
            </a:r>
            <a:r>
              <a:rPr lang="zh-TW" sz="4400" b="1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可</a:t>
            </a:r>
            <a:r>
              <a:rPr lang="zh-TW" altLang="en-US" sz="4400" b="1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福音</a:t>
            </a:r>
            <a:r>
              <a:rPr lang="zh-TW" sz="4400" b="1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4:35-41</a:t>
            </a:r>
            <a:endParaRPr sz="4400" b="1" i="0" u="none" strike="noStrike" cap="none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oogle Shape;850;p153" descr="抽象水波圖樣"/>
          <p:cNvPicPr preferRelativeResize="0"/>
          <p:nvPr/>
        </p:nvPicPr>
        <p:blipFill rotWithShape="1">
          <a:blip r:embed="rId3">
            <a:alphaModFix amt="71000"/>
          </a:blip>
          <a:srcRect t="773" r="-1" b="8242"/>
          <a:stretch/>
        </p:blipFill>
        <p:spPr>
          <a:xfrm>
            <a:off x="-1" y="1"/>
            <a:ext cx="9144001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153"/>
          <p:cNvSpPr txBox="1">
            <a:spLocks noGrp="1"/>
          </p:cNvSpPr>
          <p:nvPr>
            <p:ph type="title"/>
          </p:nvPr>
        </p:nvSpPr>
        <p:spPr>
          <a:xfrm>
            <a:off x="619124" y="1118650"/>
            <a:ext cx="7400925" cy="4059178"/>
          </a:xfrm>
          <a:prstGeom prst="rect">
            <a:avLst/>
          </a:prstGeom>
          <a:solidFill>
            <a:srgbClr val="FDECD0">
              <a:alpha val="58823"/>
            </a:srgbClr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sp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zh-TW" sz="2400" b="1" dirty="0">
                <a:solidFill>
                  <a:schemeClr val="dk1"/>
                </a:solidFill>
              </a:rPr>
              <a:t>D. 信靠主賜給我們平安</a:t>
            </a:r>
            <a:br>
              <a:rPr lang="zh-TW" sz="2400" b="1" dirty="0">
                <a:solidFill>
                  <a:schemeClr val="dk1"/>
                </a:solidFill>
              </a:rPr>
            </a:br>
            <a:r>
              <a:rPr lang="zh-TW" sz="2400" b="1" dirty="0">
                <a:solidFill>
                  <a:schemeClr val="dk1"/>
                </a:solidFill>
              </a:rPr>
              <a:t>    約16:33 我將這些事告訴你們, </a:t>
            </a:r>
            <a:br>
              <a:rPr lang="zh-TW" sz="2400" b="1" dirty="0">
                <a:solidFill>
                  <a:schemeClr val="dk1"/>
                </a:solidFill>
              </a:rPr>
            </a:br>
            <a:r>
              <a:rPr lang="zh-TW" sz="2400" b="1" dirty="0">
                <a:solidFill>
                  <a:schemeClr val="dk1"/>
                </a:solidFill>
              </a:rPr>
              <a:t>                 是要叫你們在我裡面有平安〪 </a:t>
            </a:r>
            <a:br>
              <a:rPr lang="zh-TW" sz="2400" b="1" dirty="0">
                <a:solidFill>
                  <a:schemeClr val="dk1"/>
                </a:solidFill>
              </a:rPr>
            </a:br>
            <a:r>
              <a:rPr lang="zh-TW" sz="2400" b="1" dirty="0">
                <a:solidFill>
                  <a:schemeClr val="dk1"/>
                </a:solidFill>
              </a:rPr>
              <a:t>                 在世上你們有苦難, 但你們可</a:t>
            </a:r>
            <a:br>
              <a:rPr lang="zh-TW" sz="2400" b="1" dirty="0">
                <a:solidFill>
                  <a:schemeClr val="dk1"/>
                </a:solidFill>
              </a:rPr>
            </a:br>
            <a:r>
              <a:rPr lang="zh-TW" sz="2400" b="1" dirty="0">
                <a:solidFill>
                  <a:schemeClr val="dk1"/>
                </a:solidFill>
              </a:rPr>
              <a:t>                 以放心, 我已經勝了世界〪</a:t>
            </a:r>
            <a:br>
              <a:rPr lang="zh-TW" sz="2400" b="1" dirty="0">
                <a:solidFill>
                  <a:schemeClr val="dk1"/>
                </a:solidFill>
              </a:rPr>
            </a:br>
            <a:r>
              <a:rPr lang="zh-TW" sz="2400" b="1" dirty="0">
                <a:solidFill>
                  <a:schemeClr val="dk1"/>
                </a:solidFill>
              </a:rPr>
              <a:t>      約14:27 我留下平安給你們, 我將我的</a:t>
            </a:r>
            <a:br>
              <a:rPr lang="zh-TW" sz="2400" b="1" dirty="0">
                <a:solidFill>
                  <a:schemeClr val="dk1"/>
                </a:solidFill>
              </a:rPr>
            </a:br>
            <a:r>
              <a:rPr lang="zh-TW" sz="2400" b="1" dirty="0">
                <a:solidFill>
                  <a:schemeClr val="dk1"/>
                </a:solidFill>
              </a:rPr>
              <a:t>                 平安賜給你們, 我所賜的,</a:t>
            </a:r>
            <a:br>
              <a:rPr lang="zh-TW" sz="2400" b="1" dirty="0">
                <a:solidFill>
                  <a:schemeClr val="dk1"/>
                </a:solidFill>
              </a:rPr>
            </a:br>
            <a:r>
              <a:rPr lang="zh-TW" sz="2400" b="1" dirty="0">
                <a:solidFill>
                  <a:schemeClr val="dk1"/>
                </a:solidFill>
              </a:rPr>
              <a:t>                 不像世人所賜的, 你們心裡</a:t>
            </a:r>
            <a:br>
              <a:rPr lang="zh-TW" sz="2400" b="1" dirty="0">
                <a:solidFill>
                  <a:schemeClr val="dk1"/>
                </a:solidFill>
              </a:rPr>
            </a:br>
            <a:r>
              <a:rPr lang="zh-TW" sz="2400" b="1" dirty="0">
                <a:solidFill>
                  <a:schemeClr val="dk1"/>
                </a:solidFill>
              </a:rPr>
              <a:t>                 不要憂愁, 也不要膽怯〪</a:t>
            </a: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153"/>
          <p:cNvSpPr txBox="1"/>
          <p:nvPr/>
        </p:nvSpPr>
        <p:spPr>
          <a:xfrm>
            <a:off x="619125" y="146354"/>
            <a:ext cx="7400925" cy="906592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zh-TW" sz="2800" b="1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II. 信而不怕</a:t>
            </a:r>
            <a:br>
              <a:rPr lang="zh-TW" sz="2800" b="1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zh-TW" sz="2800" b="1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（可4:39-41）</a:t>
            </a:r>
            <a:endParaRPr sz="2800" b="1" i="0" u="none" strike="noStrike" cap="none" dirty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" name="Google Shape;857;p154" descr="抽象水波圖樣"/>
          <p:cNvPicPr preferRelativeResize="0"/>
          <p:nvPr/>
        </p:nvPicPr>
        <p:blipFill rotWithShape="1">
          <a:blip r:embed="rId3">
            <a:alphaModFix amt="71000"/>
          </a:blip>
          <a:srcRect t="773" r="-1" b="8242"/>
          <a:stretch/>
        </p:blipFill>
        <p:spPr>
          <a:xfrm>
            <a:off x="1" y="1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154"/>
          <p:cNvSpPr txBox="1">
            <a:spLocks noGrp="1"/>
          </p:cNvSpPr>
          <p:nvPr>
            <p:ph type="title"/>
          </p:nvPr>
        </p:nvSpPr>
        <p:spPr>
          <a:xfrm>
            <a:off x="1727138" y="272093"/>
            <a:ext cx="4826156" cy="773925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ill Sans"/>
              <a:buNone/>
            </a:pPr>
            <a:r>
              <a:rPr lang="zh-TW" sz="5400" b="1" dirty="0"/>
              <a:t>結論</a:t>
            </a:r>
            <a:endParaRPr sz="5400" b="1" dirty="0"/>
          </a:p>
        </p:txBody>
      </p:sp>
      <p:sp>
        <p:nvSpPr>
          <p:cNvPr id="859" name="Google Shape;859;p154"/>
          <p:cNvSpPr txBox="1">
            <a:spLocks noGrp="1"/>
          </p:cNvSpPr>
          <p:nvPr>
            <p:ph type="body" idx="1"/>
          </p:nvPr>
        </p:nvSpPr>
        <p:spPr>
          <a:xfrm>
            <a:off x="433099" y="1163193"/>
            <a:ext cx="8277802" cy="351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zh-TW" sz="3200" b="1" dirty="0"/>
              <a:t>活出信而不怕的人生 :</a:t>
            </a:r>
            <a:endParaRPr sz="3200" dirty="0"/>
          </a:p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zh-TW" sz="3200" b="1" dirty="0">
                <a:solidFill>
                  <a:schemeClr val="dk1"/>
                </a:solidFill>
              </a:rPr>
              <a:t>信靠主是大自然和全能的主</a:t>
            </a:r>
            <a:br>
              <a:rPr lang="zh-TW" sz="3200" b="1" dirty="0">
                <a:solidFill>
                  <a:schemeClr val="dk1"/>
                </a:solidFill>
              </a:rPr>
            </a:br>
            <a:r>
              <a:rPr lang="zh-TW" sz="3200" b="1" dirty="0">
                <a:solidFill>
                  <a:schemeClr val="dk1"/>
                </a:solidFill>
              </a:rPr>
              <a:t>衪掌管一切</a:t>
            </a:r>
            <a:endParaRPr sz="3200" b="1" dirty="0">
              <a:solidFill>
                <a:schemeClr val="dk1"/>
              </a:solidFill>
            </a:endParaRPr>
          </a:p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zh-TW" sz="3200" b="1" dirty="0">
                <a:solidFill>
                  <a:schemeClr val="dk1"/>
                </a:solidFill>
              </a:rPr>
              <a:t>信靠主是與我們同在</a:t>
            </a:r>
            <a:endParaRPr sz="3200" b="1" dirty="0">
              <a:solidFill>
                <a:schemeClr val="dk1"/>
              </a:solidFill>
            </a:endParaRPr>
          </a:p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zh-TW" sz="3200" b="1" dirty="0">
                <a:solidFill>
                  <a:schemeClr val="dk1"/>
                </a:solidFill>
              </a:rPr>
              <a:t>信靠主是我們的救主</a:t>
            </a:r>
            <a:endParaRPr sz="3200" b="1" dirty="0">
              <a:solidFill>
                <a:schemeClr val="dk1"/>
              </a:solidFill>
            </a:endParaRPr>
          </a:p>
          <a:p>
            <a:pPr marL="742950" lvl="0" indent="-742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zh-TW" sz="3200" b="1" dirty="0">
                <a:solidFill>
                  <a:schemeClr val="dk1"/>
                </a:solidFill>
              </a:rPr>
              <a:t>信靠主賜給我們平安</a:t>
            </a:r>
            <a:br>
              <a:rPr lang="zh-TW" sz="3200" b="1" dirty="0">
                <a:solidFill>
                  <a:schemeClr val="dk1"/>
                </a:solidFill>
              </a:rPr>
            </a:br>
            <a:r>
              <a:rPr lang="zh-TW" sz="4800" b="1" dirty="0">
                <a:solidFill>
                  <a:schemeClr val="dk1"/>
                </a:solidFill>
              </a:rPr>
              <a:t/>
            </a:r>
            <a:br>
              <a:rPr lang="zh-TW" sz="4800" b="1" dirty="0">
                <a:solidFill>
                  <a:schemeClr val="dk1"/>
                </a:solidFill>
              </a:rPr>
            </a:br>
            <a:endParaRPr sz="4800" dirty="0"/>
          </a:p>
          <a:p>
            <a:pPr marL="0" lvl="0" indent="0" algn="l" rtl="0">
              <a:lnSpc>
                <a:spcPts val="648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endParaRPr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p155" descr="抽象水波圖樣"/>
          <p:cNvPicPr preferRelativeResize="0"/>
          <p:nvPr/>
        </p:nvPicPr>
        <p:blipFill rotWithShape="1">
          <a:blip r:embed="rId3">
            <a:alphaModFix amt="71000"/>
          </a:blip>
          <a:srcRect t="773" r="-1" b="8242"/>
          <a:stretch/>
        </p:blipFill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155"/>
          <p:cNvSpPr txBox="1">
            <a:spLocks noGrp="1"/>
          </p:cNvSpPr>
          <p:nvPr>
            <p:ph type="title"/>
          </p:nvPr>
        </p:nvSpPr>
        <p:spPr>
          <a:xfrm>
            <a:off x="1814222" y="222292"/>
            <a:ext cx="4826156" cy="69262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ill Sans"/>
              <a:buNone/>
            </a:pPr>
            <a:r>
              <a:rPr lang="zh-TW" sz="3600" b="1"/>
              <a:t>世上有三種人</a:t>
            </a:r>
            <a:endParaRPr sz="3600" b="1"/>
          </a:p>
        </p:txBody>
      </p:sp>
      <p:sp>
        <p:nvSpPr>
          <p:cNvPr id="866" name="Google Shape;866;p155"/>
          <p:cNvSpPr txBox="1">
            <a:spLocks noGrp="1"/>
          </p:cNvSpPr>
          <p:nvPr>
            <p:ph type="body" idx="1"/>
          </p:nvPr>
        </p:nvSpPr>
        <p:spPr>
          <a:xfrm>
            <a:off x="438151" y="1315593"/>
            <a:ext cx="7972425" cy="325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742950" lvl="0" indent="-742950" algn="l" rtl="0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zh-TW" sz="6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因不信而怕</a:t>
            </a:r>
            <a:endParaRPr sz="6500" b="1" dirty="0">
              <a:solidFill>
                <a:schemeClr val="dk1"/>
              </a:solidFill>
            </a:endParaRPr>
          </a:p>
          <a:p>
            <a:pPr marL="742950" lvl="0" indent="-742950" algn="l" rtl="0">
              <a:lnSpc>
                <a:spcPts val="576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zh-TW" sz="6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因怕而信</a:t>
            </a:r>
            <a:endParaRPr sz="6500" b="1" dirty="0">
              <a:solidFill>
                <a:schemeClr val="dk1"/>
              </a:solidFill>
            </a:endParaRPr>
          </a:p>
          <a:p>
            <a:pPr marL="742950" lvl="0" indent="-742950" algn="l" rtl="0">
              <a:lnSpc>
                <a:spcPts val="576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AutoNum type="arabicPeriod"/>
            </a:pPr>
            <a:r>
              <a:rPr lang="zh-TW" sz="6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因信而不怕</a:t>
            </a:r>
            <a:endParaRPr sz="65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1111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zh-TW" sz="4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您選擇哪一種呢</a:t>
            </a:r>
            <a:r>
              <a:rPr lang="zh-TW" sz="4800" b="1" dirty="0">
                <a:solidFill>
                  <a:schemeClr val="dk1"/>
                </a:solidFill>
              </a:rPr>
              <a:t>?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145" descr="抽象水波圖樣"/>
          <p:cNvPicPr preferRelativeResize="0"/>
          <p:nvPr/>
        </p:nvPicPr>
        <p:blipFill rotWithShape="1">
          <a:blip r:embed="rId3">
            <a:alphaModFix amt="71000"/>
          </a:blip>
          <a:srcRect t="773" r="-1" b="824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145"/>
          <p:cNvSpPr txBox="1">
            <a:spLocks noGrp="1"/>
          </p:cNvSpPr>
          <p:nvPr>
            <p:ph type="title"/>
          </p:nvPr>
        </p:nvSpPr>
        <p:spPr>
          <a:xfrm>
            <a:off x="1776121" y="155124"/>
            <a:ext cx="4826156" cy="836188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ill Sans"/>
              <a:buNone/>
            </a:pPr>
            <a:r>
              <a:rPr lang="zh-TW" sz="6600" b="1" dirty="0"/>
              <a:t>引言</a:t>
            </a:r>
            <a:endParaRPr dirty="0"/>
          </a:p>
        </p:txBody>
      </p:sp>
      <p:sp>
        <p:nvSpPr>
          <p:cNvPr id="782" name="Google Shape;782;p145"/>
          <p:cNvSpPr txBox="1">
            <a:spLocks noGrp="1"/>
          </p:cNvSpPr>
          <p:nvPr>
            <p:ph type="body" idx="1"/>
          </p:nvPr>
        </p:nvSpPr>
        <p:spPr>
          <a:xfrm>
            <a:off x="-1395985" y="1315593"/>
            <a:ext cx="11942065" cy="325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None/>
            </a:pPr>
            <a:endParaRPr sz="400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4000"/>
              <a:buNone/>
            </a:pPr>
            <a:endParaRPr sz="4000">
              <a:solidFill>
                <a:srgbClr val="FF0000"/>
              </a:solidFill>
            </a:endParaRPr>
          </a:p>
        </p:txBody>
      </p:sp>
      <p:pic>
        <p:nvPicPr>
          <p:cNvPr id="783" name="Google Shape;783;p1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7149" y="2554324"/>
            <a:ext cx="69705" cy="3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1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595" y="1173791"/>
            <a:ext cx="6885200" cy="3846071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145"/>
          <p:cNvSpPr txBox="1"/>
          <p:nvPr/>
        </p:nvSpPr>
        <p:spPr>
          <a:xfrm>
            <a:off x="-1070692" y="5227901"/>
            <a:ext cx="198539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zh-TW" sz="900" b="0" i="0" u="sng" strike="noStrike" cap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6"/>
              </a:rPr>
              <a:t>此相片</a:t>
            </a:r>
            <a:r>
              <a:rPr lang="zh-TW" sz="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(作者: 未知的作者) 已透過 </a:t>
            </a:r>
            <a:r>
              <a:rPr lang="zh-TW" sz="900" b="0" i="0" u="sng" strike="noStrike" cap="none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7"/>
              </a:rPr>
              <a:t>CC BY-SA</a:t>
            </a:r>
            <a:r>
              <a:rPr lang="zh-TW" sz="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授權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146" descr="抽象水波圖樣"/>
          <p:cNvPicPr preferRelativeResize="0"/>
          <p:nvPr/>
        </p:nvPicPr>
        <p:blipFill rotWithShape="1">
          <a:blip r:embed="rId3">
            <a:alphaModFix amt="71000"/>
          </a:blip>
          <a:srcRect t="773" r="-1" b="824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146"/>
          <p:cNvSpPr txBox="1">
            <a:spLocks noGrp="1"/>
          </p:cNvSpPr>
          <p:nvPr>
            <p:ph type="title"/>
          </p:nvPr>
        </p:nvSpPr>
        <p:spPr>
          <a:xfrm>
            <a:off x="1996680" y="343662"/>
            <a:ext cx="4826156" cy="869841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ill Sans"/>
              <a:buNone/>
            </a:pPr>
            <a:r>
              <a:rPr lang="zh-TW" sz="6600" b="1" dirty="0"/>
              <a:t>引言</a:t>
            </a:r>
            <a:endParaRPr dirty="0"/>
          </a:p>
        </p:txBody>
      </p:sp>
      <p:sp>
        <p:nvSpPr>
          <p:cNvPr id="792" name="Google Shape;792;p146"/>
          <p:cNvSpPr txBox="1">
            <a:spLocks noGrp="1"/>
          </p:cNvSpPr>
          <p:nvPr>
            <p:ph type="body" idx="1"/>
          </p:nvPr>
        </p:nvSpPr>
        <p:spPr>
          <a:xfrm>
            <a:off x="-1395985" y="1315593"/>
            <a:ext cx="11942065" cy="325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None/>
            </a:pPr>
            <a:endParaRPr sz="400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4000"/>
              <a:buNone/>
            </a:pPr>
            <a:endParaRPr sz="4000">
              <a:solidFill>
                <a:srgbClr val="FF0000"/>
              </a:solidFill>
            </a:endParaRPr>
          </a:p>
        </p:txBody>
      </p:sp>
      <p:pic>
        <p:nvPicPr>
          <p:cNvPr id="793" name="Google Shape;793;p1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755" y="3109718"/>
            <a:ext cx="2556406" cy="1478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1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5501" y="1449256"/>
            <a:ext cx="2813545" cy="1222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1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60795" y="1452991"/>
            <a:ext cx="2993879" cy="1193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1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37149" y="2554324"/>
            <a:ext cx="69705" cy="3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1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62543" y="3155079"/>
            <a:ext cx="2756502" cy="143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1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8157" y="1452989"/>
            <a:ext cx="2479123" cy="1193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14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58600" y="3155079"/>
            <a:ext cx="2902316" cy="1434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p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147"/>
          <p:cNvSpPr txBox="1"/>
          <p:nvPr/>
        </p:nvSpPr>
        <p:spPr>
          <a:xfrm>
            <a:off x="408213" y="247989"/>
            <a:ext cx="6564086" cy="1018749"/>
          </a:xfrm>
          <a:prstGeom prst="rect">
            <a:avLst/>
          </a:prstGeom>
          <a:solidFill>
            <a:srgbClr val="FFFFFF">
              <a:alpha val="6274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00"/>
              <a:buFont typeface="Arial"/>
              <a:buNone/>
            </a:pPr>
            <a:r>
              <a:rPr lang="zh-TW" sz="6600" b="0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講題：信而不怕</a:t>
            </a:r>
            <a:endParaRPr sz="6600" b="0" i="0" u="none" strike="noStrike" cap="none" dirty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06" name="Google Shape;806;p147"/>
          <p:cNvSpPr txBox="1"/>
          <p:nvPr/>
        </p:nvSpPr>
        <p:spPr>
          <a:xfrm>
            <a:off x="503462" y="1359766"/>
            <a:ext cx="6044093" cy="725055"/>
          </a:xfrm>
          <a:prstGeom prst="rect">
            <a:avLst/>
          </a:prstGeom>
          <a:solidFill>
            <a:srgbClr val="FFFFFF">
              <a:alpha val="42745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Pts val="4400"/>
              <a:buFont typeface="Arial"/>
              <a:buChar char="•"/>
            </a:pPr>
            <a:r>
              <a:rPr lang="zh-TW" sz="4400" b="1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經文：</a:t>
            </a:r>
            <a:r>
              <a:rPr lang="zh-TW" altLang="en-US" sz="4400" b="1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馬</a:t>
            </a:r>
            <a:r>
              <a:rPr lang="zh-TW" sz="4400" b="1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可</a:t>
            </a:r>
            <a:r>
              <a:rPr lang="zh-TW" altLang="en-US" sz="4400" b="1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福音</a:t>
            </a:r>
            <a:r>
              <a:rPr lang="zh-TW" sz="4400" b="1" i="0" u="none" strike="noStrike" cap="none" dirty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4:35-41</a:t>
            </a:r>
            <a:endParaRPr sz="4400" b="1" i="0" u="none" strike="noStrike" cap="none" dirty="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" name="Google Shape;811;p148" descr="抽象水波圖樣"/>
          <p:cNvPicPr preferRelativeResize="0"/>
          <p:nvPr/>
        </p:nvPicPr>
        <p:blipFill rotWithShape="1">
          <a:blip r:embed="rId3">
            <a:alphaModFix amt="7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74"/>
                    </a14:imgEffect>
                  </a14:imgLayer>
                </a14:imgProps>
              </a:ext>
            </a:extLst>
          </a:blip>
          <a:srcRect t="773" r="-1" b="8242"/>
          <a:stretch/>
        </p:blipFill>
        <p:spPr>
          <a:xfrm>
            <a:off x="0" y="8467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148"/>
          <p:cNvSpPr txBox="1">
            <a:spLocks noGrp="1"/>
          </p:cNvSpPr>
          <p:nvPr>
            <p:ph type="title"/>
          </p:nvPr>
        </p:nvSpPr>
        <p:spPr>
          <a:xfrm>
            <a:off x="466725" y="92756"/>
            <a:ext cx="8025494" cy="1157808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ill Sans"/>
              <a:buNone/>
            </a:pPr>
            <a:r>
              <a:rPr lang="zh-TW" sz="4000" b="1" dirty="0"/>
              <a:t>I.    不信而怕</a:t>
            </a:r>
            <a:br>
              <a:rPr lang="zh-TW" sz="4000" b="1" dirty="0"/>
            </a:br>
            <a:r>
              <a:rPr lang="zh-TW" sz="4000" b="1" dirty="0"/>
              <a:t>  （</a:t>
            </a:r>
            <a:r>
              <a:rPr lang="zh-TW" altLang="en-US" sz="4000" b="1" dirty="0"/>
              <a:t>馬</a:t>
            </a:r>
            <a:r>
              <a:rPr lang="zh-TW" sz="4000" b="1" dirty="0"/>
              <a:t>可</a:t>
            </a:r>
            <a:r>
              <a:rPr lang="zh-TW" altLang="en-US" sz="4000" b="1" dirty="0"/>
              <a:t>福音</a:t>
            </a:r>
            <a:r>
              <a:rPr lang="zh-TW" sz="4000" b="1" dirty="0"/>
              <a:t>4: 35-38, 40-41）</a:t>
            </a:r>
            <a:endParaRPr sz="4000" b="1" dirty="0"/>
          </a:p>
        </p:txBody>
      </p:sp>
      <p:sp>
        <p:nvSpPr>
          <p:cNvPr id="813" name="Google Shape;813;p148"/>
          <p:cNvSpPr txBox="1">
            <a:spLocks noGrp="1"/>
          </p:cNvSpPr>
          <p:nvPr>
            <p:ph type="body" idx="1"/>
          </p:nvPr>
        </p:nvSpPr>
        <p:spPr>
          <a:xfrm>
            <a:off x="-1395985" y="1315593"/>
            <a:ext cx="11942065" cy="325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None/>
            </a:pPr>
            <a:endParaRPr sz="4000"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4000"/>
              <a:buNone/>
            </a:pP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814" name="Google Shape;814;p148"/>
          <p:cNvSpPr txBox="1"/>
          <p:nvPr/>
        </p:nvSpPr>
        <p:spPr>
          <a:xfrm>
            <a:off x="-1" y="1250565"/>
            <a:ext cx="9084179" cy="390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Pts val="2400"/>
            </a:pPr>
            <a:r>
              <a:rPr lang="zh-TW" sz="22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35 當那天晚上, 耶穌對門徒說: 「我們渡到</a:t>
            </a:r>
            <a:r>
              <a:rPr lang="zh-TW" sz="2200" b="1" i="0" u="none" strike="noStrike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那邊</a:t>
            </a:r>
            <a:r>
              <a:rPr lang="en-US" altLang="zh-TW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zh-TW" sz="2200" b="1" i="0" u="none" strike="noStrike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去</a:t>
            </a:r>
            <a:r>
              <a:rPr lang="zh-TW" sz="22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吧。」 </a:t>
            </a:r>
            <a:endParaRPr sz="2200" b="1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R="0" lvl="0" algn="l" rtl="0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400"/>
            </a:pPr>
            <a:r>
              <a:rPr lang="zh-TW" sz="22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36 門徒離開眾人, 耶穌仍在船上, 他們就把他</a:t>
            </a:r>
            <a:r>
              <a:rPr lang="zh-TW" sz="2200" b="1" i="0" u="none" strike="noStrike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一</a:t>
            </a:r>
            <a:r>
              <a:rPr lang="en-US" altLang="zh-TW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zh-TW" sz="2200" b="1" i="0" u="none" strike="noStrike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同</a:t>
            </a:r>
            <a:r>
              <a:rPr lang="zh-TW" sz="22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帶去; 也</a:t>
            </a:r>
            <a:r>
              <a:rPr lang="zh-TW" altLang="en-US" sz="22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有別的</a:t>
            </a:r>
            <a:r>
              <a:rPr lang="zh-TW" altLang="en-US" sz="2200" b="1" i="0" u="none" strike="noStrike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船</a:t>
            </a:r>
            <a:endParaRPr lang="en-US" altLang="zh-TW" sz="2200" b="1" i="0" u="none" strike="noStrike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R="0" lvl="0" algn="l" rtl="0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400"/>
            </a:pPr>
            <a:r>
              <a:rPr lang="en-US" altLang="zh-TW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altLang="zh-TW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   </a:t>
            </a:r>
            <a:r>
              <a:rPr lang="zh-TW" altLang="en-US" sz="2200" b="1" i="0" u="none" strike="noStrike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和</a:t>
            </a:r>
            <a:r>
              <a:rPr lang="zh-TW" altLang="en-US" sz="22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他同行。</a:t>
            </a:r>
          </a:p>
          <a:p>
            <a:pPr marR="0" lvl="0" algn="l" rtl="0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400"/>
            </a:pPr>
            <a:r>
              <a:rPr lang="zh-TW" sz="22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37 忽然起了暴風, 波浪打入船內, 甚至船要滿了水。                                      </a:t>
            </a:r>
            <a:endParaRPr sz="2200" b="1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R="0" lvl="0" algn="l" rtl="0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400"/>
            </a:pPr>
            <a:r>
              <a:rPr lang="zh-TW" sz="22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38 耶穌在船尾上,  枕著枕頭睡覺。門徒叫醒了他</a:t>
            </a:r>
            <a:r>
              <a:rPr lang="zh-TW" sz="2200" b="1" i="0" u="none" strike="noStrike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,</a:t>
            </a:r>
            <a:r>
              <a:rPr lang="en-US" altLang="zh-TW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 </a:t>
            </a:r>
            <a:r>
              <a:rPr lang="zh-TW" sz="2200" b="1" i="0" u="none" strike="noStrike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zh-TW" sz="22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說: 「夫子! 我們喪命,  </a:t>
            </a:r>
            <a:endParaRPr lang="en-US" altLang="zh-TW" sz="2200" b="1" i="0" u="none" strike="noStrike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R="0" lvl="0" algn="l" rtl="0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400"/>
            </a:pPr>
            <a:r>
              <a:rPr lang="en-US" altLang="zh-TW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altLang="zh-TW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    </a:t>
            </a:r>
            <a:r>
              <a:rPr lang="zh-TW" sz="2200" b="1" i="0" u="none" strike="noStrike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你</a:t>
            </a:r>
            <a:r>
              <a:rPr lang="zh-TW" sz="22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不顧嗎? 」                              </a:t>
            </a:r>
            <a:endParaRPr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R="0" lvl="0" algn="l" rtl="0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400"/>
            </a:pPr>
            <a:r>
              <a:rPr lang="zh-TW" sz="22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40 耶穌對他們說: 「為甚麼膽怯? 你們還沒有信心嗎? 」            </a:t>
            </a:r>
            <a:endParaRPr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R="0" lvl="0" algn="l" rtl="0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400"/>
            </a:pPr>
            <a:r>
              <a:rPr lang="zh-TW" sz="22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41 他們就大大地懼怕, 彼此說: 「這到底是誰, 連</a:t>
            </a:r>
            <a:r>
              <a:rPr lang="zh-TW" sz="2200" b="1" i="0" u="none" strike="noStrike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風</a:t>
            </a:r>
            <a:r>
              <a:rPr lang="en-US" altLang="zh-TW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    </a:t>
            </a:r>
            <a:r>
              <a:rPr lang="zh-TW" sz="22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和海也聽從他了。 」</a:t>
            </a:r>
            <a:endParaRPr sz="2200" b="1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" name="Google Shape;819;p149" descr="抽象水波圖樣"/>
          <p:cNvPicPr preferRelativeResize="0"/>
          <p:nvPr/>
        </p:nvPicPr>
        <p:blipFill rotWithShape="1">
          <a:blip r:embed="rId3">
            <a:alphaModFix amt="71000"/>
          </a:blip>
          <a:srcRect t="773" r="-1" b="8242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p149"/>
          <p:cNvSpPr txBox="1">
            <a:spLocks noGrp="1"/>
          </p:cNvSpPr>
          <p:nvPr>
            <p:ph type="title"/>
          </p:nvPr>
        </p:nvSpPr>
        <p:spPr>
          <a:xfrm>
            <a:off x="647702" y="187747"/>
            <a:ext cx="7400925" cy="1145397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ill Sans"/>
              <a:buNone/>
            </a:pPr>
            <a:r>
              <a:rPr lang="zh-TW" sz="4400" b="1" dirty="0"/>
              <a:t>II. 信而不怕</a:t>
            </a:r>
            <a:br>
              <a:rPr lang="zh-TW" sz="4400" b="1" dirty="0"/>
            </a:br>
            <a:r>
              <a:rPr lang="zh-TW" sz="4400" b="1" dirty="0"/>
              <a:t>（可4:39-41）</a:t>
            </a:r>
            <a:endParaRPr sz="4400" b="1" dirty="0"/>
          </a:p>
        </p:txBody>
      </p:sp>
      <p:sp>
        <p:nvSpPr>
          <p:cNvPr id="821" name="Google Shape;821;p149"/>
          <p:cNvSpPr txBox="1">
            <a:spLocks noGrp="1"/>
          </p:cNvSpPr>
          <p:nvPr>
            <p:ph type="body" idx="1"/>
          </p:nvPr>
        </p:nvSpPr>
        <p:spPr>
          <a:xfrm>
            <a:off x="-1395985" y="1315593"/>
            <a:ext cx="11942065" cy="325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None/>
            </a:pPr>
            <a:endParaRPr sz="4000"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262626"/>
              </a:buClr>
              <a:buSzPts val="4000"/>
              <a:buNone/>
            </a:pP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822" name="Google Shape;822;p149"/>
          <p:cNvSpPr txBox="1"/>
          <p:nvPr/>
        </p:nvSpPr>
        <p:spPr>
          <a:xfrm>
            <a:off x="647702" y="1438025"/>
            <a:ext cx="7931855" cy="321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ts val="4500"/>
              </a:lnSpc>
              <a:buClr>
                <a:srgbClr val="9BAFB5"/>
              </a:buClr>
              <a:buSzPts val="2800"/>
            </a:pPr>
            <a:r>
              <a:rPr lang="en-US" altLang="zh-TW" sz="30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39 </a:t>
            </a:r>
            <a:r>
              <a:rPr lang="zh-TW" sz="30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耶穌醒了, 斥責風, 向海說: 「住</a:t>
            </a:r>
            <a:r>
              <a:rPr lang="zh-TW" altLang="zh-HK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了吧! </a:t>
            </a:r>
            <a:endParaRPr lang="en-US" altLang="zh-TW" sz="3000" b="1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lvl="0">
              <a:lnSpc>
                <a:spcPts val="4500"/>
              </a:lnSpc>
              <a:buClr>
                <a:srgbClr val="9BAFB5"/>
              </a:buClr>
              <a:buSzPts val="2800"/>
            </a:pPr>
            <a:r>
              <a:rPr lang="en-US" altLang="zh-TW" sz="30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    </a:t>
            </a:r>
            <a:r>
              <a:rPr lang="zh-TW" sz="30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靜了吧! 」</a:t>
            </a:r>
            <a:r>
              <a:rPr lang="zh-TW" altLang="zh-HK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風就止住,</a:t>
            </a:r>
            <a:r>
              <a:rPr lang="zh-TW" sz="30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大大地平靜了。</a:t>
            </a:r>
            <a:endParaRPr sz="3000" b="1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R="0" lvl="0" algn="l" rtl="0">
              <a:lnSpc>
                <a:spcPts val="4500"/>
              </a:lnSpc>
              <a:spcAft>
                <a:spcPts val="0"/>
              </a:spcAft>
              <a:buClr>
                <a:srgbClr val="9BAFB5"/>
              </a:buClr>
              <a:buSzPts val="2800"/>
            </a:pPr>
            <a:r>
              <a:rPr lang="en-US" altLang="zh-TW" sz="30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40 </a:t>
            </a:r>
            <a:r>
              <a:rPr lang="zh-TW" sz="30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耶穌對他們說: 「為甚麼膽怯? 你們</a:t>
            </a:r>
            <a:endParaRPr lang="en-US" altLang="zh-TW" sz="3000" b="1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R="0" lvl="0" algn="l" rtl="0">
              <a:lnSpc>
                <a:spcPts val="4500"/>
              </a:lnSpc>
              <a:spcAft>
                <a:spcPts val="0"/>
              </a:spcAft>
              <a:buClr>
                <a:srgbClr val="9BAFB5"/>
              </a:buClr>
              <a:buSzPts val="2800"/>
            </a:pPr>
            <a:r>
              <a:rPr lang="en-US" altLang="zh-TW" sz="30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    </a:t>
            </a:r>
            <a:r>
              <a:rPr lang="zh-TW" sz="30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還沒有信心嗎? 」     </a:t>
            </a:r>
            <a:endParaRPr lang="en-US" altLang="zh-TW" sz="3000" b="1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R="0" lvl="0" algn="l" rtl="0">
              <a:lnSpc>
                <a:spcPts val="4500"/>
              </a:lnSpc>
              <a:spcAft>
                <a:spcPts val="0"/>
              </a:spcAft>
              <a:buClr>
                <a:srgbClr val="9BAFB5"/>
              </a:buClr>
              <a:buSzPts val="2800"/>
            </a:pPr>
            <a:r>
              <a:rPr lang="zh-TW" sz="30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41 他們就大大地懼怕, 彼此說: 「這</a:t>
            </a:r>
            <a:endParaRPr lang="en-US" altLang="zh-TW" sz="3000" b="1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R="0" lvl="0" algn="l" rtl="0">
              <a:lnSpc>
                <a:spcPts val="4500"/>
              </a:lnSpc>
              <a:spcAft>
                <a:spcPts val="0"/>
              </a:spcAft>
              <a:buClr>
                <a:srgbClr val="9BAFB5"/>
              </a:buClr>
              <a:buSzPts val="2800"/>
            </a:pPr>
            <a:r>
              <a:rPr lang="en-US" altLang="zh-TW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     </a:t>
            </a:r>
            <a:r>
              <a:rPr lang="zh-TW" sz="30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到底是誰, 連風和</a:t>
            </a:r>
            <a:r>
              <a:rPr lang="zh-TW" altLang="en-US" sz="30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ea typeface="Gill Sans"/>
                <a:cs typeface="Gill Sans"/>
                <a:sym typeface="Gill Sans"/>
              </a:rPr>
              <a:t>海也聽從他了。 」</a:t>
            </a:r>
          </a:p>
          <a:p>
            <a:pPr marL="228600" marR="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Pts val="2800"/>
              <a:buFont typeface="Arial"/>
              <a:buNone/>
            </a:pPr>
            <a:endParaRPr sz="3500" b="0" i="0" u="none" strike="noStrike" cap="none" dirty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827;p150" descr="抽象水波圖樣"/>
          <p:cNvPicPr preferRelativeResize="0"/>
          <p:nvPr/>
        </p:nvPicPr>
        <p:blipFill rotWithShape="1">
          <a:blip r:embed="rId3">
            <a:alphaModFix amt="71000"/>
          </a:blip>
          <a:srcRect t="773" r="-1" b="8242"/>
          <a:stretch/>
        </p:blipFill>
        <p:spPr>
          <a:xfrm>
            <a:off x="-1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8" name="Google Shape;828;p150"/>
          <p:cNvSpPr txBox="1">
            <a:spLocks noGrp="1"/>
          </p:cNvSpPr>
          <p:nvPr>
            <p:ph type="title"/>
          </p:nvPr>
        </p:nvSpPr>
        <p:spPr>
          <a:xfrm>
            <a:off x="779691" y="1640786"/>
            <a:ext cx="7400925" cy="4673705"/>
          </a:xfrm>
          <a:prstGeom prst="rect">
            <a:avLst/>
          </a:prstGeom>
          <a:solidFill>
            <a:srgbClr val="FDECD0">
              <a:alpha val="58823"/>
            </a:srgbClr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sp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zh-TW" sz="3600" b="1" dirty="0">
                <a:solidFill>
                  <a:schemeClr val="dk1"/>
                </a:solidFill>
              </a:rPr>
              <a:t>A. 信靠主是大自然和全能的主</a:t>
            </a:r>
            <a:br>
              <a:rPr lang="zh-TW" sz="3600" b="1" dirty="0">
                <a:solidFill>
                  <a:schemeClr val="dk1"/>
                </a:solidFill>
              </a:rPr>
            </a:br>
            <a:r>
              <a:rPr lang="zh-TW" sz="3600" b="1" dirty="0">
                <a:solidFill>
                  <a:schemeClr val="dk1"/>
                </a:solidFill>
              </a:rPr>
              <a:t>    衪掌管一切</a:t>
            </a:r>
            <a:br>
              <a:rPr lang="zh-TW" sz="3600" b="1" dirty="0">
                <a:solidFill>
                  <a:schemeClr val="dk1"/>
                </a:solidFill>
              </a:rPr>
            </a:br>
            <a:r>
              <a:rPr lang="zh-TW" sz="3600" b="1" dirty="0">
                <a:solidFill>
                  <a:schemeClr val="dk1"/>
                </a:solidFill>
              </a:rPr>
              <a:t/>
            </a:r>
            <a:br>
              <a:rPr lang="zh-TW" sz="3600" b="1" dirty="0">
                <a:solidFill>
                  <a:schemeClr val="dk1"/>
                </a:solidFill>
              </a:rPr>
            </a:br>
            <a:r>
              <a:rPr lang="zh-TW" sz="3600" b="1" dirty="0">
                <a:solidFill>
                  <a:schemeClr val="dk1"/>
                </a:solidFill>
              </a:rPr>
              <a:t>    V.39  住了吧 ! 靜了吧 !</a:t>
            </a:r>
            <a:r>
              <a:rPr lang="zh-TW" sz="3600" dirty="0">
                <a:solidFill>
                  <a:schemeClr val="dk1"/>
                </a:solidFill>
              </a:rPr>
              <a:t/>
            </a:r>
            <a:br>
              <a:rPr lang="zh-TW" sz="3600" dirty="0">
                <a:solidFill>
                  <a:schemeClr val="dk1"/>
                </a:solidFill>
              </a:rPr>
            </a:br>
            <a:r>
              <a:rPr lang="zh-TW" sz="3600" dirty="0">
                <a:solidFill>
                  <a:schemeClr val="dk1"/>
                </a:solidFill>
              </a:rPr>
              <a:t/>
            </a:r>
            <a:br>
              <a:rPr lang="zh-TW" sz="3600" dirty="0">
                <a:solidFill>
                  <a:schemeClr val="dk1"/>
                </a:solidFill>
              </a:rPr>
            </a:br>
            <a:r>
              <a:rPr lang="zh-TW" sz="3600" dirty="0">
                <a:solidFill>
                  <a:schemeClr val="dk1"/>
                </a:solidFill>
              </a:rPr>
              <a:t/>
            </a:r>
            <a:br>
              <a:rPr lang="zh-TW" sz="3600" dirty="0">
                <a:solidFill>
                  <a:schemeClr val="dk1"/>
                </a:solidFill>
              </a:rPr>
            </a:b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50"/>
          <p:cNvSpPr txBox="1"/>
          <p:nvPr/>
        </p:nvSpPr>
        <p:spPr>
          <a:xfrm>
            <a:off x="779691" y="328528"/>
            <a:ext cx="7400925" cy="1051337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None/>
            </a:pPr>
            <a:r>
              <a:rPr lang="zh-TW" sz="3000" b="1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II. 信而不怕</a:t>
            </a:r>
            <a:br>
              <a:rPr lang="zh-TW" sz="3000" b="1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zh-TW" sz="3000" b="1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（可4:39-41）</a:t>
            </a:r>
            <a:endParaRPr sz="3000" b="1" i="0" u="none" strike="noStrike" cap="none" dirty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835;p151" descr="抽象水波圖樣"/>
          <p:cNvPicPr preferRelativeResize="0"/>
          <p:nvPr/>
        </p:nvPicPr>
        <p:blipFill rotWithShape="1">
          <a:blip r:embed="rId3">
            <a:alphaModFix amt="71000"/>
          </a:blip>
          <a:srcRect t="773" r="-1" b="8242"/>
          <a:stretch/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151"/>
          <p:cNvSpPr txBox="1">
            <a:spLocks noGrp="1"/>
          </p:cNvSpPr>
          <p:nvPr>
            <p:ph type="title"/>
          </p:nvPr>
        </p:nvSpPr>
        <p:spPr>
          <a:xfrm>
            <a:off x="541565" y="1398635"/>
            <a:ext cx="7400925" cy="4673705"/>
          </a:xfrm>
          <a:prstGeom prst="rect">
            <a:avLst/>
          </a:prstGeom>
          <a:solidFill>
            <a:srgbClr val="FDECD0">
              <a:alpha val="58823"/>
            </a:srgbClr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sp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zh-TW" sz="3600" b="1" dirty="0">
                <a:solidFill>
                  <a:schemeClr val="dk1"/>
                </a:solidFill>
              </a:rPr>
              <a:t>B. 信靠主是與我們同在</a:t>
            </a:r>
            <a:br>
              <a:rPr lang="zh-TW" sz="3600" b="1" dirty="0">
                <a:solidFill>
                  <a:schemeClr val="dk1"/>
                </a:solidFill>
              </a:rPr>
            </a:br>
            <a:r>
              <a:rPr lang="zh-TW" sz="3600" b="1" dirty="0">
                <a:solidFill>
                  <a:schemeClr val="dk1"/>
                </a:solidFill>
              </a:rPr>
              <a:t> </a:t>
            </a:r>
            <a:br>
              <a:rPr lang="zh-TW" sz="3600" b="1" dirty="0">
                <a:solidFill>
                  <a:schemeClr val="dk1"/>
                </a:solidFill>
              </a:rPr>
            </a:br>
            <a:r>
              <a:rPr lang="zh-TW" sz="3600" b="1" dirty="0">
                <a:solidFill>
                  <a:schemeClr val="dk1"/>
                </a:solidFill>
              </a:rPr>
              <a:t>    耶穌的名字是「以馬內利」</a:t>
            </a:r>
            <a:br>
              <a:rPr lang="zh-TW" sz="3600" b="1" dirty="0">
                <a:solidFill>
                  <a:schemeClr val="dk1"/>
                </a:solidFill>
              </a:rPr>
            </a:br>
            <a:r>
              <a:rPr lang="zh-TW" sz="3600" b="1" dirty="0">
                <a:solidFill>
                  <a:schemeClr val="dk1"/>
                </a:solidFill>
              </a:rPr>
              <a:t>    意思是「神同在」</a:t>
            </a:r>
            <a:r>
              <a:rPr lang="zh-TW" sz="3600" dirty="0">
                <a:solidFill>
                  <a:schemeClr val="dk1"/>
                </a:solidFill>
              </a:rPr>
              <a:t/>
            </a:r>
            <a:br>
              <a:rPr lang="zh-TW" sz="3600" dirty="0">
                <a:solidFill>
                  <a:schemeClr val="dk1"/>
                </a:solidFill>
              </a:rPr>
            </a:br>
            <a:r>
              <a:rPr lang="zh-TW" sz="3600" dirty="0">
                <a:solidFill>
                  <a:schemeClr val="dk1"/>
                </a:solidFill>
              </a:rPr>
              <a:t>    </a:t>
            </a:r>
            <a:br>
              <a:rPr lang="zh-TW" sz="3600" dirty="0">
                <a:solidFill>
                  <a:schemeClr val="dk1"/>
                </a:solidFill>
              </a:rPr>
            </a:br>
            <a:r>
              <a:rPr lang="zh-TW" sz="3600" dirty="0">
                <a:solidFill>
                  <a:schemeClr val="dk1"/>
                </a:solidFill>
              </a:rPr>
              <a:t/>
            </a:r>
            <a:br>
              <a:rPr lang="zh-TW" sz="3600" dirty="0">
                <a:solidFill>
                  <a:schemeClr val="dk1"/>
                </a:solidFill>
              </a:rPr>
            </a:b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151"/>
          <p:cNvSpPr txBox="1"/>
          <p:nvPr/>
        </p:nvSpPr>
        <p:spPr>
          <a:xfrm>
            <a:off x="541566" y="264256"/>
            <a:ext cx="7400925" cy="1051337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None/>
            </a:pPr>
            <a:r>
              <a:rPr lang="zh-TW" sz="3000" b="1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II. 信而</a:t>
            </a:r>
            <a:r>
              <a:rPr lang="zh-TW" sz="3000" b="1" i="0" u="none" strike="noStrike" cap="none" dirty="0" smtClean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不怕</a:t>
            </a:r>
            <a:endParaRPr lang="en-US" altLang="zh-TW" sz="3000" b="1" i="0" u="none" strike="noStrike" cap="none" dirty="0" smtClean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None/>
            </a:pPr>
            <a:r>
              <a:rPr lang="zh-TW" sz="3000" b="1" i="0" u="none" strike="noStrike" cap="none" dirty="0" smtClean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（</a:t>
            </a:r>
            <a:r>
              <a:rPr lang="zh-TW" sz="3000" b="1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可4:39-41）</a:t>
            </a:r>
            <a:endParaRPr sz="3000" b="1" i="0" u="none" strike="noStrike" cap="none" dirty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Google Shape;842;p152" descr="抽象水波圖樣"/>
          <p:cNvPicPr preferRelativeResize="0"/>
          <p:nvPr/>
        </p:nvPicPr>
        <p:blipFill rotWithShape="1">
          <a:blip r:embed="rId3">
            <a:alphaModFix amt="71000"/>
          </a:blip>
          <a:srcRect t="773" r="-1" b="8242"/>
          <a:stretch/>
        </p:blipFill>
        <p:spPr>
          <a:xfrm>
            <a:off x="0" y="-57149"/>
            <a:ext cx="9144000" cy="5143492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152"/>
          <p:cNvSpPr txBox="1">
            <a:spLocks noGrp="1"/>
          </p:cNvSpPr>
          <p:nvPr>
            <p:ph type="title"/>
          </p:nvPr>
        </p:nvSpPr>
        <p:spPr>
          <a:xfrm>
            <a:off x="614836" y="1368678"/>
            <a:ext cx="8154026" cy="3443881"/>
          </a:xfrm>
          <a:prstGeom prst="rect">
            <a:avLst/>
          </a:prstGeom>
          <a:solidFill>
            <a:srgbClr val="FDECD0">
              <a:alpha val="58823"/>
            </a:srgbClr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sp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zh-TW" sz="3600" b="1" dirty="0">
                <a:solidFill>
                  <a:schemeClr val="dk1"/>
                </a:solidFill>
              </a:rPr>
              <a:t>C. 信靠主是我們的救主</a:t>
            </a:r>
            <a:br>
              <a:rPr lang="zh-TW" sz="3600" b="1" dirty="0">
                <a:solidFill>
                  <a:schemeClr val="dk1"/>
                </a:solidFill>
              </a:rPr>
            </a:br>
            <a:r>
              <a:rPr lang="zh-TW" sz="3600" b="1" dirty="0">
                <a:solidFill>
                  <a:schemeClr val="dk1"/>
                </a:solidFill>
              </a:rPr>
              <a:t>    以賽亞書12:12</a:t>
            </a:r>
            <a:br>
              <a:rPr lang="zh-TW" sz="3600" b="1" dirty="0">
                <a:solidFill>
                  <a:schemeClr val="dk1"/>
                </a:solidFill>
              </a:rPr>
            </a:br>
            <a:r>
              <a:rPr lang="zh-TW" sz="3600" b="1" dirty="0">
                <a:solidFill>
                  <a:schemeClr val="dk1"/>
                </a:solidFill>
              </a:rPr>
              <a:t>     看哪! 神是我的拯救, 我要依靠祂,</a:t>
            </a:r>
            <a:br>
              <a:rPr lang="zh-TW" sz="3600" b="1" dirty="0">
                <a:solidFill>
                  <a:schemeClr val="dk1"/>
                </a:solidFill>
              </a:rPr>
            </a:br>
            <a:r>
              <a:rPr lang="zh-TW" sz="3600" b="1" dirty="0">
                <a:solidFill>
                  <a:schemeClr val="dk1"/>
                </a:solidFill>
              </a:rPr>
              <a:t>     並不懼怕, 因為主耶和華是我的力量,</a:t>
            </a:r>
            <a:br>
              <a:rPr lang="zh-TW" sz="3600" b="1" dirty="0">
                <a:solidFill>
                  <a:schemeClr val="dk1"/>
                </a:solidFill>
              </a:rPr>
            </a:br>
            <a:r>
              <a:rPr lang="zh-TW" sz="3600" b="1" dirty="0">
                <a:solidFill>
                  <a:schemeClr val="dk1"/>
                </a:solidFill>
              </a:rPr>
              <a:t>     是我的詩歌, 祂也成了我的拯救</a:t>
            </a:r>
            <a:r>
              <a:rPr lang="zh-TW" sz="3600" dirty="0">
                <a:solidFill>
                  <a:schemeClr val="dk1"/>
                </a:solidFill>
              </a:rPr>
              <a:t>〪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52"/>
          <p:cNvSpPr txBox="1"/>
          <p:nvPr/>
        </p:nvSpPr>
        <p:spPr>
          <a:xfrm>
            <a:off x="732066" y="125835"/>
            <a:ext cx="7573735" cy="1089547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Arial"/>
              <a:buNone/>
            </a:pPr>
            <a:r>
              <a:rPr lang="zh-TW" sz="3000" b="1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II. 信而不怕</a:t>
            </a:r>
            <a:br>
              <a:rPr lang="zh-TW" sz="3000" b="1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zh-TW" sz="3000" b="1" i="0" u="none" strike="noStrike" cap="none" dirty="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（可4:39-41）</a:t>
            </a:r>
            <a:endParaRPr sz="3000" b="1" i="0" u="none" strike="noStrike" cap="none" dirty="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包裹">
  <a:themeElements>
    <a:clrScheme name="包裹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384</Words>
  <Application>Microsoft Office PowerPoint</Application>
  <PresentationFormat>如螢幕大小 (16:9)</PresentationFormat>
  <Paragraphs>43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Arial</vt:lpstr>
      <vt:lpstr>新細明體</vt:lpstr>
      <vt:lpstr>Gill Sans</vt:lpstr>
      <vt:lpstr>包裹</vt:lpstr>
      <vt:lpstr>PowerPoint 簡報</vt:lpstr>
      <vt:lpstr>引言</vt:lpstr>
      <vt:lpstr>引言</vt:lpstr>
      <vt:lpstr>PowerPoint 簡報</vt:lpstr>
      <vt:lpstr>I.    不信而怕   （馬可福音4: 35-38, 40-41）</vt:lpstr>
      <vt:lpstr>II. 信而不怕 （可4:39-41）</vt:lpstr>
      <vt:lpstr>A. 信靠主是大自然和全能的主     衪掌管一切      V.39  住了吧 ! 靜了吧 !   </vt:lpstr>
      <vt:lpstr>B. 信靠主是與我們同在       耶穌的名字是「以馬內利」     意思是「神同在」       </vt:lpstr>
      <vt:lpstr>C. 信靠主是我們的救主     以賽亞書12:12      看哪! 神是我的拯救, 我要依靠祂,      並不懼怕, 因為主耶和華是我的力量,      是我的詩歌, 祂也成了我的拯救〪</vt:lpstr>
      <vt:lpstr>D. 信靠主賜給我們平安     約16:33 我將這些事告訴你們,                   是要叫你們在我裡面有平安〪                   在世上你們有苦難, 但你們可                  以放心, 我已經勝了世界〪       約14:27 我留下平安給你們, 我將我的                  平安賜給你們, 我所賜的,                  不像世人所賜的, 你們心裡                  不要憂愁, 也不要膽怯〪</vt:lpstr>
      <vt:lpstr>結論</vt:lpstr>
      <vt:lpstr>世上有三種人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Andrew</dc:creator>
  <cp:lastModifiedBy>Andrew</cp:lastModifiedBy>
  <cp:revision>8</cp:revision>
  <dcterms:modified xsi:type="dcterms:W3CDTF">2022-08-30T02:41:24Z</dcterms:modified>
</cp:coreProperties>
</file>