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4" r:id="rId3"/>
    <p:sldId id="264" r:id="rId4"/>
    <p:sldId id="266" r:id="rId5"/>
    <p:sldId id="265" r:id="rId6"/>
    <p:sldId id="272" r:id="rId7"/>
    <p:sldId id="262" r:id="rId8"/>
    <p:sldId id="273" r:id="rId9"/>
    <p:sldId id="267" r:id="rId10"/>
    <p:sldId id="275" r:id="rId11"/>
    <p:sldId id="263" r:id="rId12"/>
    <p:sldId id="276" r:id="rId13"/>
  </p:sldIdLst>
  <p:sldSz cx="12192000" cy="6858000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8FF1-2C18-4A0E-91AD-C74148E4C1C5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712"/>
          </a:xfrm>
        </p:spPr>
        <p:txBody>
          <a:bodyPr/>
          <a:lstStyle/>
          <a:p>
            <a:pPr algn="ctr"/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27/28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日崇拜講道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35838"/>
            <a:ext cx="10515600" cy="4641125"/>
          </a:xfrm>
        </p:spPr>
        <p:txBody>
          <a:bodyPr/>
          <a:lstStyle/>
          <a:p>
            <a:pPr algn="l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經文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出埃及記二十章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8-11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申命記五章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12-15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  <a:p>
            <a:pPr algn="l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安息日的雙重意義</a:t>
            </a:r>
          </a:p>
          <a:p>
            <a:pPr algn="l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algn="l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1.安息日的基本意義(20:8-10, 5:12-14)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安息日的深層意義(20:11, 5:15)</a:t>
            </a:r>
          </a:p>
          <a:p>
            <a:pPr marL="0" indent="0" algn="l">
              <a:buNone/>
            </a:pP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祭司也不守安息日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輪班怎樣處理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定期放下工作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單單親近上帝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....</a:t>
            </a:r>
          </a:p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建立自己的日程表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不要讓別人為你定你的日程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為自己的日程留下空間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8585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0365" y="1489710"/>
            <a:ext cx="11323320" cy="4560570"/>
          </a:xfrm>
        </p:spPr>
        <p:txBody>
          <a:bodyPr>
            <a:normAutofit lnSpcReduction="20000"/>
          </a:bodyPr>
          <a:lstStyle/>
          <a:p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上帝是創造的主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是慈愛的主. 祂因祂的慈愛按祂自己的形像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創造了人. 人因為選擇了叛逆而陷在罪中. </a:t>
            </a:r>
            <a:r>
              <a:rPr 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上帝是拯救的主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帝在人還沒有選擇犯罪之前, 已經預備了拯救, 並且不斷的拯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救. 上帝是一位慷慨的上帝, 但也是絕對公義和聖潔的上帝. 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所以祂以安息日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將祂的子民</a:t>
            </a:r>
            <a:r>
              <a:rPr 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萬民分別出來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讓人看到祂的憐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憫和大能. 祂邀請我們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進入祂的拯救和安息中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享受祂的同在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和供應. 求主幫助我們學習在祂裏面安息, 積極的尋求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順服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的帶領, 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祂的同在, 作為將來在天家與祂一起永遠享受榮</a:t>
            </a:r>
          </a:p>
          <a:p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耀的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結束例子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馬丁路德得到的安慰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引言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信仰只是道德要求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外邦人如何看待他們的神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安息日的基本意義(20:8-10, 5:12-14)</a:t>
            </a:r>
            <a:endParaRPr lang="zh-TW" altLang="en-US" u="sng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452245"/>
            <a:ext cx="10515600" cy="4725035"/>
          </a:xfrm>
        </p:spPr>
        <p:txBody>
          <a:bodyPr/>
          <a:lstStyle/>
          <a:p>
            <a:r>
              <a:rPr lang="en-US" altLang="zh-TW" b="1" u="sng"/>
              <a:t>20:8-10</a:t>
            </a:r>
          </a:p>
          <a:p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8當記念安息日、守為聖日。9六日要勞碌作你一切的工．10但第七日是向耶和華你　神當守的安息日．這一日你和你的兒女、僕婢、牲畜、並你城裏寄居的客旅、無論何工都不可作．</a:t>
            </a:r>
          </a:p>
          <a:p>
            <a:pPr marL="0" indent="0">
              <a:buNone/>
            </a:pPr>
            <a:endParaRPr lang="zh-TW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en-US" altLang="zh-TW" b="1" u="sng"/>
              <a:t>5:12-14</a:t>
            </a:r>
          </a:p>
          <a:p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12當照耶和華你　神所吩咐的、守安息日為聖日。13六日要勞碌作你一切的工、14但第七日、是向耶和華你　神當守的安息日．這一日你和你的兒女、僕婢、牛、驢、牲畜、並在你城裏寄居的客旅、無論何工都不可作、使你的僕婢可以和你一樣安息。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/>
              <a:t>身體和心靈的需要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鋼纜的意象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我們需要上帝話語的滋潤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+mn-ea"/>
              </a:rPr>
              <a:t>安息日的深層意義(20:11, 5:15)</a:t>
            </a:r>
            <a:r>
              <a:rPr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/>
            </a:r>
            <a:br>
              <a:rPr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</a:b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11</a:t>
            </a:r>
            <a:r>
              <a:rPr lang="zh-TW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因為</a:t>
            </a:r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六日之內、耶和華造天、地、海、和其中的萬物、第七日便安息．所以耶和華賜福與安息日、定為聖日。</a:t>
            </a:r>
          </a:p>
          <a:p>
            <a:endParaRPr lang="zh-TW" altLang="en-US"/>
          </a:p>
          <a:p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15你也要記念你在埃及地作過奴僕．耶和華你　神用大能的手、和伸出來的膀臂、將你從那裏領出來、</a:t>
            </a:r>
            <a:r>
              <a:rPr lang="zh-TW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因此</a:t>
            </a:r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、耶和華你的　神吩咐你守安息日。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兩個問題</a:t>
            </a:r>
            <a:r>
              <a:rPr lang="en-US" altLang="zh-TW" b="1" u="sng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........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 dirty="0">
                <a:sym typeface="+mn-ea"/>
              </a:rPr>
              <a:t>1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為何我們很難安靜下來不工作?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2為何我們為何希望要工作? 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979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安息日的雙重意義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</p:spPr>
        <p:txBody>
          <a:bodyPr>
            <a:normAutofit/>
          </a:bodyPr>
          <a:lstStyle/>
          <a:p>
            <a:r>
              <a:rPr lang="zh-TW" alt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神是創造的主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祂擁有所有受造物的主權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祂愛祂所造的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</a:p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供應他們一切所需要的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包括物質和精神上的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第三個問題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工作的定義是什麼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詩篇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127:1</a:t>
            </a:r>
          </a:p>
          <a:p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若不是耶和華建造房屋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,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建造的人就枉然勞力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;</a:t>
            </a:r>
          </a:p>
          <a:p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若不是耶和華看守城池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,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看守的人就枉然警醒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安息日的雙重意義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(2)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神是拯救的主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祂邀請我們進入祂的恩典中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,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享受祂的同</a:t>
            </a: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在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,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加入拯救的工作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,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學習祂那樣的愛其他的受造物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</a:t>
            </a:r>
            <a:endParaRPr lang="en-US" altLang="zh-T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自訂</PresentationFormat>
  <Paragraphs>53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主题</vt:lpstr>
      <vt:lpstr>2022年8月27/28日崇拜講道</vt:lpstr>
      <vt:lpstr>引言</vt:lpstr>
      <vt:lpstr>安息日的基本意義(20:8-10, 5:12-14)</vt:lpstr>
      <vt:lpstr>身體和心靈的需要</vt:lpstr>
      <vt:lpstr>安息日的深層意義(20:11, 5:15) </vt:lpstr>
      <vt:lpstr>兩個問題........</vt:lpstr>
      <vt:lpstr>安息日的雙重意義(1)</vt:lpstr>
      <vt:lpstr>第三個問題......</vt:lpstr>
      <vt:lpstr>安息日的雙重意義(2)</vt:lpstr>
      <vt:lpstr>應用</vt:lpstr>
      <vt:lpstr>結論</vt:lpstr>
      <vt:lpstr>結束例子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Andrew</cp:lastModifiedBy>
  <cp:revision>38</cp:revision>
  <dcterms:created xsi:type="dcterms:W3CDTF">2020-12-05T03:26:00Z</dcterms:created>
  <dcterms:modified xsi:type="dcterms:W3CDTF">2022-08-25T09:06:58Z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