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12"/>
  </p:notesMasterIdLst>
  <p:sldIdLst>
    <p:sldId id="256" r:id="rId2"/>
    <p:sldId id="301" r:id="rId3"/>
    <p:sldId id="302" r:id="rId4"/>
    <p:sldId id="304" r:id="rId5"/>
    <p:sldId id="305" r:id="rId6"/>
    <p:sldId id="306" r:id="rId7"/>
    <p:sldId id="307" r:id="rId8"/>
    <p:sldId id="262" r:id="rId9"/>
    <p:sldId id="308" r:id="rId10"/>
    <p:sldId id="309" r:id="rId11"/>
  </p:sldIdLst>
  <p:sldSz cx="9144000" cy="5143500" type="screen16x9"/>
  <p:notesSz cx="6858000" cy="9144000"/>
  <p:embeddedFontLst>
    <p:embeddedFont>
      <p:font typeface="新細明體" panose="02020500000000000000" pitchFamily="18" charset="-120"/>
      <p:regular r:id="rId13"/>
    </p:embeddedFont>
    <p:embeddedFont>
      <p:font typeface="Montserrat" panose="020B060402020202020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262E700-4D0D-45E9-9CCC-1030F664812B}">
  <a:tblStyle styleId="{5262E700-4D0D-45E9-9CCC-1030F664812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492" y="-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80320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2" name="Google Shape;4772;g87664a2081_0_2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3" name="Google Shape;4773;g87664a2081_0_2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8341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2" name="Google Shape;4772;g87664a2081_0_2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3" name="Google Shape;4773;g87664a2081_0_2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0180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2" name="Google Shape;4772;g87664a2081_0_2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3" name="Google Shape;4773;g87664a2081_0_2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0857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87664a2081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87664a2081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5028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2" name="Google Shape;4772;g87664a2081_0_2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3" name="Google Shape;4773;g87664a2081_0_2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9446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2" name="Google Shape;4772;g87664a2081_0_2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3" name="Google Shape;4773;g87664a2081_0_2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63324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2" name="Google Shape;4772;g87664a2081_0_2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3" name="Google Shape;4773;g87664a2081_0_2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1725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80cb239799_2_2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80cb239799_2_2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7664a2081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7664a2081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6253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5400000">
            <a:off x="-1515884" y="-1719378"/>
            <a:ext cx="3679200" cy="3679200"/>
          </a:xfrm>
          <a:prstGeom prst="blockArc">
            <a:avLst>
              <a:gd name="adj1" fmla="val 15904124"/>
              <a:gd name="adj2" fmla="val 722519"/>
              <a:gd name="adj3" fmla="val 72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 rot="10800000">
            <a:off x="708000" y="399750"/>
            <a:ext cx="7728000" cy="4344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rot="-2175913">
            <a:off x="6501213" y="3908853"/>
            <a:ext cx="1705595" cy="1705595"/>
          </a:xfrm>
          <a:prstGeom prst="blockArc">
            <a:avLst>
              <a:gd name="adj1" fmla="val 13003178"/>
              <a:gd name="adj2" fmla="val 2121832"/>
              <a:gd name="adj3" fmla="val 2502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/>
          <p:nvPr/>
        </p:nvSpPr>
        <p:spPr>
          <a:xfrm>
            <a:off x="1355650" y="744575"/>
            <a:ext cx="6261600" cy="23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" name="Google Shape;13;p2"/>
          <p:cNvSpPr txBox="1"/>
          <p:nvPr/>
        </p:nvSpPr>
        <p:spPr>
          <a:xfrm>
            <a:off x="1355650" y="3396875"/>
            <a:ext cx="4048500" cy="53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" name="Google Shape;14;p2"/>
          <p:cNvSpPr txBox="1"/>
          <p:nvPr/>
        </p:nvSpPr>
        <p:spPr>
          <a:xfrm>
            <a:off x="1080000" y="2834125"/>
            <a:ext cx="68400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441200" y="1455663"/>
            <a:ext cx="6261600" cy="13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accen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2649875" y="3207913"/>
            <a:ext cx="3823800" cy="62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4_1_1_1_1">
    <p:bg>
      <p:bgPr>
        <a:solidFill>
          <a:schemeClr val="accent2"/>
        </a:soli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 rot="5400000">
            <a:off x="-1062873" y="-1049951"/>
            <a:ext cx="1957800" cy="1957800"/>
          </a:xfrm>
          <a:prstGeom prst="blockArc">
            <a:avLst>
              <a:gd name="adj1" fmla="val 16339879"/>
              <a:gd name="adj2" fmla="val 21412310"/>
              <a:gd name="adj3" fmla="val 12046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7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subTitle" idx="1"/>
          </p:nvPr>
        </p:nvSpPr>
        <p:spPr>
          <a:xfrm>
            <a:off x="1086359" y="2562701"/>
            <a:ext cx="3552000" cy="159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1" name="Google Shape;61;p9"/>
          <p:cNvSpPr txBox="1"/>
          <p:nvPr/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rgbClr val="595959"/>
                </a:solidFill>
              </a:rPr>
              <a:t>‹#›</a:t>
            </a:fld>
            <a:endParaRPr sz="1000">
              <a:solidFill>
                <a:srgbClr val="595959"/>
              </a:solidFill>
            </a:endParaRPr>
          </a:p>
        </p:txBody>
      </p:sp>
      <p:sp>
        <p:nvSpPr>
          <p:cNvPr id="62" name="Google Shape;62;p9"/>
          <p:cNvSpPr/>
          <p:nvPr/>
        </p:nvSpPr>
        <p:spPr>
          <a:xfrm rot="-900094">
            <a:off x="3798381" y="4368678"/>
            <a:ext cx="1783690" cy="1783980"/>
          </a:xfrm>
          <a:prstGeom prst="blockArc">
            <a:avLst>
              <a:gd name="adj1" fmla="val 12085351"/>
              <a:gd name="adj2" fmla="val 16819483"/>
              <a:gd name="adj3" fmla="val 1755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9"/>
          <p:cNvSpPr/>
          <p:nvPr/>
        </p:nvSpPr>
        <p:spPr>
          <a:xfrm>
            <a:off x="4572000" y="-73925"/>
            <a:ext cx="4572000" cy="53088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9"/>
          <p:cNvSpPr txBox="1"/>
          <p:nvPr/>
        </p:nvSpPr>
        <p:spPr>
          <a:xfrm>
            <a:off x="5298300" y="2567075"/>
            <a:ext cx="31194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9"/>
          <p:cNvSpPr txBox="1"/>
          <p:nvPr/>
        </p:nvSpPr>
        <p:spPr>
          <a:xfrm>
            <a:off x="5298300" y="4049375"/>
            <a:ext cx="31194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9"/>
          <p:cNvSpPr txBox="1"/>
          <p:nvPr/>
        </p:nvSpPr>
        <p:spPr>
          <a:xfrm>
            <a:off x="5208725" y="4049375"/>
            <a:ext cx="31194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9"/>
          <p:cNvSpPr txBox="1"/>
          <p:nvPr/>
        </p:nvSpPr>
        <p:spPr>
          <a:xfrm>
            <a:off x="5387850" y="3299075"/>
            <a:ext cx="31194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1"/>
          </p:nvPr>
        </p:nvSpPr>
        <p:spPr>
          <a:xfrm>
            <a:off x="5021275" y="810000"/>
            <a:ext cx="3549600" cy="385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title"/>
          </p:nvPr>
        </p:nvSpPr>
        <p:spPr>
          <a:xfrm>
            <a:off x="602400" y="862850"/>
            <a:ext cx="3549600" cy="318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933325" y="4230575"/>
            <a:ext cx="53772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3_1">
    <p:bg>
      <p:bgPr>
        <a:solidFill>
          <a:schemeClr val="accent2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9"/>
          <p:cNvSpPr/>
          <p:nvPr/>
        </p:nvSpPr>
        <p:spPr>
          <a:xfrm rot="-6299986">
            <a:off x="7656229" y="3062123"/>
            <a:ext cx="3353359" cy="3679155"/>
          </a:xfrm>
          <a:prstGeom prst="blockArc">
            <a:avLst>
              <a:gd name="adj1" fmla="val 16550563"/>
              <a:gd name="adj2" fmla="val 608065"/>
              <a:gd name="adj3" fmla="val 8235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9"/>
          <p:cNvSpPr/>
          <p:nvPr/>
        </p:nvSpPr>
        <p:spPr>
          <a:xfrm rot="8596392">
            <a:off x="-759489" y="-901893"/>
            <a:ext cx="1705685" cy="1705685"/>
          </a:xfrm>
          <a:prstGeom prst="blockArc">
            <a:avLst>
              <a:gd name="adj1" fmla="val 13159347"/>
              <a:gd name="adj2" fmla="val 19114359"/>
              <a:gd name="adj3" fmla="val 2148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9"/>
          <p:cNvSpPr/>
          <p:nvPr/>
        </p:nvSpPr>
        <p:spPr>
          <a:xfrm rot="10800000">
            <a:off x="516000" y="399750"/>
            <a:ext cx="8112000" cy="4344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9"/>
          <p:cNvSpPr txBox="1"/>
          <p:nvPr/>
        </p:nvSpPr>
        <p:spPr>
          <a:xfrm>
            <a:off x="1094125" y="1417550"/>
            <a:ext cx="6818100" cy="218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5" name="Google Shape;165;p19"/>
          <p:cNvSpPr txBox="1"/>
          <p:nvPr/>
        </p:nvSpPr>
        <p:spPr>
          <a:xfrm>
            <a:off x="5261025" y="3460725"/>
            <a:ext cx="2651100" cy="9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b="1">
              <a:solidFill>
                <a:srgbClr val="FFC8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6" name="Google Shape;166;p19"/>
          <p:cNvSpPr txBox="1">
            <a:spLocks noGrp="1"/>
          </p:cNvSpPr>
          <p:nvPr>
            <p:ph type="title"/>
          </p:nvPr>
        </p:nvSpPr>
        <p:spPr>
          <a:xfrm>
            <a:off x="1094125" y="1417550"/>
            <a:ext cx="6678300" cy="19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67" name="Google Shape;167;p19"/>
          <p:cNvSpPr txBox="1">
            <a:spLocks noGrp="1"/>
          </p:cNvSpPr>
          <p:nvPr>
            <p:ph type="subTitle" idx="1"/>
          </p:nvPr>
        </p:nvSpPr>
        <p:spPr>
          <a:xfrm>
            <a:off x="1094125" y="3504250"/>
            <a:ext cx="6635100" cy="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accent3"/>
                </a:solidFill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4_1_1">
    <p:bg>
      <p:bgPr>
        <a:noFill/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-5400000">
            <a:off x="7965010" y="-1097203"/>
            <a:ext cx="2387700" cy="2387700"/>
          </a:xfrm>
          <a:prstGeom prst="blockArc">
            <a:avLst>
              <a:gd name="adj1" fmla="val 10820796"/>
              <a:gd name="adj2" fmla="val 16556050"/>
              <a:gd name="adj3" fmla="val 1084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1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1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1" name="Google Shape;181;p21"/>
          <p:cNvSpPr/>
          <p:nvPr/>
        </p:nvSpPr>
        <p:spPr>
          <a:xfrm rot="-900003">
            <a:off x="-1468002" y="4320800"/>
            <a:ext cx="2387761" cy="2387761"/>
          </a:xfrm>
          <a:prstGeom prst="blockArc">
            <a:avLst>
              <a:gd name="adj1" fmla="val 17506725"/>
              <a:gd name="adj2" fmla="val 21555750"/>
              <a:gd name="adj3" fmla="val 9524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21"/>
          <p:cNvSpPr txBox="1">
            <a:spLocks noGrp="1"/>
          </p:cNvSpPr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list">
  <p:cSld name="CUSTOM_4_1_1_3">
    <p:bg>
      <p:bgPr>
        <a:noFill/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2"/>
          <p:cNvSpPr/>
          <p:nvPr/>
        </p:nvSpPr>
        <p:spPr>
          <a:xfrm rot="-5400000">
            <a:off x="7965010" y="-1097203"/>
            <a:ext cx="2387700" cy="2387700"/>
          </a:xfrm>
          <a:prstGeom prst="blockArc">
            <a:avLst>
              <a:gd name="adj1" fmla="val 10820796"/>
              <a:gd name="adj2" fmla="val 16556050"/>
              <a:gd name="adj3" fmla="val 1084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22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22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7" name="Google Shape;187;p22"/>
          <p:cNvSpPr/>
          <p:nvPr/>
        </p:nvSpPr>
        <p:spPr>
          <a:xfrm rot="-900003">
            <a:off x="-1468002" y="4320800"/>
            <a:ext cx="2387761" cy="2387761"/>
          </a:xfrm>
          <a:prstGeom prst="blockArc">
            <a:avLst>
              <a:gd name="adj1" fmla="val 17506725"/>
              <a:gd name="adj2" fmla="val 21555750"/>
              <a:gd name="adj3" fmla="val 9524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22"/>
          <p:cNvSpPr txBox="1">
            <a:spLocks noGrp="1"/>
          </p:cNvSpPr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22"/>
          <p:cNvSpPr txBox="1">
            <a:spLocks noGrp="1"/>
          </p:cNvSpPr>
          <p:nvPr>
            <p:ph type="body" idx="1"/>
          </p:nvPr>
        </p:nvSpPr>
        <p:spPr>
          <a:xfrm>
            <a:off x="702900" y="1152475"/>
            <a:ext cx="5339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4_1_1_1">
    <p:bg>
      <p:bgPr>
        <a:noFill/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/>
          <p:nvPr/>
        </p:nvSpPr>
        <p:spPr>
          <a:xfrm rot="-5400000">
            <a:off x="8177603" y="-1151798"/>
            <a:ext cx="1948500" cy="1948500"/>
          </a:xfrm>
          <a:prstGeom prst="blockArc">
            <a:avLst>
              <a:gd name="adj1" fmla="val 10796618"/>
              <a:gd name="adj2" fmla="val 15882085"/>
              <a:gd name="adj3" fmla="val 7819"/>
            </a:avLst>
          </a:prstGeom>
          <a:solidFill>
            <a:srgbClr val="C2C2C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4"/>
          <p:cNvSpPr/>
          <p:nvPr/>
        </p:nvSpPr>
        <p:spPr>
          <a:xfrm rot="-900003">
            <a:off x="-1427327" y="3995525"/>
            <a:ext cx="2387761" cy="2387761"/>
          </a:xfrm>
          <a:prstGeom prst="blockArc">
            <a:avLst>
              <a:gd name="adj1" fmla="val 17683086"/>
              <a:gd name="adj2" fmla="val 837016"/>
              <a:gd name="adj3" fmla="val 920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4"/>
          <p:cNvSpPr txBox="1">
            <a:spLocks noGrp="1"/>
          </p:cNvSpPr>
          <p:nvPr>
            <p:ph type="title"/>
          </p:nvPr>
        </p:nvSpPr>
        <p:spPr>
          <a:xfrm>
            <a:off x="938675" y="1236950"/>
            <a:ext cx="3613800" cy="12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4"/>
          <p:cNvSpPr txBox="1">
            <a:spLocks noGrp="1"/>
          </p:cNvSpPr>
          <p:nvPr>
            <p:ph type="subTitle" idx="1"/>
          </p:nvPr>
        </p:nvSpPr>
        <p:spPr>
          <a:xfrm>
            <a:off x="1028700" y="2030575"/>
            <a:ext cx="3613800" cy="2412600"/>
          </a:xfrm>
          <a:prstGeom prst="rect">
            <a:avLst/>
          </a:prstGeom>
        </p:spPr>
        <p:txBody>
          <a:bodyPr spcFirstLastPara="1" wrap="square" lIns="0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Montserrat"/>
              <a:buNone/>
              <a:defRPr sz="30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5" r:id="rId3"/>
    <p:sldLayoutId id="2147483656" r:id="rId4"/>
    <p:sldLayoutId id="2147483658" r:id="rId5"/>
    <p:sldLayoutId id="2147483665" r:id="rId6"/>
    <p:sldLayoutId id="2147483667" r:id="rId7"/>
    <p:sldLayoutId id="2147483668" r:id="rId8"/>
    <p:sldLayoutId id="2147483670" r:id="rId9"/>
    <p:sldLayoutId id="2147483672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2"/>
          <p:cNvSpPr txBox="1">
            <a:spLocks noGrp="1"/>
          </p:cNvSpPr>
          <p:nvPr>
            <p:ph type="subTitle" idx="1"/>
          </p:nvPr>
        </p:nvSpPr>
        <p:spPr>
          <a:xfrm>
            <a:off x="2649875" y="3207913"/>
            <a:ext cx="3823800" cy="62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約書亞記</a:t>
            </a:r>
            <a:r>
              <a:rPr lang="en-US" altLang="zh-TW" dirty="0"/>
              <a:t>1:1-9</a:t>
            </a:r>
            <a:endParaRPr dirty="0"/>
          </a:p>
        </p:txBody>
      </p:sp>
      <p:sp>
        <p:nvSpPr>
          <p:cNvPr id="228" name="Google Shape;228;p32"/>
          <p:cNvSpPr txBox="1">
            <a:spLocks noGrp="1"/>
          </p:cNvSpPr>
          <p:nvPr>
            <p:ph type="title"/>
          </p:nvPr>
        </p:nvSpPr>
        <p:spPr>
          <a:xfrm>
            <a:off x="1538182" y="1462590"/>
            <a:ext cx="6261600" cy="13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你們當剛強壯膽！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5" name="Google Shape;4775;p58"/>
          <p:cNvSpPr txBox="1">
            <a:spLocks noGrp="1"/>
          </p:cNvSpPr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約書亞記</a:t>
            </a:r>
            <a:endParaRPr dirty="0"/>
          </a:p>
        </p:txBody>
      </p:sp>
      <p:sp>
        <p:nvSpPr>
          <p:cNvPr id="4776" name="Google Shape;4776;p58"/>
          <p:cNvSpPr txBox="1">
            <a:spLocks noGrp="1"/>
          </p:cNvSpPr>
          <p:nvPr>
            <p:ph type="body" idx="1"/>
          </p:nvPr>
        </p:nvSpPr>
        <p:spPr>
          <a:xfrm>
            <a:off x="702899" y="1152474"/>
            <a:ext cx="8260991" cy="37797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1:7 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只要剛強，大大壯膽，謹守遵行我僕人摩西所吩咐你的一切律法，不</a:t>
            </a: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	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可偏離左右，使你無論往哪裡去，都可以順利。</a:t>
            </a:r>
            <a:endParaRPr lang="en-US" altLang="zh-TW" sz="2000" b="0" i="0" dirty="0">
              <a:solidFill>
                <a:srgbClr val="212529"/>
              </a:solidFill>
              <a:effectLst/>
              <a:latin typeface="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2000" dirty="0">
              <a:solidFill>
                <a:srgbClr val="212529"/>
              </a:solidFill>
              <a:latin typeface="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1:8 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這律法書不可離開你的口，總要晝夜思想，好使你謹守遵行這書上所</a:t>
            </a: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	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寫的一切話。如此，你的道路就可以亨通，凡事順利。</a:t>
            </a:r>
            <a:endParaRPr lang="en-US" altLang="zh-TW" sz="2000" b="0" i="0" dirty="0">
              <a:solidFill>
                <a:srgbClr val="212529"/>
              </a:solidFill>
              <a:effectLst/>
              <a:latin typeface="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2000" dirty="0">
              <a:solidFill>
                <a:srgbClr val="212529"/>
              </a:solidFill>
              <a:latin typeface="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1:9 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我豈沒有吩咐你嗎？你當剛強壯膽！不要懼怕，也不要驚惶；因為你</a:t>
            </a: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	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無論往哪裡去，耶和華─你的神必與你同在。」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14052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5" name="Google Shape;4775;p58"/>
          <p:cNvSpPr txBox="1">
            <a:spLocks noGrp="1"/>
          </p:cNvSpPr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創世記</a:t>
            </a:r>
            <a:endParaRPr dirty="0"/>
          </a:p>
        </p:txBody>
      </p:sp>
      <p:sp>
        <p:nvSpPr>
          <p:cNvPr id="4776" name="Google Shape;4776;p58"/>
          <p:cNvSpPr txBox="1">
            <a:spLocks noGrp="1"/>
          </p:cNvSpPr>
          <p:nvPr>
            <p:ph type="body" idx="1"/>
          </p:nvPr>
        </p:nvSpPr>
        <p:spPr>
          <a:xfrm>
            <a:off x="702899" y="1152474"/>
            <a:ext cx="8129425" cy="34610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l">
              <a:buNone/>
            </a:pP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12:1 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耶和華對亞伯蘭說：「你要離開本地、本族、父家，往我所要指</a:t>
            </a: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	 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示你的地去。</a:t>
            </a:r>
          </a:p>
          <a:p>
            <a:pPr marL="139700" indent="0" algn="l">
              <a:buNone/>
            </a:pPr>
            <a:endParaRPr lang="en-US" altLang="zh-TW" sz="2000" dirty="0">
              <a:solidFill>
                <a:srgbClr val="212529"/>
              </a:solidFill>
              <a:latin typeface="bold"/>
            </a:endParaRPr>
          </a:p>
          <a:p>
            <a:pPr marL="139700" indent="0" algn="l">
              <a:buNone/>
            </a:pPr>
            <a:r>
              <a:rPr lang="en-US" altLang="zh-TW" sz="2000" dirty="0">
                <a:solidFill>
                  <a:srgbClr val="212529"/>
                </a:solidFill>
                <a:latin typeface="bold"/>
              </a:rPr>
              <a:t>12:2 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我必叫你成為大國。我必賜福給你，叫你的名為大；你也要叫別</a:t>
            </a: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	 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人得福。</a:t>
            </a:r>
          </a:p>
          <a:p>
            <a:pPr marL="139700" indent="0" algn="l">
              <a:buNone/>
            </a:pPr>
            <a:endParaRPr lang="en-US" altLang="zh-TW" sz="2000" b="0" i="0" dirty="0">
              <a:solidFill>
                <a:srgbClr val="212529"/>
              </a:solidFill>
              <a:effectLst/>
              <a:latin typeface="bold"/>
            </a:endParaRPr>
          </a:p>
          <a:p>
            <a:pPr marL="139700" indent="0" algn="l">
              <a:buNone/>
            </a:pP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12:3 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為你祝福的，我必賜福與他；那咒詛你的，我必咒詛他。地上的</a:t>
            </a: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	 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萬族都要因你得福。」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b="1" dirty="0">
              <a:solidFill>
                <a:srgbClr val="212529"/>
              </a:solidFill>
              <a:latin typeface="bold"/>
            </a:endParaRPr>
          </a:p>
        </p:txBody>
      </p:sp>
    </p:spTree>
    <p:extLst>
      <p:ext uri="{BB962C8B-B14F-4D97-AF65-F5344CB8AC3E}">
        <p14:creationId xmlns:p14="http://schemas.microsoft.com/office/powerpoint/2010/main" val="1234833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5" name="Google Shape;4775;p58"/>
          <p:cNvSpPr txBox="1">
            <a:spLocks noGrp="1"/>
          </p:cNvSpPr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創世記</a:t>
            </a:r>
            <a:endParaRPr dirty="0"/>
          </a:p>
        </p:txBody>
      </p:sp>
      <p:sp>
        <p:nvSpPr>
          <p:cNvPr id="4776" name="Google Shape;4776;p58"/>
          <p:cNvSpPr txBox="1">
            <a:spLocks noGrp="1"/>
          </p:cNvSpPr>
          <p:nvPr>
            <p:ph type="body" idx="1"/>
          </p:nvPr>
        </p:nvSpPr>
        <p:spPr>
          <a:xfrm>
            <a:off x="702899" y="1152474"/>
            <a:ext cx="8316410" cy="35649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None/>
            </a:pP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13:14 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羅得離別亞伯蘭以後，耶和華對亞伯蘭說：「從你所在的地方，</a:t>
            </a: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	 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你舉目向東西南北觀看；</a:t>
            </a:r>
            <a:endParaRPr lang="en-US" altLang="zh-TW" sz="2000" b="0" i="0" dirty="0">
              <a:solidFill>
                <a:srgbClr val="212529"/>
              </a:solidFill>
              <a:effectLst/>
              <a:latin typeface="bold"/>
            </a:endParaRPr>
          </a:p>
          <a:p>
            <a:pPr marL="139700" indent="0">
              <a:buNone/>
            </a:pPr>
            <a:endParaRPr lang="zh-TW" altLang="en-US" sz="2000" b="0" i="0" dirty="0">
              <a:solidFill>
                <a:srgbClr val="212529"/>
              </a:solidFill>
              <a:effectLst/>
              <a:latin typeface="bold"/>
            </a:endParaRPr>
          </a:p>
          <a:p>
            <a:pPr marL="139700" indent="0">
              <a:buNone/>
            </a:pP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13:15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凡你所看見的一切地，我都要賜給你和你的後裔，直到永遠。</a:t>
            </a:r>
            <a:endParaRPr lang="en-US" altLang="zh-TW" sz="2000" b="0" i="0" dirty="0">
              <a:solidFill>
                <a:srgbClr val="212529"/>
              </a:solidFill>
              <a:effectLst/>
              <a:latin typeface="bold"/>
            </a:endParaRPr>
          </a:p>
          <a:p>
            <a:pPr marL="139700" indent="0">
              <a:buNone/>
            </a:pPr>
            <a:endParaRPr lang="zh-TW" altLang="en-US" sz="2000" b="0" i="0" dirty="0">
              <a:solidFill>
                <a:srgbClr val="212529"/>
              </a:solidFill>
              <a:effectLst/>
              <a:latin typeface="bold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20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  17:8 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我要將你現在寄居的地，就是迦南全地，賜給你和你的後裔永遠</a:t>
            </a: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	 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為業，我也必作他們的神。」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12698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7"/>
          <p:cNvSpPr txBox="1">
            <a:spLocks noGrp="1"/>
          </p:cNvSpPr>
          <p:nvPr>
            <p:ph type="title"/>
          </p:nvPr>
        </p:nvSpPr>
        <p:spPr>
          <a:xfrm>
            <a:off x="359947" y="1259463"/>
            <a:ext cx="3613800" cy="12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HK" altLang="en-US" dirty="0"/>
              <a:t>迦南</a:t>
            </a:r>
            <a:r>
              <a:rPr lang="zh-TW" altLang="en-US" dirty="0"/>
              <a:t>全</a:t>
            </a:r>
            <a:r>
              <a:rPr lang="zh-HK" altLang="en-US" dirty="0"/>
              <a:t>地 </a:t>
            </a:r>
            <a:r>
              <a:rPr lang="en-US" altLang="zh-HK" dirty="0"/>
              <a:t>(</a:t>
            </a:r>
            <a:r>
              <a:rPr lang="zh-TW" altLang="en-US" dirty="0"/>
              <a:t>應許之地</a:t>
            </a:r>
            <a:r>
              <a:rPr lang="en-US" altLang="zh-TW" dirty="0"/>
              <a:t>)</a:t>
            </a:r>
            <a:endParaRPr dirty="0"/>
          </a:p>
        </p:txBody>
      </p:sp>
      <p:sp>
        <p:nvSpPr>
          <p:cNvPr id="298" name="Google Shape;298;p37"/>
          <p:cNvSpPr txBox="1">
            <a:spLocks noGrp="1"/>
          </p:cNvSpPr>
          <p:nvPr>
            <p:ph type="subTitle" idx="1"/>
          </p:nvPr>
        </p:nvSpPr>
        <p:spPr>
          <a:xfrm>
            <a:off x="481475" y="1894563"/>
            <a:ext cx="3575400" cy="1908000"/>
          </a:xfrm>
          <a:prstGeom prst="rect">
            <a:avLst/>
          </a:prstGeom>
        </p:spPr>
        <p:txBody>
          <a:bodyPr spcFirstLastPara="1" wrap="square" lIns="0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altLang="zh-HK" sz="1800" dirty="0">
                <a:effectLst/>
                <a:ea typeface="新細明體" panose="02020500000000000000" pitchFamily="18" charset="-120"/>
                <a:cs typeface="Arial" panose="020B0604020202020204" pitchFamily="34" charset="0"/>
              </a:rPr>
              <a:t>北至黎巴嫩冰雪覆蓋的群山，南至尼革的荒蕪曠野，西至阿拉伯大沙漠，東至地中海</a:t>
            </a:r>
            <a:endParaRPr sz="16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C21F4394-3BD5-19AA-DF23-6B916AC08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075" y="32300"/>
            <a:ext cx="3668094" cy="507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653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5" name="Google Shape;4775;p58"/>
          <p:cNvSpPr txBox="1">
            <a:spLocks noGrp="1"/>
          </p:cNvSpPr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民數記</a:t>
            </a:r>
            <a:endParaRPr dirty="0"/>
          </a:p>
        </p:txBody>
      </p:sp>
      <p:sp>
        <p:nvSpPr>
          <p:cNvPr id="4776" name="Google Shape;4776;p58"/>
          <p:cNvSpPr txBox="1">
            <a:spLocks noGrp="1"/>
          </p:cNvSpPr>
          <p:nvPr>
            <p:ph type="body" idx="1"/>
          </p:nvPr>
        </p:nvSpPr>
        <p:spPr>
          <a:xfrm>
            <a:off x="702900" y="1152475"/>
            <a:ext cx="8025464" cy="37099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l">
              <a:buNone/>
            </a:pP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13:1 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耶和華曉諭摩西說：</a:t>
            </a:r>
            <a:endParaRPr lang="en-US" altLang="zh-TW" sz="2000" b="0" i="0" dirty="0">
              <a:solidFill>
                <a:srgbClr val="212529"/>
              </a:solidFill>
              <a:effectLst/>
              <a:latin typeface="bold"/>
            </a:endParaRPr>
          </a:p>
          <a:p>
            <a:pPr marL="139700" indent="0" algn="l">
              <a:buNone/>
            </a:pPr>
            <a:endParaRPr lang="zh-TW" altLang="en-US" sz="2000" b="0" i="0" dirty="0">
              <a:solidFill>
                <a:srgbClr val="212529"/>
              </a:solidFill>
              <a:effectLst/>
              <a:latin typeface="bold"/>
            </a:endParaRPr>
          </a:p>
          <a:p>
            <a:pPr marL="139700" indent="0" algn="l">
              <a:buNone/>
            </a:pP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13:2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「你打發人去窺探我所賜給以色列人的迦南地，他們每支派中要</a:t>
            </a: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	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打發一個人，都要作首領的。」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71613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5" name="Google Shape;4775;p58"/>
          <p:cNvSpPr txBox="1">
            <a:spLocks noGrp="1"/>
          </p:cNvSpPr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約書亞記</a:t>
            </a:r>
            <a:endParaRPr dirty="0"/>
          </a:p>
        </p:txBody>
      </p:sp>
      <p:sp>
        <p:nvSpPr>
          <p:cNvPr id="4776" name="Google Shape;4776;p58"/>
          <p:cNvSpPr txBox="1">
            <a:spLocks noGrp="1"/>
          </p:cNvSpPr>
          <p:nvPr>
            <p:ph type="body" idx="1"/>
          </p:nvPr>
        </p:nvSpPr>
        <p:spPr>
          <a:xfrm>
            <a:off x="702900" y="1152475"/>
            <a:ext cx="8323336" cy="38143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zh-TW" sz="1800" b="0" i="0" dirty="0">
                <a:solidFill>
                  <a:srgbClr val="212529"/>
                </a:solidFill>
                <a:effectLst/>
                <a:latin typeface="bold"/>
              </a:rPr>
              <a:t>1:1 </a:t>
            </a:r>
            <a:r>
              <a:rPr lang="zh-TW" altLang="en-US" sz="1800" b="0" i="0" dirty="0">
                <a:solidFill>
                  <a:srgbClr val="212529"/>
                </a:solidFill>
                <a:effectLst/>
                <a:latin typeface="bold"/>
              </a:rPr>
              <a:t>耶和華的僕人摩西死了以後，耶和華曉諭摩西的幫手，嫩的兒子約書亞，說：</a:t>
            </a:r>
            <a:endParaRPr lang="en-US" altLang="zh-TW" sz="1800" b="0" i="0" dirty="0">
              <a:solidFill>
                <a:srgbClr val="212529"/>
              </a:solidFill>
              <a:effectLst/>
              <a:latin typeface="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800" dirty="0">
              <a:solidFill>
                <a:srgbClr val="212529"/>
              </a:solidFill>
              <a:latin typeface="bold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zh-TW" sz="1800" b="0" i="0" dirty="0">
                <a:solidFill>
                  <a:srgbClr val="212529"/>
                </a:solidFill>
                <a:effectLst/>
                <a:latin typeface="bold"/>
              </a:rPr>
              <a:t>1:2</a:t>
            </a:r>
            <a:r>
              <a:rPr lang="zh-TW" altLang="en-US" sz="1800" b="0" i="0" dirty="0">
                <a:solidFill>
                  <a:srgbClr val="212529"/>
                </a:solidFill>
                <a:effectLst/>
                <a:latin typeface="bold"/>
              </a:rPr>
              <a:t>「我的僕人摩西死了。現在你要</a:t>
            </a:r>
            <a:r>
              <a:rPr lang="zh-TW" altLang="en-US" sz="1800" b="0" i="0" dirty="0">
                <a:solidFill>
                  <a:schemeClr val="tx1"/>
                </a:solidFill>
                <a:effectLst/>
                <a:latin typeface="bold"/>
              </a:rPr>
              <a:t>起來</a:t>
            </a:r>
            <a:r>
              <a:rPr lang="zh-TW" altLang="en-US" sz="1800" b="0" i="0" dirty="0">
                <a:solidFill>
                  <a:srgbClr val="212529"/>
                </a:solidFill>
                <a:effectLst/>
                <a:latin typeface="bold"/>
              </a:rPr>
              <a:t>，和眾百姓過這約旦河，往我所要賜給以</a:t>
            </a:r>
            <a:r>
              <a:rPr lang="en-US" altLang="zh-TW" sz="1800" dirty="0">
                <a:solidFill>
                  <a:srgbClr val="212529"/>
                </a:solidFill>
                <a:latin typeface="bold"/>
              </a:rPr>
              <a:t>   	</a:t>
            </a:r>
            <a:r>
              <a:rPr lang="zh-TW" altLang="en-US" sz="1800" b="0" i="0" dirty="0">
                <a:solidFill>
                  <a:srgbClr val="212529"/>
                </a:solidFill>
                <a:effectLst/>
                <a:latin typeface="bold"/>
              </a:rPr>
              <a:t>色列人的地去。</a:t>
            </a:r>
            <a:endParaRPr lang="en-US" altLang="zh-TW" sz="1800" b="0" i="0" dirty="0">
              <a:solidFill>
                <a:srgbClr val="212529"/>
              </a:solidFill>
              <a:effectLst/>
              <a:latin typeface="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800" dirty="0">
              <a:solidFill>
                <a:srgbClr val="212529"/>
              </a:solidFill>
              <a:latin typeface="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zh-TW" sz="1800" b="0" i="0" dirty="0">
                <a:solidFill>
                  <a:srgbClr val="212529"/>
                </a:solidFill>
                <a:effectLst/>
                <a:latin typeface="bold"/>
              </a:rPr>
              <a:t>1:3 </a:t>
            </a:r>
            <a:r>
              <a:rPr lang="zh-TW" altLang="en-US" sz="1800" b="0" i="0" dirty="0">
                <a:solidFill>
                  <a:srgbClr val="212529"/>
                </a:solidFill>
                <a:effectLst/>
                <a:latin typeface="bold"/>
              </a:rPr>
              <a:t>凡你們腳掌所踏之地，我都照著我所應許摩西的話賜給你們了。</a:t>
            </a:r>
            <a:endParaRPr lang="en-US" altLang="zh-TW" sz="1800" b="0" i="0" dirty="0">
              <a:solidFill>
                <a:srgbClr val="212529"/>
              </a:solidFill>
              <a:effectLst/>
              <a:latin typeface="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800" dirty="0">
              <a:solidFill>
                <a:srgbClr val="212529"/>
              </a:solidFill>
              <a:latin typeface="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zh-TW" sz="1800" b="0" i="0" dirty="0">
                <a:solidFill>
                  <a:srgbClr val="212529"/>
                </a:solidFill>
                <a:effectLst/>
                <a:latin typeface="bold"/>
              </a:rPr>
              <a:t>1:4 </a:t>
            </a:r>
            <a:r>
              <a:rPr lang="zh-TW" altLang="en-US" sz="1800" b="0" i="0" dirty="0">
                <a:solidFill>
                  <a:srgbClr val="212529"/>
                </a:solidFill>
                <a:effectLst/>
                <a:latin typeface="bold"/>
              </a:rPr>
              <a:t>從曠野和這黎巴嫩，直到幼發拉底大河，赫人的全地，又到大海日落之處，都</a:t>
            </a:r>
            <a:r>
              <a:rPr lang="en-US" altLang="zh-TW" sz="1800" b="0" i="0" dirty="0">
                <a:solidFill>
                  <a:srgbClr val="212529"/>
                </a:solidFill>
                <a:effectLst/>
                <a:latin typeface="bold"/>
              </a:rPr>
              <a:t>	</a:t>
            </a:r>
            <a:r>
              <a:rPr lang="zh-TW" altLang="en-US" sz="1800" b="0" i="0" dirty="0">
                <a:solidFill>
                  <a:srgbClr val="212529"/>
                </a:solidFill>
                <a:effectLst/>
                <a:latin typeface="bold"/>
              </a:rPr>
              <a:t>要作你們的境界。</a:t>
            </a:r>
            <a:endParaRPr lang="en-US" altLang="zh-TW" sz="1800" b="0" i="0" dirty="0">
              <a:solidFill>
                <a:srgbClr val="212529"/>
              </a:solidFill>
              <a:effectLst/>
              <a:latin typeface="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800" dirty="0">
              <a:solidFill>
                <a:srgbClr val="212529"/>
              </a:solidFill>
              <a:latin typeface="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zh-TW" sz="1800" b="0" i="0" dirty="0">
                <a:solidFill>
                  <a:srgbClr val="212529"/>
                </a:solidFill>
                <a:effectLst/>
                <a:latin typeface="bold"/>
              </a:rPr>
              <a:t>1:5 </a:t>
            </a:r>
            <a:r>
              <a:rPr lang="zh-TW" altLang="en-US" sz="1800" b="0" i="0" dirty="0">
                <a:solidFill>
                  <a:srgbClr val="212529"/>
                </a:solidFill>
                <a:effectLst/>
                <a:latin typeface="bold"/>
              </a:rPr>
              <a:t>你平生的日子，必無一人能在你面前站立得住。我怎樣與摩西同在，也必照樣</a:t>
            </a:r>
            <a:r>
              <a:rPr lang="en-US" altLang="zh-TW" sz="1800" dirty="0">
                <a:solidFill>
                  <a:srgbClr val="212529"/>
                </a:solidFill>
                <a:latin typeface="bold"/>
              </a:rPr>
              <a:t>   	</a:t>
            </a:r>
            <a:r>
              <a:rPr lang="zh-TW" altLang="en-US" sz="1800" b="0" i="0" dirty="0">
                <a:solidFill>
                  <a:srgbClr val="212529"/>
                </a:solidFill>
                <a:effectLst/>
                <a:latin typeface="bold"/>
              </a:rPr>
              <a:t>與你同在；我必不撇下你，也不丟棄你。</a:t>
            </a: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23613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5" name="Google Shape;4775;p58"/>
          <p:cNvSpPr txBox="1">
            <a:spLocks noGrp="1"/>
          </p:cNvSpPr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776" name="Google Shape;4776;p58"/>
          <p:cNvSpPr txBox="1">
            <a:spLocks noGrp="1"/>
          </p:cNvSpPr>
          <p:nvPr>
            <p:ph type="body" idx="1"/>
          </p:nvPr>
        </p:nvSpPr>
        <p:spPr>
          <a:xfrm>
            <a:off x="702899" y="1152475"/>
            <a:ext cx="8129425" cy="3620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1:6 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你當剛強壯膽！因為你必使這百姓承受那地為業，就是我向他們列</a:t>
            </a:r>
            <a:r>
              <a:rPr lang="en-US" altLang="zh-TW" sz="2000" b="0" i="0" dirty="0">
                <a:solidFill>
                  <a:srgbClr val="212529"/>
                </a:solidFill>
                <a:effectLst/>
                <a:latin typeface="bold"/>
              </a:rPr>
              <a:t>	</a:t>
            </a:r>
            <a:r>
              <a:rPr lang="zh-TW" altLang="en-US" sz="2000" b="0" i="0" dirty="0">
                <a:solidFill>
                  <a:srgbClr val="212529"/>
                </a:solidFill>
                <a:effectLst/>
                <a:latin typeface="bold"/>
              </a:rPr>
              <a:t>祖起誓應許賜給他們的地。</a:t>
            </a:r>
            <a:endParaRPr lang="en-US" altLang="zh-TW" sz="2000" b="0" i="0" dirty="0">
              <a:solidFill>
                <a:srgbClr val="212529"/>
              </a:solidFill>
              <a:effectLst/>
              <a:latin typeface="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2000" dirty="0">
              <a:solidFill>
                <a:srgbClr val="212529"/>
              </a:solidFill>
              <a:latin typeface="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2000" dirty="0">
              <a:solidFill>
                <a:srgbClr val="212529"/>
              </a:solidFill>
              <a:latin typeface="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altLang="en-US" sz="2000" dirty="0"/>
              <a:t>申命記 </a:t>
            </a:r>
            <a:r>
              <a:rPr lang="en-US" altLang="zh-TW" sz="2000" dirty="0"/>
              <a:t>3:11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altLang="zh-HK" sz="1800" dirty="0">
                <a:solidFill>
                  <a:srgbClr val="000000"/>
                </a:solidFill>
                <a:effectLst/>
                <a:ea typeface="新細明體" panose="02020500000000000000" pitchFamily="18" charset="-120"/>
                <a:cs typeface="Arial" panose="020B0604020202020204" pitchFamily="34" charset="0"/>
              </a:rPr>
              <a:t>利乏音人所剩下的只有巴珊王噩。他的床是鐵的，長九肘，寬四肘，都是以人肘為度。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54135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oogle Shape;303;p38"/>
          <p:cNvGrpSpPr/>
          <p:nvPr/>
        </p:nvGrpSpPr>
        <p:grpSpPr>
          <a:xfrm>
            <a:off x="3291563" y="1592225"/>
            <a:ext cx="2560875" cy="2611413"/>
            <a:chOff x="3291563" y="1592225"/>
            <a:chExt cx="2560875" cy="2611413"/>
          </a:xfrm>
        </p:grpSpPr>
        <p:sp>
          <p:nvSpPr>
            <p:cNvPr id="304" name="Google Shape;304;p38"/>
            <p:cNvSpPr/>
            <p:nvPr/>
          </p:nvSpPr>
          <p:spPr>
            <a:xfrm>
              <a:off x="3745013" y="2605338"/>
              <a:ext cx="146400" cy="597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5" name="Google Shape;305;p38"/>
            <p:cNvGrpSpPr/>
            <p:nvPr/>
          </p:nvGrpSpPr>
          <p:grpSpPr>
            <a:xfrm>
              <a:off x="3291563" y="1592225"/>
              <a:ext cx="1557751" cy="1053300"/>
              <a:chOff x="3313199" y="1592225"/>
              <a:chExt cx="1557751" cy="1053300"/>
            </a:xfrm>
          </p:grpSpPr>
          <p:sp>
            <p:nvSpPr>
              <p:cNvPr id="306" name="Google Shape;306;p38"/>
              <p:cNvSpPr/>
              <p:nvPr/>
            </p:nvSpPr>
            <p:spPr>
              <a:xfrm>
                <a:off x="3313199" y="1592225"/>
                <a:ext cx="1053300" cy="1053300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307;p38"/>
              <p:cNvSpPr/>
              <p:nvPr/>
            </p:nvSpPr>
            <p:spPr>
              <a:xfrm rot="5400000">
                <a:off x="4498800" y="1819925"/>
                <a:ext cx="146400" cy="5979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8" name="Google Shape;308;p38"/>
            <p:cNvGrpSpPr/>
            <p:nvPr/>
          </p:nvGrpSpPr>
          <p:grpSpPr>
            <a:xfrm>
              <a:off x="4799138" y="1592225"/>
              <a:ext cx="1053300" cy="1598500"/>
              <a:chOff x="4813374" y="1592225"/>
              <a:chExt cx="1053300" cy="1598500"/>
            </a:xfrm>
          </p:grpSpPr>
          <p:sp>
            <p:nvSpPr>
              <p:cNvPr id="309" name="Google Shape;309;p38"/>
              <p:cNvSpPr/>
              <p:nvPr/>
            </p:nvSpPr>
            <p:spPr>
              <a:xfrm>
                <a:off x="4813374" y="1592225"/>
                <a:ext cx="1053300" cy="10533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" name="Google Shape;310;p38"/>
              <p:cNvSpPr/>
              <p:nvPr/>
            </p:nvSpPr>
            <p:spPr>
              <a:xfrm>
                <a:off x="5281625" y="2592825"/>
                <a:ext cx="146400" cy="5979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1" name="Google Shape;311;p38"/>
            <p:cNvGrpSpPr/>
            <p:nvPr/>
          </p:nvGrpSpPr>
          <p:grpSpPr>
            <a:xfrm>
              <a:off x="4302663" y="3150338"/>
              <a:ext cx="1549774" cy="1053300"/>
              <a:chOff x="4324300" y="3137825"/>
              <a:chExt cx="1549774" cy="1053300"/>
            </a:xfrm>
          </p:grpSpPr>
          <p:sp>
            <p:nvSpPr>
              <p:cNvPr id="312" name="Google Shape;312;p38"/>
              <p:cNvSpPr/>
              <p:nvPr/>
            </p:nvSpPr>
            <p:spPr>
              <a:xfrm>
                <a:off x="4820774" y="3137825"/>
                <a:ext cx="1053300" cy="10533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38"/>
              <p:cNvSpPr/>
              <p:nvPr/>
            </p:nvSpPr>
            <p:spPr>
              <a:xfrm rot="5400000">
                <a:off x="4550050" y="3390650"/>
                <a:ext cx="146400" cy="5979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14" name="Google Shape;314;p38"/>
            <p:cNvSpPr/>
            <p:nvPr/>
          </p:nvSpPr>
          <p:spPr>
            <a:xfrm>
              <a:off x="3291563" y="3150338"/>
              <a:ext cx="1053300" cy="1053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8"/>
            <p:cNvSpPr/>
            <p:nvPr/>
          </p:nvSpPr>
          <p:spPr>
            <a:xfrm>
              <a:off x="3421013" y="3292400"/>
              <a:ext cx="794400" cy="794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8"/>
            <p:cNvSpPr/>
            <p:nvPr/>
          </p:nvSpPr>
          <p:spPr>
            <a:xfrm>
              <a:off x="4923063" y="3292400"/>
              <a:ext cx="794400" cy="794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8"/>
            <p:cNvSpPr/>
            <p:nvPr/>
          </p:nvSpPr>
          <p:spPr>
            <a:xfrm>
              <a:off x="4923063" y="1721775"/>
              <a:ext cx="794400" cy="794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8"/>
            <p:cNvSpPr/>
            <p:nvPr/>
          </p:nvSpPr>
          <p:spPr>
            <a:xfrm>
              <a:off x="3421013" y="1721775"/>
              <a:ext cx="794400" cy="794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9" name="Google Shape;319;p38"/>
            <p:cNvCxnSpPr/>
            <p:nvPr/>
          </p:nvCxnSpPr>
          <p:spPr>
            <a:xfrm>
              <a:off x="3818213" y="3176063"/>
              <a:ext cx="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20" name="Google Shape;320;p38"/>
          <p:cNvSpPr txBox="1">
            <a:spLocks noGrp="1"/>
          </p:cNvSpPr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321" name="Google Shape;321;p38"/>
          <p:cNvSpPr txBox="1">
            <a:spLocks noGrp="1"/>
          </p:cNvSpPr>
          <p:nvPr>
            <p:ph type="subTitle" idx="4294967295"/>
          </p:nvPr>
        </p:nvSpPr>
        <p:spPr>
          <a:xfrm>
            <a:off x="844088" y="1975138"/>
            <a:ext cx="1848300" cy="900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zh-TW" altLang="en-US" dirty="0"/>
              <a:t>一肘</a:t>
            </a:r>
            <a:r>
              <a:rPr lang="en-US" altLang="zh-TW" dirty="0"/>
              <a:t>=45.72cm</a:t>
            </a: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/>
              <a:t>9*45.72=411cm</a:t>
            </a:r>
            <a:endParaRPr dirty="0"/>
          </a:p>
        </p:txBody>
      </p:sp>
      <p:sp>
        <p:nvSpPr>
          <p:cNvPr id="322" name="Google Shape;322;p38"/>
          <p:cNvSpPr txBox="1">
            <a:spLocks noGrp="1"/>
          </p:cNvSpPr>
          <p:nvPr>
            <p:ph type="subTitle" idx="4294967295"/>
          </p:nvPr>
        </p:nvSpPr>
        <p:spPr>
          <a:xfrm>
            <a:off x="844088" y="1581588"/>
            <a:ext cx="18483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zh-TW" altLang="en-US" sz="1600" b="1" dirty="0">
                <a:solidFill>
                  <a:schemeClr val="accent3"/>
                </a:solidFill>
              </a:rPr>
              <a:t>長</a:t>
            </a:r>
            <a:r>
              <a:rPr lang="en-US" altLang="zh-TW" sz="1600" b="1" dirty="0">
                <a:solidFill>
                  <a:schemeClr val="accent3"/>
                </a:solidFill>
              </a:rPr>
              <a:t>9</a:t>
            </a:r>
            <a:r>
              <a:rPr lang="zh-TW" altLang="en-US" sz="1600" b="1" dirty="0">
                <a:solidFill>
                  <a:schemeClr val="accent3"/>
                </a:solidFill>
              </a:rPr>
              <a:t>肘</a:t>
            </a:r>
            <a:endParaRPr sz="1600" b="1" dirty="0">
              <a:solidFill>
                <a:schemeClr val="accent3"/>
              </a:solidFill>
            </a:endParaRPr>
          </a:p>
        </p:txBody>
      </p:sp>
      <p:sp>
        <p:nvSpPr>
          <p:cNvPr id="323" name="Google Shape;323;p38"/>
          <p:cNvSpPr txBox="1">
            <a:spLocks noGrp="1"/>
          </p:cNvSpPr>
          <p:nvPr>
            <p:ph type="subTitle" idx="4294967295"/>
          </p:nvPr>
        </p:nvSpPr>
        <p:spPr>
          <a:xfrm>
            <a:off x="844088" y="3543700"/>
            <a:ext cx="1848300" cy="900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101900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4*45.72cm=182cm</a:t>
            </a:r>
            <a:endParaRPr dirty="0"/>
          </a:p>
        </p:txBody>
      </p:sp>
      <p:sp>
        <p:nvSpPr>
          <p:cNvPr id="324" name="Google Shape;324;p38"/>
          <p:cNvSpPr txBox="1">
            <a:spLocks noGrp="1"/>
          </p:cNvSpPr>
          <p:nvPr>
            <p:ph type="subTitle" idx="4294967295"/>
          </p:nvPr>
        </p:nvSpPr>
        <p:spPr>
          <a:xfrm>
            <a:off x="844088" y="3150150"/>
            <a:ext cx="18483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zh-TW" altLang="en-US" sz="1600" b="1" dirty="0">
                <a:solidFill>
                  <a:schemeClr val="accent3"/>
                </a:solidFill>
              </a:rPr>
              <a:t>闊</a:t>
            </a:r>
            <a:r>
              <a:rPr lang="en-US" altLang="zh-TW" sz="1600" b="1" dirty="0">
                <a:solidFill>
                  <a:schemeClr val="accent3"/>
                </a:solidFill>
              </a:rPr>
              <a:t>4</a:t>
            </a:r>
            <a:r>
              <a:rPr lang="zh-TW" altLang="en-US" sz="1600" b="1" dirty="0">
                <a:solidFill>
                  <a:schemeClr val="accent3"/>
                </a:solidFill>
              </a:rPr>
              <a:t>肘</a:t>
            </a:r>
            <a:endParaRPr sz="1600" b="1" dirty="0">
              <a:solidFill>
                <a:schemeClr val="accent3"/>
              </a:solidFill>
            </a:endParaRPr>
          </a:p>
        </p:txBody>
      </p:sp>
      <p:sp>
        <p:nvSpPr>
          <p:cNvPr id="325" name="Google Shape;325;p38"/>
          <p:cNvSpPr txBox="1">
            <a:spLocks noGrp="1"/>
          </p:cNvSpPr>
          <p:nvPr>
            <p:ph type="subTitle" idx="4294967295"/>
          </p:nvPr>
        </p:nvSpPr>
        <p:spPr>
          <a:xfrm>
            <a:off x="6451613" y="1975150"/>
            <a:ext cx="1848300" cy="900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400cm=4m(</a:t>
            </a:r>
            <a:r>
              <a:rPr lang="zh-TW" altLang="en-US" dirty="0"/>
              <a:t>米</a:t>
            </a:r>
            <a:r>
              <a:rPr lang="en-US" altLang="zh-TW" dirty="0"/>
              <a:t>)</a:t>
            </a:r>
            <a:endParaRPr dirty="0"/>
          </a:p>
        </p:txBody>
      </p:sp>
      <p:sp>
        <p:nvSpPr>
          <p:cNvPr id="326" name="Google Shape;326;p38"/>
          <p:cNvSpPr txBox="1">
            <a:spLocks noGrp="1"/>
          </p:cNvSpPr>
          <p:nvPr>
            <p:ph type="subTitle" idx="4294967295"/>
          </p:nvPr>
        </p:nvSpPr>
        <p:spPr>
          <a:xfrm>
            <a:off x="6451613" y="1581600"/>
            <a:ext cx="18483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 b="1" dirty="0">
                <a:solidFill>
                  <a:schemeClr val="accent3"/>
                </a:solidFill>
              </a:rPr>
              <a:t>411cm</a:t>
            </a:r>
            <a:endParaRPr sz="1600" b="1" dirty="0">
              <a:solidFill>
                <a:schemeClr val="accent3"/>
              </a:solidFill>
            </a:endParaRPr>
          </a:p>
        </p:txBody>
      </p:sp>
      <p:sp>
        <p:nvSpPr>
          <p:cNvPr id="327" name="Google Shape;327;p38"/>
          <p:cNvSpPr txBox="1">
            <a:spLocks noGrp="1"/>
          </p:cNvSpPr>
          <p:nvPr>
            <p:ph type="subTitle" idx="4294967295"/>
          </p:nvPr>
        </p:nvSpPr>
        <p:spPr>
          <a:xfrm>
            <a:off x="6451613" y="3543700"/>
            <a:ext cx="1848300" cy="900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328" name="Google Shape;328;p38"/>
          <p:cNvSpPr txBox="1">
            <a:spLocks noGrp="1"/>
          </p:cNvSpPr>
          <p:nvPr>
            <p:ph type="subTitle" idx="4294967295"/>
          </p:nvPr>
        </p:nvSpPr>
        <p:spPr>
          <a:xfrm>
            <a:off x="6451613" y="3150150"/>
            <a:ext cx="18483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600" b="1" dirty="0">
                <a:solidFill>
                  <a:schemeClr val="accent3"/>
                </a:solidFill>
              </a:rPr>
              <a:t>12-13</a:t>
            </a:r>
            <a:r>
              <a:rPr lang="zh-HK" altLang="en-US" sz="1600" b="1" dirty="0">
                <a:solidFill>
                  <a:schemeClr val="accent3"/>
                </a:solidFill>
              </a:rPr>
              <a:t>尺</a:t>
            </a:r>
            <a:r>
              <a:rPr lang="zh-TW" altLang="en-US" sz="1600" b="1" dirty="0">
                <a:solidFill>
                  <a:schemeClr val="accent3"/>
                </a:solidFill>
              </a:rPr>
              <a:t>高</a:t>
            </a:r>
            <a:endParaRPr sz="16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9"/>
          <p:cNvSpPr txBox="1">
            <a:spLocks noGrp="1"/>
          </p:cNvSpPr>
          <p:nvPr>
            <p:ph type="title"/>
          </p:nvPr>
        </p:nvSpPr>
        <p:spPr>
          <a:xfrm>
            <a:off x="1496266" y="1474914"/>
            <a:ext cx="6678300" cy="19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altLang="en-US" dirty="0"/>
              <a:t>你生平的日子，必無一人能在你面前站立得住。我怎樣與摩西同在，也必照樣與你同在；我必不撇下你，也不丟棄你。</a:t>
            </a:r>
            <a:endParaRPr lang="en-US" dirty="0"/>
          </a:p>
        </p:txBody>
      </p:sp>
      <p:sp>
        <p:nvSpPr>
          <p:cNvPr id="368" name="Google Shape;368;p39"/>
          <p:cNvSpPr txBox="1">
            <a:spLocks noGrp="1"/>
          </p:cNvSpPr>
          <p:nvPr>
            <p:ph type="subTitle" idx="1"/>
          </p:nvPr>
        </p:nvSpPr>
        <p:spPr>
          <a:xfrm>
            <a:off x="1254450" y="3164814"/>
            <a:ext cx="6635100" cy="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約書亞記</a:t>
            </a:r>
            <a:r>
              <a:rPr lang="en-US" altLang="zh-TW" dirty="0"/>
              <a:t>1:5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r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r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369" name="Google Shape;369;p39"/>
          <p:cNvSpPr txBox="1"/>
          <p:nvPr/>
        </p:nvSpPr>
        <p:spPr>
          <a:xfrm>
            <a:off x="799200" y="1063200"/>
            <a:ext cx="869700" cy="9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  <a:endParaRPr sz="7200" b="1">
              <a:solidFill>
                <a:schemeClr val="accent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509073093"/>
      </p:ext>
    </p:extLst>
  </p:cSld>
  <p:clrMapOvr>
    <a:masterClrMapping/>
  </p:clrMapOvr>
</p:sld>
</file>

<file path=ppt/theme/theme1.xml><?xml version="1.0" encoding="utf-8"?>
<a:theme xmlns:a="http://schemas.openxmlformats.org/drawingml/2006/main" name="Livine Meeting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27316F"/>
      </a:accent1>
      <a:accent2>
        <a:srgbClr val="75C4C0"/>
      </a:accent2>
      <a:accent3>
        <a:srgbClr val="FFC800"/>
      </a:accent3>
      <a:accent4>
        <a:srgbClr val="595959"/>
      </a:accent4>
      <a:accent5>
        <a:srgbClr val="C2C2C2"/>
      </a:accent5>
      <a:accent6>
        <a:srgbClr val="F2F2F2"/>
      </a:accent6>
      <a:hlink>
        <a:srgbClr val="75C4C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295</Words>
  <Application>Microsoft Office PowerPoint</Application>
  <PresentationFormat>如螢幕大小 (16:9)</PresentationFormat>
  <Paragraphs>54</Paragraphs>
  <Slides>10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Arial</vt:lpstr>
      <vt:lpstr>新細明體</vt:lpstr>
      <vt:lpstr>Montserrat</vt:lpstr>
      <vt:lpstr>bold</vt:lpstr>
      <vt:lpstr>Livine Meeting by Slidesgo</vt:lpstr>
      <vt:lpstr>你們當剛強壯膽！</vt:lpstr>
      <vt:lpstr>創世記</vt:lpstr>
      <vt:lpstr>創世記</vt:lpstr>
      <vt:lpstr>迦南全地 (應許之地)</vt:lpstr>
      <vt:lpstr>民數記</vt:lpstr>
      <vt:lpstr>約書亞記</vt:lpstr>
      <vt:lpstr>PowerPoint 簡報</vt:lpstr>
      <vt:lpstr>PowerPoint 簡報</vt:lpstr>
      <vt:lpstr>你生平的日子，必無一人能在你面前站立得住。我怎樣與摩西同在，也必照樣與你同在；我必不撇下你，也不丟棄你。</vt:lpstr>
      <vt:lpstr>約書亞記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你們當剛強壯膽！</dc:title>
  <dc:creator>RITTA KO</dc:creator>
  <cp:lastModifiedBy>Andrew</cp:lastModifiedBy>
  <cp:revision>4</cp:revision>
  <dcterms:modified xsi:type="dcterms:W3CDTF">2022-07-28T03:00:14Z</dcterms:modified>
</cp:coreProperties>
</file>