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2" r:id="rId3"/>
    <p:sldId id="263" r:id="rId4"/>
  </p:sldIdLst>
  <p:sldSz cx="12192000" cy="6858000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8FF1-2C18-4A0E-91AD-C74148E4C1C5}" type="datetimeFigureOut">
              <a:rPr lang="zh-TW" altLang="en-US" smtClean="0"/>
              <a:t>2022/7/22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FB9F-9A76-4833-BBFA-BFD914C38B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712"/>
          </a:xfrm>
        </p:spPr>
        <p:txBody>
          <a:bodyPr/>
          <a:lstStyle/>
          <a:p>
            <a:pPr algn="ctr"/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23/24</a:t>
            </a:r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日崇拜講道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35838"/>
            <a:ext cx="10515600" cy="4641125"/>
          </a:xfrm>
        </p:spPr>
        <p:txBody>
          <a:bodyPr/>
          <a:lstStyle/>
          <a:p>
            <a:pPr algn="l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經文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出埃及記十二章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1-14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</a:t>
            </a:r>
          </a:p>
          <a:p>
            <a:pPr algn="l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題目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神完備的拯救</a:t>
            </a:r>
          </a:p>
          <a:p>
            <a:pPr algn="l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大綱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l"/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新生命開始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    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1-2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 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2.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實在的拯救    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3-5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</a:t>
            </a: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3.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全人的拯救    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6-10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4.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公義的拯救   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10-12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</a:t>
            </a: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5.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永恆的拯救   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13-14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節</a:t>
            </a: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0979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160981"/>
            <a:ext cx="10515600" cy="5016300"/>
          </a:xfrm>
        </p:spPr>
        <p:txBody>
          <a:bodyPr>
            <a:normAutofit lnSpcReduction="20000"/>
          </a:bodyPr>
          <a:lstStyle/>
          <a:p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重建生命：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重建比修補更重要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zh-T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實踐真理：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實踐比觀念更重要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積極順服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：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順服比能力更重要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zh-T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珍惜機會：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永恆比今生更重要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zh-T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敏銳神的法則</a:t>
            </a:r>
            <a:r>
              <a:rPr lang="en-US" altLang="zh-TW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神的法則比人的法則更重要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8585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0365" y="994299"/>
            <a:ext cx="11323320" cy="5055981"/>
          </a:xfrm>
        </p:spPr>
        <p:txBody>
          <a:bodyPr>
            <a:normAutofit lnSpcReduction="20000"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上帝的拯救是完備的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是賜下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新的生命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拯救不單是觀念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</a:t>
            </a:r>
          </a:p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透過行為來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實踐出來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所以也因此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主耶穌基督必須受死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埋葬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復活和升天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才能完成真正的救贖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上帝期望我們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積極回應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祂</a:t>
            </a:r>
          </a:p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的拯救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使我們不但能得救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並能享受祂所賜豐盛的生命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</a:t>
            </a:r>
          </a:p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賜下永恆的生命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在我們相信那一刻就已經開始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所以我們要</a:t>
            </a:r>
          </a:p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珍惜機會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好好預備自己進入永恆中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善用我們的感情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理智和</a:t>
            </a:r>
          </a:p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意志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來好好的活出這寶貴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蒙拯救的生命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我們也要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敏銳上帝</a:t>
            </a:r>
          </a:p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的做事法則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在看得到的世界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留意那要用心靈的眼睛才能看</a:t>
            </a:r>
          </a:p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到祂的作為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好好的回應祂的引導</a:t>
            </a:r>
            <a:r>
              <a: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走我們在地若天的生活道</a:t>
            </a:r>
          </a:p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自訂</PresentationFormat>
  <Paragraphs>30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主题</vt:lpstr>
      <vt:lpstr>2022年7月23/24日崇拜講道</vt:lpstr>
      <vt:lpstr>應用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Andrew</cp:lastModifiedBy>
  <cp:revision>31</cp:revision>
  <dcterms:created xsi:type="dcterms:W3CDTF">2020-12-05T03:26:00Z</dcterms:created>
  <dcterms:modified xsi:type="dcterms:W3CDTF">2022-07-22T04:08:29Z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