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1"/>
  </p:notesMasterIdLst>
  <p:sldIdLst>
    <p:sldId id="261" r:id="rId2"/>
    <p:sldId id="313" r:id="rId3"/>
    <p:sldId id="316" r:id="rId4"/>
    <p:sldId id="317" r:id="rId5"/>
    <p:sldId id="314" r:id="rId6"/>
    <p:sldId id="318" r:id="rId7"/>
    <p:sldId id="319" r:id="rId8"/>
    <p:sldId id="320" r:id="rId9"/>
    <p:sldId id="315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E818F-83B4-42DF-910A-CF69AF1080A5}">
          <p14:sldIdLst>
            <p14:sldId id="261"/>
            <p14:sldId id="313"/>
            <p14:sldId id="316"/>
            <p14:sldId id="317"/>
            <p14:sldId id="314"/>
            <p14:sldId id="318"/>
            <p14:sldId id="319"/>
            <p14:sldId id="320"/>
            <p14:sldId id="31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5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44196-24C3-4511-9C75-CAA9EBE8A9E8}" v="2" dt="2022-05-13T15:32:28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37" autoAdjust="0"/>
  </p:normalViewPr>
  <p:slideViewPr>
    <p:cSldViewPr snapToGrid="0">
      <p:cViewPr varScale="1">
        <p:scale>
          <a:sx n="80" d="100"/>
          <a:sy n="80" d="100"/>
        </p:scale>
        <p:origin x="-17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C LAM" userId="7c7956ceca567846" providerId="LiveId" clId="{55944196-24C3-4511-9C75-CAA9EBE8A9E8}"/>
    <pc:docChg chg="modSld">
      <pc:chgData name="CC LAM" userId="7c7956ceca567846" providerId="LiveId" clId="{55944196-24C3-4511-9C75-CAA9EBE8A9E8}" dt="2022-05-13T15:30:55.761" v="8" actId="14100"/>
      <pc:docMkLst>
        <pc:docMk/>
      </pc:docMkLst>
      <pc:sldChg chg="modNotesTx">
        <pc:chgData name="CC LAM" userId="7c7956ceca567846" providerId="LiveId" clId="{55944196-24C3-4511-9C75-CAA9EBE8A9E8}" dt="2022-05-13T15:28:14.823" v="0" actId="20577"/>
        <pc:sldMkLst>
          <pc:docMk/>
          <pc:sldMk cId="35182549" sldId="261"/>
        </pc:sldMkLst>
      </pc:sldChg>
      <pc:sldChg chg="modNotesTx">
        <pc:chgData name="CC LAM" userId="7c7956ceca567846" providerId="LiveId" clId="{55944196-24C3-4511-9C75-CAA9EBE8A9E8}" dt="2022-05-13T15:28:20.730" v="1" actId="20577"/>
        <pc:sldMkLst>
          <pc:docMk/>
          <pc:sldMk cId="377263028" sldId="313"/>
        </pc:sldMkLst>
      </pc:sldChg>
      <pc:sldChg chg="modNotesTx">
        <pc:chgData name="CC LAM" userId="7c7956ceca567846" providerId="LiveId" clId="{55944196-24C3-4511-9C75-CAA9EBE8A9E8}" dt="2022-05-13T15:28:36.641" v="4" actId="20577"/>
        <pc:sldMkLst>
          <pc:docMk/>
          <pc:sldMk cId="2062611878" sldId="314"/>
        </pc:sldMkLst>
      </pc:sldChg>
      <pc:sldChg chg="modNotesTx">
        <pc:chgData name="CC LAM" userId="7c7956ceca567846" providerId="LiveId" clId="{55944196-24C3-4511-9C75-CAA9EBE8A9E8}" dt="2022-05-13T15:29:03.143" v="6" actId="20577"/>
        <pc:sldMkLst>
          <pc:docMk/>
          <pc:sldMk cId="960872379" sldId="315"/>
        </pc:sldMkLst>
      </pc:sldChg>
      <pc:sldChg chg="modNotesTx">
        <pc:chgData name="CC LAM" userId="7c7956ceca567846" providerId="LiveId" clId="{55944196-24C3-4511-9C75-CAA9EBE8A9E8}" dt="2022-05-13T15:28:26.079" v="2" actId="20577"/>
        <pc:sldMkLst>
          <pc:docMk/>
          <pc:sldMk cId="3080214865" sldId="316"/>
        </pc:sldMkLst>
      </pc:sldChg>
      <pc:sldChg chg="modNotesTx">
        <pc:chgData name="CC LAM" userId="7c7956ceca567846" providerId="LiveId" clId="{55944196-24C3-4511-9C75-CAA9EBE8A9E8}" dt="2022-05-13T15:28:31.252" v="3" actId="20577"/>
        <pc:sldMkLst>
          <pc:docMk/>
          <pc:sldMk cId="3289486716" sldId="317"/>
        </pc:sldMkLst>
      </pc:sldChg>
      <pc:sldChg chg="modNotesTx">
        <pc:chgData name="CC LAM" userId="7c7956ceca567846" providerId="LiveId" clId="{55944196-24C3-4511-9C75-CAA9EBE8A9E8}" dt="2022-05-13T15:28:45.073" v="5" actId="20577"/>
        <pc:sldMkLst>
          <pc:docMk/>
          <pc:sldMk cId="2825429278" sldId="318"/>
        </pc:sldMkLst>
      </pc:sldChg>
      <pc:sldChg chg="modSp">
        <pc:chgData name="CC LAM" userId="7c7956ceca567846" providerId="LiveId" clId="{55944196-24C3-4511-9C75-CAA9EBE8A9E8}" dt="2022-05-13T15:29:43.854" v="7" actId="113"/>
        <pc:sldMkLst>
          <pc:docMk/>
          <pc:sldMk cId="3444217960" sldId="319"/>
        </pc:sldMkLst>
        <pc:spChg chg="mod">
          <ac:chgData name="CC LAM" userId="7c7956ceca567846" providerId="LiveId" clId="{55944196-24C3-4511-9C75-CAA9EBE8A9E8}" dt="2022-05-13T15:29:43.854" v="7" actId="113"/>
          <ac:spMkLst>
            <pc:docMk/>
            <pc:sldMk cId="3444217960" sldId="319"/>
            <ac:spMk id="4" creationId="{BA94C6D0-80FE-5964-DC4A-61BAE9416E8F}"/>
          </ac:spMkLst>
        </pc:spChg>
      </pc:sldChg>
      <pc:sldChg chg="modSp mod">
        <pc:chgData name="CC LAM" userId="7c7956ceca567846" providerId="LiveId" clId="{55944196-24C3-4511-9C75-CAA9EBE8A9E8}" dt="2022-05-13T15:30:55.761" v="8" actId="14100"/>
        <pc:sldMkLst>
          <pc:docMk/>
          <pc:sldMk cId="2444390172" sldId="320"/>
        </pc:sldMkLst>
        <pc:picChg chg="mod">
          <ac:chgData name="CC LAM" userId="7c7956ceca567846" providerId="LiveId" clId="{55944196-24C3-4511-9C75-CAA9EBE8A9E8}" dt="2022-05-13T15:30:55.761" v="8" actId="14100"/>
          <ac:picMkLst>
            <pc:docMk/>
            <pc:sldMk cId="2444390172" sldId="320"/>
            <ac:picMk id="13" creationId="{2B2D6510-34F1-88DD-50FF-0E7C3FF567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8044167D-BF23-4A90-BA8D-5E2285AA2077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4540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5574" y="4016420"/>
            <a:ext cx="5716228" cy="5831587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DAB84938-CBA5-4933-A27D-8CFCF64E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spcAft>
        <a:spcPts val="600"/>
      </a:spcAft>
      <a:buFont typeface="+mj-lt"/>
      <a:buAutoNum type="arabicParenR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85800" indent="-228600" algn="l" defTabSz="914400" rtl="0" eaLnBrk="1" latinLnBrk="0" hangingPunct="1">
      <a:spcAft>
        <a:spcPts val="600"/>
      </a:spcAft>
      <a:buFont typeface="+mj-lt"/>
      <a:buAutoNum type="alphaLcParenR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914400" rtl="0" eaLnBrk="1" latinLnBrk="0" hangingPunct="1">
      <a:spcAft>
        <a:spcPts val="300"/>
      </a:spcAft>
      <a:buFont typeface="+mj-lt"/>
      <a:buAutoNum type="romanLcPeriod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900113"/>
            <a:ext cx="5954713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4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AutoNum type="arabicParenR"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2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1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3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23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28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2" y="336186"/>
            <a:ext cx="9999783" cy="945624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2" y="1456841"/>
            <a:ext cx="9999784" cy="4979128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9" y="63194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3729" y="6339251"/>
            <a:ext cx="808887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5553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60" y="626436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24564" y="649438"/>
            <a:ext cx="9384272" cy="1280890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564" y="2133600"/>
            <a:ext cx="4496360" cy="4013200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5725" y="2152851"/>
            <a:ext cx="4583111" cy="4020578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3448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340" y="6350072"/>
            <a:ext cx="8088871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1BA224D6-4715-499C-8BD1-57CC6A98055C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81819F9-8CAC-4A6C-8F06-0482027F9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DE32025C-4CD3-40D8-BAE8-067B9A085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256116"/>
            <a:ext cx="8131550" cy="1994757"/>
          </a:xfrm>
        </p:spPr>
        <p:txBody>
          <a:bodyPr>
            <a:noAutofit/>
          </a:bodyPr>
          <a:lstStyle/>
          <a:p>
            <a:r>
              <a:rPr lang="zh-CN" altLang="en-US" sz="3600" dirty="0"/>
              <a:t>以弗所書 </a:t>
            </a:r>
            <a:r>
              <a:rPr lang="en-US" altLang="zh-CN" sz="3600" dirty="0"/>
              <a:t>6</a:t>
            </a:r>
            <a:r>
              <a:rPr lang="zh-CN" altLang="en-US" sz="3600" dirty="0"/>
              <a:t>：</a:t>
            </a:r>
            <a:r>
              <a:rPr lang="en-US" altLang="zh-CN" sz="3600" dirty="0" smtClean="0"/>
              <a:t>10-18</a:t>
            </a:r>
            <a:endParaRPr lang="en-US" altLang="zh-CN" sz="3600" dirty="0"/>
          </a:p>
          <a:p>
            <a:r>
              <a:rPr lang="en-US" altLang="zh-CN" sz="3000" dirty="0"/>
              <a:t>2022</a:t>
            </a:r>
            <a:r>
              <a:rPr lang="zh-CN" altLang="en-US" sz="3000" dirty="0"/>
              <a:t>年</a:t>
            </a:r>
            <a:r>
              <a:rPr lang="en-US" altLang="zh-CN" sz="3000" dirty="0"/>
              <a:t>5</a:t>
            </a:r>
            <a:r>
              <a:rPr lang="zh-CN" altLang="en-US" sz="3000" dirty="0"/>
              <a:t>月</a:t>
            </a:r>
            <a:r>
              <a:rPr lang="en-US" altLang="zh-CN" sz="3000" dirty="0"/>
              <a:t>14</a:t>
            </a:r>
            <a:r>
              <a:rPr lang="zh-CN" altLang="en-US" sz="3000" dirty="0"/>
              <a:t>、</a:t>
            </a:r>
            <a:r>
              <a:rPr lang="en-US" altLang="zh-CN" sz="3000" dirty="0"/>
              <a:t>15</a:t>
            </a:r>
            <a:r>
              <a:rPr lang="zh-CN" altLang="en-US" sz="3000" dirty="0"/>
              <a:t>日</a:t>
            </a:r>
            <a:endParaRPr lang="en-US" altLang="zh-CN" sz="30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5826D50-69FD-4D17-B3BC-FD2358C4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746881"/>
            <a:ext cx="8131550" cy="2262781"/>
          </a:xfrm>
        </p:spPr>
        <p:txBody>
          <a:bodyPr>
            <a:normAutofit/>
          </a:bodyPr>
          <a:lstStyle/>
          <a:p>
            <a:pPr lvl="0" fontAlgn="ctr"/>
            <a:r>
              <a:rPr lang="zh-CN" altLang="en-US" dirty="0"/>
              <a:t>穿上全副軍裝。。。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A98CC08-AEC2-4E8F-8F52-0F5C6372DB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1545E6-EB3C-4478-A661-A2CA963F12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B2E5B960-0C5D-4F77-8E9F-9F3D883D8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258E44FC-92AD-43A0-BB05-DB268C82D8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C63D3083-A56C-4199-8DE0-63C8BE9EDF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C7CD3581-635D-438F-A64F-68404E7AE0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AD6904C0-211C-41A2-BDB8-3B07C90BBB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B0837DA6-CAF9-4E78-A39E-6358EDE2B1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0A99DD7D-3AB3-471E-842F-8AFEA09D07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9C70B0D4-92FE-478F-86BD-93BA2C4DF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C9156BE6-11D4-4696-9E3F-C325BFAC81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4E667226-1D20-4A9D-BBE3-AC17EA436F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2F87E3B6-5202-4434-9B26-42B46774F3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AEA5E85F-F1F4-40E4-A62C-95324F674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8" name="Freeform 11">
            <a:extLst>
              <a:ext uri="{FF2B5EF4-FFF2-40B4-BE49-F238E27FC236}">
                <a16:creationId xmlns="" xmlns:a16="http://schemas.microsoft.com/office/drawing/2014/main" id="{1310EFE2-B91D-47E7-B117-C2A802800A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F573A6-B791-E8FC-D86F-0F126B92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為什麼？（弗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10-14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716ADB-F951-3630-74FA-171C6D66C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/>
              <a:t>10 </a:t>
            </a:r>
            <a:r>
              <a:rPr lang="zh-TW" altLang="en-US" dirty="0"/>
              <a:t>我還有末了的話：你們要靠著主，倚賴他的大能大力作剛強的人。</a:t>
            </a:r>
            <a:r>
              <a:rPr lang="en-US" altLang="zh-TW" dirty="0"/>
              <a:t>11 </a:t>
            </a:r>
            <a:r>
              <a:rPr lang="zh-TW" altLang="en-US" dirty="0"/>
              <a:t>要穿戴上帝所賜的全副軍裝，就能抵擋魔鬼的詭計。</a:t>
            </a:r>
            <a:r>
              <a:rPr lang="en-US" altLang="zh-TW" dirty="0"/>
              <a:t>12 </a:t>
            </a:r>
            <a:r>
              <a:rPr lang="zh-TW" altLang="en-US" dirty="0"/>
              <a:t>因我們並不是與屬血氣的爭戰*，乃是與那些執政的、掌權的、管轄這幽暗世界的，以及天空屬靈氣的惡魔爭戰。</a:t>
            </a:r>
            <a:r>
              <a:rPr lang="en-US" altLang="zh-TW" dirty="0"/>
              <a:t>13 </a:t>
            </a:r>
            <a:r>
              <a:rPr lang="zh-TW" altLang="en-US" dirty="0"/>
              <a:t>所以，要拿起上帝所賜的全副軍裝，好在磨難的日子抵擋仇敵，並且成就了一切，還能站立得住。</a:t>
            </a:r>
            <a:r>
              <a:rPr lang="en-US" altLang="zh-TW" dirty="0"/>
              <a:t>14 </a:t>
            </a:r>
            <a:r>
              <a:rPr lang="zh-TW" altLang="en-US" dirty="0"/>
              <a:t>所以要站穩了，用真理當作帶子束腰，用公義當作護心鏡遮胸，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F573A6-B791-E8FC-D86F-0F126B92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為什麼？（弗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10-14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716ADB-F951-3630-74FA-171C6D66C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/>
              <a:t>10 </a:t>
            </a:r>
            <a:r>
              <a:rPr lang="zh-TW" altLang="en-US" dirty="0"/>
              <a:t>我還有末了的話：你們要</a:t>
            </a:r>
            <a:r>
              <a:rPr lang="zh-TW" altLang="en-US" dirty="0">
                <a:highlight>
                  <a:srgbClr val="FFFF00"/>
                </a:highlight>
              </a:rPr>
              <a:t>靠著主，倚賴</a:t>
            </a:r>
            <a:r>
              <a:rPr lang="zh-TW" altLang="en-US" dirty="0"/>
              <a:t>他的大能大力作剛強的人。</a:t>
            </a:r>
            <a:r>
              <a:rPr lang="en-US" altLang="zh-TW" dirty="0"/>
              <a:t>11 </a:t>
            </a:r>
            <a:r>
              <a:rPr lang="zh-TW" altLang="en-US" dirty="0"/>
              <a:t>要穿戴上帝所賜的全副軍裝，就能抵擋魔鬼的詭計。</a:t>
            </a:r>
            <a:r>
              <a:rPr lang="en-US" altLang="zh-TW" dirty="0"/>
              <a:t>12 </a:t>
            </a:r>
            <a:r>
              <a:rPr lang="zh-TW" altLang="en-US" dirty="0"/>
              <a:t>因我們並不是與屬血氣的</a:t>
            </a:r>
            <a:r>
              <a:rPr lang="zh-TW" altLang="en-US" dirty="0">
                <a:highlight>
                  <a:srgbClr val="00FF00"/>
                </a:highlight>
              </a:rPr>
              <a:t>爭戰*</a:t>
            </a:r>
            <a:r>
              <a:rPr lang="zh-TW" altLang="en-US" dirty="0"/>
              <a:t>，乃是與那些執政的、掌權的、管轄這幽暗世界的，以及天空屬靈氣的惡魔爭戰。</a:t>
            </a:r>
            <a:r>
              <a:rPr lang="en-US" altLang="zh-TW" dirty="0"/>
              <a:t>13 </a:t>
            </a:r>
            <a:r>
              <a:rPr lang="zh-TW" altLang="en-US" dirty="0"/>
              <a:t>所以，要拿起上帝所賜的全副軍裝，好在磨難的日子抵擋仇敵，並且成就了一切，還能站立得住。</a:t>
            </a:r>
            <a:r>
              <a:rPr lang="en-US" altLang="zh-TW" dirty="0"/>
              <a:t>14 </a:t>
            </a:r>
            <a:r>
              <a:rPr lang="zh-TW" altLang="en-US" dirty="0"/>
              <a:t>所以要站穩了，用真理當作帶子束腰，用公義當作護心鏡遮胸，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1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F573A6-B791-E8FC-D86F-0F126B92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2" y="305189"/>
            <a:ext cx="9999783" cy="945624"/>
          </a:xfrm>
        </p:spPr>
        <p:txBody>
          <a:bodyPr/>
          <a:lstStyle/>
          <a:p>
            <a:r>
              <a:rPr lang="zh-CN" altLang="en-US" dirty="0"/>
              <a:t>為什麼？（弗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10-14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716ADB-F951-3630-74FA-171C6D66C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/>
              <a:t>10 </a:t>
            </a:r>
            <a:r>
              <a:rPr lang="zh-TW" altLang="en-US" dirty="0"/>
              <a:t>我還有末了的話：你們要</a:t>
            </a:r>
            <a:r>
              <a:rPr lang="zh-TW" altLang="en-US" dirty="0">
                <a:highlight>
                  <a:srgbClr val="FFFF00"/>
                </a:highlight>
              </a:rPr>
              <a:t>靠著主，倚賴</a:t>
            </a:r>
            <a:r>
              <a:rPr lang="zh-TW" altLang="en-US" dirty="0"/>
              <a:t>他的大能大力作剛強的人。</a:t>
            </a:r>
            <a:r>
              <a:rPr lang="en-US" altLang="zh-TW" dirty="0"/>
              <a:t>11 </a:t>
            </a:r>
            <a:r>
              <a:rPr lang="zh-TW" altLang="en-US" dirty="0"/>
              <a:t>要穿戴上帝所賜的全副軍裝，就能</a:t>
            </a:r>
            <a:r>
              <a:rPr lang="zh-TW" altLang="en-US" dirty="0">
                <a:highlight>
                  <a:srgbClr val="00FFFF"/>
                </a:highlight>
              </a:rPr>
              <a:t>抵擋</a:t>
            </a:r>
            <a:r>
              <a:rPr lang="zh-TW" altLang="en-US" dirty="0"/>
              <a:t>魔鬼的詭計。</a:t>
            </a:r>
            <a:r>
              <a:rPr lang="en-US" altLang="zh-TW" dirty="0"/>
              <a:t>12 </a:t>
            </a:r>
            <a:r>
              <a:rPr lang="zh-TW" altLang="en-US" dirty="0"/>
              <a:t>因我們並不是與屬血氣的</a:t>
            </a:r>
            <a:r>
              <a:rPr lang="zh-TW" altLang="en-US" dirty="0">
                <a:highlight>
                  <a:srgbClr val="00FF00"/>
                </a:highlight>
              </a:rPr>
              <a:t>爭戰*</a:t>
            </a:r>
            <a:r>
              <a:rPr lang="zh-TW" altLang="en-US" dirty="0"/>
              <a:t>，乃是與那些執政的、掌權的、管轄這幽暗世界的，以及天空屬靈氣的惡魔爭戰。</a:t>
            </a:r>
            <a:r>
              <a:rPr lang="en-US" altLang="zh-TW" dirty="0"/>
              <a:t>13 </a:t>
            </a:r>
            <a:r>
              <a:rPr lang="zh-TW" altLang="en-US" dirty="0"/>
              <a:t>所以，要拿起上帝所賜的全副軍裝，好在磨難的日子</a:t>
            </a:r>
            <a:r>
              <a:rPr lang="zh-TW" altLang="en-US" dirty="0">
                <a:highlight>
                  <a:srgbClr val="00FFFF"/>
                </a:highlight>
              </a:rPr>
              <a:t>抵擋</a:t>
            </a:r>
            <a:r>
              <a:rPr lang="zh-TW" altLang="en-US" dirty="0"/>
              <a:t>仇敵，並且成就了一切，還能站立得住。</a:t>
            </a:r>
            <a:r>
              <a:rPr lang="en-US" altLang="zh-TW" dirty="0"/>
              <a:t>14 </a:t>
            </a:r>
            <a:r>
              <a:rPr lang="zh-TW" altLang="en-US" dirty="0"/>
              <a:t>所以要</a:t>
            </a:r>
            <a:r>
              <a:rPr lang="zh-TW" altLang="en-US" dirty="0">
                <a:highlight>
                  <a:srgbClr val="00FFFF"/>
                </a:highlight>
              </a:rPr>
              <a:t>站穩</a:t>
            </a:r>
            <a:r>
              <a:rPr lang="zh-TW" altLang="en-US" dirty="0"/>
              <a:t>了，用真理當作帶子束腰，用公義當作護心鏡遮胸，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8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5E4A0-4CE8-B61F-7251-617A6036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神的全副軍裝（弗</a:t>
            </a:r>
            <a:r>
              <a:rPr lang="en-US" altLang="zh-TW" dirty="0"/>
              <a:t>6</a:t>
            </a:r>
            <a:r>
              <a:rPr lang="zh-TW" altLang="en-US" dirty="0"/>
              <a:t>：</a:t>
            </a:r>
            <a:r>
              <a:rPr lang="en-US" altLang="zh-TW" dirty="0"/>
              <a:t>14-17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6DDF56-E63E-D3E4-AB76-1ED1EE16D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14 </a:t>
            </a:r>
            <a:r>
              <a:rPr lang="zh-TW" altLang="en-US" dirty="0"/>
              <a:t>所以要站穩了，用真理當作帶子束腰，用公義當作護心鏡遮胸，</a:t>
            </a:r>
            <a:r>
              <a:rPr lang="en-US" altLang="zh-TW" dirty="0"/>
              <a:t>15 </a:t>
            </a:r>
            <a:r>
              <a:rPr lang="zh-TW" altLang="en-US" dirty="0"/>
              <a:t>又用平安的福音當作預備走路的鞋穿在腳上。</a:t>
            </a:r>
            <a:r>
              <a:rPr lang="en-US" altLang="zh-TW" dirty="0"/>
              <a:t>16 </a:t>
            </a:r>
            <a:r>
              <a:rPr lang="zh-TW" altLang="en-US" dirty="0"/>
              <a:t>此外，又拿著信德當作盾牌，可以滅盡那惡者一切的火箭；</a:t>
            </a:r>
            <a:r>
              <a:rPr lang="en-US" altLang="zh-TW" dirty="0"/>
              <a:t>17 </a:t>
            </a:r>
            <a:r>
              <a:rPr lang="zh-TW" altLang="en-US" dirty="0"/>
              <a:t>並戴上救恩的頭盔，拿著聖靈的寶劍，就是上帝的道；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1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AD5537-87B2-1FD5-FC2E-1505E52B1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穿上全副軍裝。。。</a:t>
            </a:r>
            <a:endParaRPr lang="en-HK" dirty="0"/>
          </a:p>
        </p:txBody>
      </p:sp>
      <p:pic>
        <p:nvPicPr>
          <p:cNvPr id="5" name="Content Placeholder 4" descr="A picture containing floor, indoor&#10;&#10;Description automatically generated">
            <a:extLst>
              <a:ext uri="{FF2B5EF4-FFF2-40B4-BE49-F238E27FC236}">
                <a16:creationId xmlns="" xmlns:a16="http://schemas.microsoft.com/office/drawing/2014/main" id="{9AFF4CF5-67F0-DC57-B88D-2ADA85035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027" y="1281810"/>
            <a:ext cx="3649948" cy="5301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text, outdoor, ground, mountain&#10;&#10;Description automatically generated">
            <a:extLst>
              <a:ext uri="{FF2B5EF4-FFF2-40B4-BE49-F238E27FC236}">
                <a16:creationId xmlns="" xmlns:a16="http://schemas.microsoft.com/office/drawing/2014/main" id="{1A112A5C-59D8-6F92-27C5-A7A4E9758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46" y="1232851"/>
            <a:ext cx="3737731" cy="5288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542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AC7F1A-AC0E-8C26-5AA0-13F10DE7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564" y="497038"/>
            <a:ext cx="9384272" cy="1022049"/>
          </a:xfrm>
        </p:spPr>
        <p:txBody>
          <a:bodyPr/>
          <a:lstStyle/>
          <a:p>
            <a:r>
              <a:rPr lang="en-HK" altLang="zh-CN" dirty="0"/>
              <a:t>How?</a:t>
            </a:r>
            <a:endParaRPr lang="en-H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94C6D0-80FE-5964-DC4A-61BAE9416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4564" y="1838325"/>
            <a:ext cx="3047486" cy="4417862"/>
          </a:xfrm>
        </p:spPr>
        <p:txBody>
          <a:bodyPr>
            <a:normAutofit/>
          </a:bodyPr>
          <a:lstStyle/>
          <a:p>
            <a:r>
              <a:rPr lang="en-HK" sz="6000" b="1" dirty="0"/>
              <a:t>C</a:t>
            </a:r>
          </a:p>
          <a:p>
            <a:r>
              <a:rPr lang="en-HK" sz="6000" b="1" dirty="0"/>
              <a:t>A</a:t>
            </a:r>
          </a:p>
          <a:p>
            <a:r>
              <a:rPr lang="en-HK" sz="6000" b="1" dirty="0"/>
              <a:t>K</a:t>
            </a:r>
          </a:p>
          <a:p>
            <a:r>
              <a:rPr lang="en-HK" sz="6000" b="1" dirty="0"/>
              <a:t>E</a:t>
            </a:r>
          </a:p>
        </p:txBody>
      </p:sp>
      <p:pic>
        <p:nvPicPr>
          <p:cNvPr id="9" name="Content Placeholder 8" descr="Cake and tea">
            <a:extLst>
              <a:ext uri="{FF2B5EF4-FFF2-40B4-BE49-F238E27FC236}">
                <a16:creationId xmlns="" xmlns:a16="http://schemas.microsoft.com/office/drawing/2014/main" id="{BD93EF40-7D4B-A7D3-888D-DFDB36085C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1790700"/>
            <a:ext cx="5536686" cy="419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421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ke and tea">
            <a:extLst>
              <a:ext uri="{FF2B5EF4-FFF2-40B4-BE49-F238E27FC236}">
                <a16:creationId xmlns="" xmlns:a16="http://schemas.microsoft.com/office/drawing/2014/main" id="{2B2D6510-34F1-88DD-50FF-0E7C3FF567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226477"/>
            <a:ext cx="10163905" cy="53822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1BB3D250-B817-8F42-2E5D-F5A96829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Battle Preparation </a:t>
            </a:r>
            <a:r>
              <a:rPr lang="zh-CN" altLang="en-US" dirty="0"/>
              <a:t>（預備爭戰）</a:t>
            </a:r>
            <a:endParaRPr lang="en-H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F28A300B-A9A2-BC90-E30D-B8D1E280E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56841"/>
            <a:ext cx="10163905" cy="4979128"/>
          </a:xfrm>
        </p:spPr>
        <p:txBody>
          <a:bodyPr>
            <a:normAutofit/>
          </a:bodyPr>
          <a:lstStyle/>
          <a:p>
            <a:r>
              <a:rPr lang="en-HK" sz="4800" b="1" dirty="0"/>
              <a:t>C</a:t>
            </a:r>
            <a:r>
              <a:rPr lang="en-HK" sz="3800" dirty="0"/>
              <a:t>oncurrent activities      </a:t>
            </a:r>
            <a:r>
              <a:rPr lang="zh-CN" altLang="en-US" sz="3800" b="1" dirty="0"/>
              <a:t>同步工作</a:t>
            </a:r>
            <a:r>
              <a:rPr lang="en-US" altLang="zh-CN" sz="3800" b="1" dirty="0"/>
              <a:t>/</a:t>
            </a:r>
            <a:r>
              <a:rPr lang="zh-CN" altLang="en-US" sz="3800" b="1" dirty="0"/>
              <a:t>行動</a:t>
            </a:r>
            <a:endParaRPr lang="en-HK" sz="3800" b="1" dirty="0"/>
          </a:p>
          <a:p>
            <a:r>
              <a:rPr lang="en-HK" sz="4800" b="1" dirty="0"/>
              <a:t>A</a:t>
            </a:r>
            <a:r>
              <a:rPr lang="en-HK" sz="3800" dirty="0"/>
              <a:t>nticipation at all levels </a:t>
            </a:r>
            <a:r>
              <a:rPr lang="zh-CN" altLang="en-US" sz="3800" b="1" dirty="0"/>
              <a:t>各層次警醒</a:t>
            </a:r>
            <a:r>
              <a:rPr lang="en-US" altLang="zh-CN" sz="3800" b="1" dirty="0"/>
              <a:t>/</a:t>
            </a:r>
            <a:r>
              <a:rPr lang="zh-CN" altLang="en-US" sz="3800" b="1" dirty="0"/>
              <a:t>準備</a:t>
            </a:r>
            <a:endParaRPr lang="en-HK" sz="3800" b="1" dirty="0"/>
          </a:p>
          <a:p>
            <a:r>
              <a:rPr lang="en-HK" sz="4800" b="1" dirty="0"/>
              <a:t>K</a:t>
            </a:r>
            <a:r>
              <a:rPr lang="en-HK" sz="3800" dirty="0"/>
              <a:t>nowledge        </a:t>
            </a:r>
            <a:r>
              <a:rPr lang="zh-CN" altLang="en-US" sz="3800" b="1" dirty="0"/>
              <a:t>掌握多方知識</a:t>
            </a:r>
            <a:endParaRPr lang="en-HK" sz="3800" b="1" dirty="0"/>
          </a:p>
          <a:p>
            <a:r>
              <a:rPr lang="en-HK" sz="4800" b="1" dirty="0"/>
              <a:t>E</a:t>
            </a:r>
            <a:r>
              <a:rPr lang="en-HK" sz="3800" dirty="0"/>
              <a:t>fficient drills      </a:t>
            </a:r>
            <a:r>
              <a:rPr lang="zh-CN" altLang="en-US" sz="3800" b="1" dirty="0"/>
              <a:t>多演練，達到駕輕就熟</a:t>
            </a:r>
            <a:endParaRPr lang="en-HK" sz="3800" b="1" dirty="0"/>
          </a:p>
        </p:txBody>
      </p:sp>
    </p:spTree>
    <p:extLst>
      <p:ext uri="{BB962C8B-B14F-4D97-AF65-F5344CB8AC3E}">
        <p14:creationId xmlns:p14="http://schemas.microsoft.com/office/powerpoint/2010/main" val="24443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C2685-9F5E-A769-FE2C-343C93B6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靈內警醒禱告，支持（弗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18-20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99CD56-74FA-3F32-54AC-A7A817A6B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18 </a:t>
            </a:r>
            <a:r>
              <a:rPr lang="zh-TW" altLang="en-US" dirty="0"/>
              <a:t>靠著聖靈，隨時多方禱告祈求；並要在此警醒不倦，為眾聖徒祈求，</a:t>
            </a:r>
            <a:r>
              <a:rPr lang="en-US" altLang="zh-TW" dirty="0"/>
              <a:t>19 </a:t>
            </a:r>
            <a:r>
              <a:rPr lang="zh-TW" altLang="en-US" dirty="0"/>
              <a:t>也為我祈求，使我得著口才，能以放膽開口講明福音的奧祕，</a:t>
            </a:r>
            <a:r>
              <a:rPr lang="en-US" altLang="zh-TW" dirty="0"/>
              <a:t>20 </a:t>
            </a:r>
            <a:r>
              <a:rPr lang="zh-TW" altLang="en-US" dirty="0"/>
              <a:t>（我為這福音的奧祕作了帶鎖鍊的使者，）並使我照著當盡的本分放膽講論。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72379"/>
      </p:ext>
    </p:extLst>
  </p:cSld>
  <p:clrMapOvr>
    <a:masterClrMapping/>
  </p:clrMapOvr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ermon Template" id="{A0C63D70-7353-4ACB-9E98-1F9E0238824B}" vid="{0000ECE8-6DCE-4BB9-869A-793B45FF9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</Template>
  <TotalTime>1201</TotalTime>
  <Words>643</Words>
  <Application>Microsoft Office PowerPoint</Application>
  <PresentationFormat>自訂</PresentationFormat>
  <Paragraphs>33</Paragraphs>
  <Slides>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1_Wisp</vt:lpstr>
      <vt:lpstr>穿上全副軍裝。。。</vt:lpstr>
      <vt:lpstr>為什麼？（弗6：10-14）</vt:lpstr>
      <vt:lpstr>為什麼？（弗6：10-14）</vt:lpstr>
      <vt:lpstr>為什麼？（弗6：10-14）</vt:lpstr>
      <vt:lpstr>神的全副軍裝（弗6：14-17）</vt:lpstr>
      <vt:lpstr>穿上全副軍裝。。。</vt:lpstr>
      <vt:lpstr>How?</vt:lpstr>
      <vt:lpstr>Battle Preparation （預備爭戰）</vt:lpstr>
      <vt:lpstr>靈內警醒禱告，支持（弗6：18-20）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回應召命，開放神家</dc:title>
  <dc:creator>CC LAM</dc:creator>
  <cp:lastModifiedBy>Andrew</cp:lastModifiedBy>
  <cp:revision>4</cp:revision>
  <cp:lastPrinted>2022-04-15T06:15:07Z</cp:lastPrinted>
  <dcterms:created xsi:type="dcterms:W3CDTF">2022-01-05T15:58:49Z</dcterms:created>
  <dcterms:modified xsi:type="dcterms:W3CDTF">2022-05-14T02:55:33Z</dcterms:modified>
</cp:coreProperties>
</file>