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1"/>
  </p:notesMasterIdLst>
  <p:sldIdLst>
    <p:sldId id="261" r:id="rId2"/>
    <p:sldId id="305" r:id="rId3"/>
    <p:sldId id="303" r:id="rId4"/>
    <p:sldId id="304" r:id="rId5"/>
    <p:sldId id="306" r:id="rId6"/>
    <p:sldId id="308" r:id="rId7"/>
    <p:sldId id="307" r:id="rId8"/>
    <p:sldId id="310" r:id="rId9"/>
    <p:sldId id="311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8E818F-83B4-42DF-910A-CF69AF1080A5}">
          <p14:sldIdLst>
            <p14:sldId id="261"/>
            <p14:sldId id="305"/>
            <p14:sldId id="303"/>
            <p14:sldId id="304"/>
            <p14:sldId id="306"/>
            <p14:sldId id="308"/>
            <p14:sldId id="307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5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3251" autoAdjust="0"/>
  </p:normalViewPr>
  <p:slideViewPr>
    <p:cSldViewPr snapToGrid="0">
      <p:cViewPr varScale="1">
        <p:scale>
          <a:sx n="47" d="100"/>
          <a:sy n="47" d="100"/>
        </p:scale>
        <p:origin x="-29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C LAM" userId="7c7956ceca567846" providerId="LiveId" clId="{A377023E-174F-46C2-8BE3-B73AE797BF41}"/>
    <pc:docChg chg="modSld">
      <pc:chgData name="CC LAM" userId="7c7956ceca567846" providerId="LiveId" clId="{A377023E-174F-46C2-8BE3-B73AE797BF41}" dt="2022-02-18T09:28:43.171" v="12" actId="6549"/>
      <pc:docMkLst>
        <pc:docMk/>
      </pc:docMkLst>
      <pc:sldChg chg="modNotesTx">
        <pc:chgData name="CC LAM" userId="7c7956ceca567846" providerId="LiveId" clId="{A377023E-174F-46C2-8BE3-B73AE797BF41}" dt="2022-02-18T09:27:51.249" v="2" actId="5793"/>
        <pc:sldMkLst>
          <pc:docMk/>
          <pc:sldMk cId="35182549" sldId="261"/>
        </pc:sldMkLst>
      </pc:sldChg>
      <pc:sldChg chg="modNotesTx">
        <pc:chgData name="CC LAM" userId="7c7956ceca567846" providerId="LiveId" clId="{A377023E-174F-46C2-8BE3-B73AE797BF41}" dt="2022-02-18T09:28:03.152" v="6" actId="5793"/>
        <pc:sldMkLst>
          <pc:docMk/>
          <pc:sldMk cId="1394552716" sldId="303"/>
        </pc:sldMkLst>
      </pc:sldChg>
      <pc:sldChg chg="modNotesTx">
        <pc:chgData name="CC LAM" userId="7c7956ceca567846" providerId="LiveId" clId="{A377023E-174F-46C2-8BE3-B73AE797BF41}" dt="2022-02-18T09:28:08.075" v="7" actId="6549"/>
        <pc:sldMkLst>
          <pc:docMk/>
          <pc:sldMk cId="3881726346" sldId="304"/>
        </pc:sldMkLst>
      </pc:sldChg>
      <pc:sldChg chg="modNotesTx">
        <pc:chgData name="CC LAM" userId="7c7956ceca567846" providerId="LiveId" clId="{A377023E-174F-46C2-8BE3-B73AE797BF41}" dt="2022-02-18T09:27:57.407" v="4" actId="5793"/>
        <pc:sldMkLst>
          <pc:docMk/>
          <pc:sldMk cId="1934420557" sldId="305"/>
        </pc:sldMkLst>
      </pc:sldChg>
      <pc:sldChg chg="modNotesTx">
        <pc:chgData name="CC LAM" userId="7c7956ceca567846" providerId="LiveId" clId="{A377023E-174F-46C2-8BE3-B73AE797BF41}" dt="2022-02-18T09:28:13.084" v="8" actId="6549"/>
        <pc:sldMkLst>
          <pc:docMk/>
          <pc:sldMk cId="4030711756" sldId="306"/>
        </pc:sldMkLst>
      </pc:sldChg>
      <pc:sldChg chg="modNotesTx">
        <pc:chgData name="CC LAM" userId="7c7956ceca567846" providerId="LiveId" clId="{A377023E-174F-46C2-8BE3-B73AE797BF41}" dt="2022-02-18T09:28:31.952" v="10" actId="20577"/>
        <pc:sldMkLst>
          <pc:docMk/>
          <pc:sldMk cId="2578972908" sldId="307"/>
        </pc:sldMkLst>
      </pc:sldChg>
      <pc:sldChg chg="modNotesTx">
        <pc:chgData name="CC LAM" userId="7c7956ceca567846" providerId="LiveId" clId="{A377023E-174F-46C2-8BE3-B73AE797BF41}" dt="2022-02-18T09:28:21.234" v="9" actId="20577"/>
        <pc:sldMkLst>
          <pc:docMk/>
          <pc:sldMk cId="2081452195" sldId="308"/>
        </pc:sldMkLst>
      </pc:sldChg>
      <pc:sldChg chg="modNotesTx">
        <pc:chgData name="CC LAM" userId="7c7956ceca567846" providerId="LiveId" clId="{A377023E-174F-46C2-8BE3-B73AE797BF41}" dt="2022-02-18T09:28:37.220" v="11" actId="20577"/>
        <pc:sldMkLst>
          <pc:docMk/>
          <pc:sldMk cId="2732383987" sldId="310"/>
        </pc:sldMkLst>
      </pc:sldChg>
      <pc:sldChg chg="modNotesTx">
        <pc:chgData name="CC LAM" userId="7c7956ceca567846" providerId="LiveId" clId="{A377023E-174F-46C2-8BE3-B73AE797BF41}" dt="2022-02-18T09:28:43.171" v="12" actId="6549"/>
        <pc:sldMkLst>
          <pc:docMk/>
          <pc:sldMk cId="40972207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8044167D-BF23-4A90-BA8D-5E2285AA207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425450"/>
            <a:ext cx="5576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52334" y="3760817"/>
            <a:ext cx="5895110" cy="5460469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DAB84938-CBA5-4933-A27D-8CFCF64EC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defTabSz="914400" rtl="0" eaLnBrk="1" latinLnBrk="0" hangingPunct="1">
      <a:spcAft>
        <a:spcPts val="600"/>
      </a:spcAft>
      <a:buFont typeface="+mj-lt"/>
      <a:buAutoNum type="arabicParenR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85800" indent="-228600" algn="l" defTabSz="914400" rtl="0" eaLnBrk="1" latinLnBrk="0" hangingPunct="1">
      <a:spcAft>
        <a:spcPts val="600"/>
      </a:spcAft>
      <a:buFont typeface="+mj-lt"/>
      <a:buAutoNum type="alphaLcParenR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914400" rtl="0" eaLnBrk="1" latinLnBrk="0" hangingPunct="1">
      <a:spcAft>
        <a:spcPts val="300"/>
      </a:spcAft>
      <a:buFont typeface="+mj-lt"/>
      <a:buAutoNum type="romanLcPeriod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914400" rtl="0" eaLnBrk="1" latinLnBrk="0" hangingPunct="1">
      <a:buFont typeface="Courier New" panose="02070309020205020404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842963"/>
            <a:ext cx="5580062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Aft>
                <a:spcPts val="611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425450"/>
            <a:ext cx="5576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6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425450"/>
            <a:ext cx="5576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4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425450"/>
            <a:ext cx="5576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425450"/>
            <a:ext cx="5576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5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425450"/>
            <a:ext cx="5576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425450"/>
            <a:ext cx="5576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2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425450"/>
            <a:ext cx="5576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1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425450"/>
            <a:ext cx="5576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0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23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28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365" y="336186"/>
            <a:ext cx="9384274" cy="945624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366" y="1456841"/>
            <a:ext cx="9384273" cy="4862560"/>
          </a:xfrm>
        </p:spPr>
        <p:txBody>
          <a:bodyPr/>
          <a:lstStyle>
            <a:lvl1pPr>
              <a:defRPr sz="40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58329" y="63194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3729" y="6339251"/>
            <a:ext cx="808887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5553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60" y="626436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24564" y="649438"/>
            <a:ext cx="9384272" cy="1280890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564" y="2133600"/>
            <a:ext cx="4496360" cy="4013200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5725" y="2152851"/>
            <a:ext cx="4583111" cy="4020578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58328" y="63448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0340" y="6350072"/>
            <a:ext cx="8088871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9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1BA224D6-4715-499C-8BD1-57CC6A98055C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1819F9-8CAC-4A6C-8F06-0482027F97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E32025C-4CD3-40D8-BAE8-067B9A085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256116"/>
            <a:ext cx="8131550" cy="1994757"/>
          </a:xfrm>
        </p:spPr>
        <p:txBody>
          <a:bodyPr>
            <a:noAutofit/>
          </a:bodyPr>
          <a:lstStyle/>
          <a:p>
            <a:r>
              <a:rPr lang="zh-CN" altLang="en-US" sz="3600"/>
              <a:t>約拿書</a:t>
            </a:r>
            <a:r>
              <a:rPr lang="en-US" altLang="zh-CN" sz="3600"/>
              <a:t>3</a:t>
            </a:r>
            <a:r>
              <a:rPr lang="zh-CN" altLang="en-US" sz="3600"/>
              <a:t>：</a:t>
            </a:r>
            <a:r>
              <a:rPr lang="en-US" altLang="zh-CN" sz="3600"/>
              <a:t>10 – 4</a:t>
            </a:r>
            <a:r>
              <a:rPr lang="zh-CN" altLang="en-US" sz="3600"/>
              <a:t>：</a:t>
            </a:r>
            <a:r>
              <a:rPr lang="en-US" altLang="zh-CN" sz="3600"/>
              <a:t>11</a:t>
            </a:r>
            <a:endParaRPr lang="en-HK" altLang="zh-CN" sz="3600"/>
          </a:p>
          <a:p>
            <a:r>
              <a:rPr lang="en-US" altLang="zh-CN" sz="3000"/>
              <a:t>2022</a:t>
            </a:r>
            <a:r>
              <a:rPr lang="zh-CN" altLang="en-US" sz="3000"/>
              <a:t>年</a:t>
            </a:r>
            <a:r>
              <a:rPr lang="en-US" altLang="zh-CN" sz="3000"/>
              <a:t>2</a:t>
            </a:r>
            <a:r>
              <a:rPr lang="zh-CN" altLang="en-US" sz="3000"/>
              <a:t>月</a:t>
            </a:r>
            <a:r>
              <a:rPr lang="en-US" altLang="zh-CN" sz="3000"/>
              <a:t>20</a:t>
            </a:r>
            <a:r>
              <a:rPr lang="zh-CN" altLang="en-US" sz="3000"/>
              <a:t>日</a:t>
            </a:r>
            <a:endParaRPr lang="en-US" altLang="zh-CN" sz="30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5826D50-69FD-4D17-B3BC-FD2358C4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746881"/>
            <a:ext cx="8131550" cy="2262781"/>
          </a:xfrm>
        </p:spPr>
        <p:txBody>
          <a:bodyPr>
            <a:normAutofit/>
          </a:bodyPr>
          <a:lstStyle/>
          <a:p>
            <a:pPr lvl="0" fontAlgn="ctr"/>
            <a:r>
              <a:rPr lang="zh-CN" altLang="en-US"/>
              <a:t>一年伊始，堂慶獻祭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A98CC08-AEC2-4E8F-8F52-0F5C6372D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D1545E6-EB3C-4478-A661-A2CA963F12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B2E5B960-0C5D-4F77-8E9F-9F3D883D8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258E44FC-92AD-43A0-BB05-DB268C82D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C63D3083-A56C-4199-8DE0-63C8BE9EDF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C7CD3581-635D-438F-A64F-68404E7AE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AD6904C0-211C-41A2-BDB8-3B07C90BB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B0837DA6-CAF9-4E78-A39E-6358EDE2B1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0A99DD7D-3AB3-471E-842F-8AFEA09D0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9C70B0D4-92FE-478F-86BD-93BA2C4DF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C9156BE6-11D4-4696-9E3F-C325BFAC81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4E667226-1D20-4A9D-BBE3-AC17EA436F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2F87E3B6-5202-4434-9B26-42B46774F3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AEA5E85F-F1F4-40E4-A62C-95324F674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8" name="Freeform 11">
            <a:extLst>
              <a:ext uri="{FF2B5EF4-FFF2-40B4-BE49-F238E27FC236}">
                <a16:creationId xmlns:a16="http://schemas.microsoft.com/office/drawing/2014/main" xmlns="" id="{1310EFE2-B91D-47E7-B117-C2A802800A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3952C-5FAA-4D90-B55B-48967D20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上文（約拿書</a:t>
            </a:r>
            <a:r>
              <a:rPr lang="en-US" altLang="zh-CN"/>
              <a:t>3</a:t>
            </a:r>
            <a:r>
              <a:rPr lang="zh-CN" altLang="en-US"/>
              <a:t>：</a:t>
            </a:r>
            <a:r>
              <a:rPr lang="en-US" altLang="zh-CN"/>
              <a:t>3-9</a:t>
            </a:r>
            <a:r>
              <a:rPr lang="zh-CN" altLang="en-US"/>
              <a:t>）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E16066-4DF1-4F80-A89B-7ECBB5F42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約拿進城走了一日，宣告說：「再等四十日，尼尼微必傾覆了！」</a:t>
            </a:r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尼尼微人信服上帝，便宣告禁食，從最大的到至小的都穿麻衣。</a:t>
            </a:r>
            <a:endParaRPr lang="en-HK" altLang="zh-CN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zh-CN" altLang="en-US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這信息傳到尼尼微王的耳中，他就下了寶座，脫下朝服，披上麻布，坐在灰中。</a:t>
            </a:r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7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他又使人遍告尼尼微通城，說：「王和大臣有令，人不可嘗甚麼，牲畜、牛羊不可吃草，也不可喝水。</a:t>
            </a:r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人與牲畜都當披上麻布；人要切切求告上帝。各人回頭離開所行的惡道，丟棄手中的強暴。</a:t>
            </a:r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或者上帝轉意後悔，不發烈怒，使我們不致滅亡，也未可知。」</a:t>
            </a:r>
            <a:endParaRPr lang="en-HK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442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49EC7-CC34-4E93-9043-D2AD644A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約拿書</a:t>
            </a:r>
            <a:r>
              <a:rPr lang="en-US" altLang="zh-CN"/>
              <a:t>3</a:t>
            </a:r>
            <a:r>
              <a:rPr lang="zh-CN" altLang="en-US"/>
              <a:t>：</a:t>
            </a:r>
            <a:r>
              <a:rPr lang="en-US" altLang="zh-CN"/>
              <a:t>10 - 4</a:t>
            </a:r>
            <a:r>
              <a:rPr lang="zh-CN" altLang="en-US"/>
              <a:t>：</a:t>
            </a:r>
            <a:r>
              <a:rPr lang="en-US" altLang="zh-CN"/>
              <a:t>4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062ADB-5C22-4FAB-8F22-C186E5E98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>
                <a:latin typeface="KaiTi" panose="02010609060101010101" pitchFamily="49" charset="-122"/>
                <a:ea typeface="KaiTi" panose="02010609060101010101" pitchFamily="49" charset="-122"/>
              </a:rPr>
              <a:t>於是上帝察看他們的行為，見他們離開惡道，他就後悔，不把所說的災禍降與他們了。</a:t>
            </a:r>
          </a:p>
          <a:p>
            <a:pPr marL="0" indent="0">
              <a:buNone/>
            </a:pPr>
            <a:endParaRPr lang="zh-TW" altLang="en-US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>
                <a:latin typeface="KaiTi" panose="02010609060101010101" pitchFamily="49" charset="-122"/>
                <a:ea typeface="KaiTi" panose="02010609060101010101" pitchFamily="49" charset="-122"/>
              </a:rPr>
              <a:t>這事約拿大大不悅，且甚發怒，</a:t>
            </a:r>
            <a:r>
              <a:rPr lang="en-US" altLang="zh-TW"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TW" altLang="en-US">
                <a:latin typeface="KaiTi" panose="02010609060101010101" pitchFamily="49" charset="-122"/>
                <a:ea typeface="KaiTi" panose="02010609060101010101" pitchFamily="49" charset="-122"/>
              </a:rPr>
              <a:t>就禱告耶和華說：「耶和華啊，我在本國的時候豈不是這樣說嗎？我知道你是有恩典、有憐憫的上帝，不輕易發怒，有豐盛的慈愛，並且後悔不降所說的災，所以我急速逃往他施去。</a:t>
            </a:r>
            <a:r>
              <a:rPr lang="en-US" altLang="zh-TW"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TW" altLang="en-US">
                <a:latin typeface="KaiTi" panose="02010609060101010101" pitchFamily="49" charset="-122"/>
                <a:ea typeface="KaiTi" panose="02010609060101010101" pitchFamily="49" charset="-122"/>
              </a:rPr>
              <a:t>耶和華啊，現在求你取我的命吧！因為我死了比活著還好。」</a:t>
            </a:r>
            <a:r>
              <a:rPr lang="en-US" altLang="zh-TW"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TW" altLang="en-US">
                <a:latin typeface="KaiTi" panose="02010609060101010101" pitchFamily="49" charset="-122"/>
                <a:ea typeface="KaiTi" panose="02010609060101010101" pitchFamily="49" charset="-122"/>
              </a:rPr>
              <a:t>耶和華說：「你這樣發怒合乎理嗎？」</a:t>
            </a:r>
          </a:p>
          <a:p>
            <a:pPr marL="0" indent="0">
              <a:buNone/>
            </a:pPr>
            <a:endParaRPr lang="zh-TW" altLang="en-US"/>
          </a:p>
          <a:p>
            <a:pPr marL="0" indent="0">
              <a:buNone/>
            </a:pPr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945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B1913-694C-4D9E-9C47-09EB9BBA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約拿書</a:t>
            </a:r>
            <a:r>
              <a:rPr lang="en-US" altLang="zh-CN"/>
              <a:t>4</a:t>
            </a:r>
            <a:r>
              <a:rPr lang="zh-CN" altLang="en-US"/>
              <a:t>：</a:t>
            </a:r>
            <a:r>
              <a:rPr lang="en-US" altLang="zh-CN"/>
              <a:t>5-11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142AD6-1EF9-4A74-A542-79855CA16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3200"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TW" altLang="en-US" sz="3200">
                <a:latin typeface="KaiTi" panose="02010609060101010101" pitchFamily="49" charset="-122"/>
                <a:ea typeface="KaiTi" panose="02010609060101010101" pitchFamily="49" charset="-122"/>
              </a:rPr>
              <a:t>於是約拿出城，坐在城的東邊，在那裏為自己搭了一座棚，坐在棚的蔭下，要看看那城究竟如何。</a:t>
            </a:r>
            <a:r>
              <a:rPr lang="en-US" altLang="zh-TW" sz="3200"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TW" altLang="en-US" sz="3200">
                <a:latin typeface="KaiTi" panose="02010609060101010101" pitchFamily="49" charset="-122"/>
                <a:ea typeface="KaiTi" panose="02010609060101010101" pitchFamily="49" charset="-122"/>
              </a:rPr>
              <a:t>耶和華上帝安排一棵蓖麻，使其發生高過約拿，影兒遮蓋他的頭，救他脫離苦楚；約拿因這棵蓖麻大大喜樂。</a:t>
            </a:r>
            <a:r>
              <a:rPr lang="en-US" altLang="zh-TW" sz="3200">
                <a:latin typeface="KaiTi" panose="02010609060101010101" pitchFamily="49" charset="-122"/>
                <a:ea typeface="KaiTi" panose="02010609060101010101" pitchFamily="49" charset="-122"/>
              </a:rPr>
              <a:t>7 </a:t>
            </a:r>
            <a:r>
              <a:rPr lang="zh-TW" altLang="en-US" sz="3200">
                <a:latin typeface="KaiTi" panose="02010609060101010101" pitchFamily="49" charset="-122"/>
                <a:ea typeface="KaiTi" panose="02010609060101010101" pitchFamily="49" charset="-122"/>
              </a:rPr>
              <a:t>次日黎明，上帝卻安排一條蟲子咬這蓖麻，以致枯槁。</a:t>
            </a:r>
            <a:r>
              <a:rPr lang="en-US" altLang="zh-TW" sz="3200"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TW" altLang="en-US" sz="3200">
                <a:latin typeface="KaiTi" panose="02010609060101010101" pitchFamily="49" charset="-122"/>
                <a:ea typeface="KaiTi" panose="02010609060101010101" pitchFamily="49" charset="-122"/>
              </a:rPr>
              <a:t>日頭出來的時候，上帝安排炎熱的東風，日頭曝曬約拿的頭，使他發昏，他就為自己求死，說：「我死了比活著還好！」</a:t>
            </a:r>
            <a:r>
              <a:rPr lang="en-US" altLang="zh-TW" sz="3200"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TW" altLang="en-US" sz="3200">
                <a:latin typeface="KaiTi" panose="02010609060101010101" pitchFamily="49" charset="-122"/>
                <a:ea typeface="KaiTi" panose="02010609060101010101" pitchFamily="49" charset="-122"/>
              </a:rPr>
              <a:t>上帝對約拿說：「你因這棵蓖麻發怒合乎理嗎？」他說：「我發怒以至於死，都合乎理！」</a:t>
            </a:r>
            <a:r>
              <a:rPr lang="en-US" altLang="zh-TW" sz="3200"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 sz="3200">
                <a:latin typeface="KaiTi" panose="02010609060101010101" pitchFamily="49" charset="-122"/>
                <a:ea typeface="KaiTi" panose="02010609060101010101" pitchFamily="49" charset="-122"/>
              </a:rPr>
              <a:t>耶和華說：「這蓖麻不是你栽種的，也不是你培養的；一夜發生，一夜乾死，你尚且愛惜；</a:t>
            </a:r>
            <a:r>
              <a:rPr lang="en-US" altLang="zh-TW" sz="3200"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TW" altLang="en-US" sz="3200">
                <a:latin typeface="KaiTi" panose="02010609060101010101" pitchFamily="49" charset="-122"/>
                <a:ea typeface="KaiTi" panose="02010609060101010101" pitchFamily="49" charset="-122"/>
              </a:rPr>
              <a:t>何況這尼尼微大城，其中不能分辨左手右手的有十二萬多人，並有許多牲畜，我豈能不愛惜呢？」</a:t>
            </a:r>
          </a:p>
          <a:p>
            <a:pPr marL="0" indent="0">
              <a:buNone/>
            </a:pPr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8172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48C151F-D7F5-405A-A17F-2237B5E006BB}"/>
              </a:ext>
            </a:extLst>
          </p:cNvPr>
          <p:cNvGrpSpPr/>
          <p:nvPr/>
        </p:nvGrpSpPr>
        <p:grpSpPr>
          <a:xfrm>
            <a:off x="6676777" y="1871119"/>
            <a:ext cx="5125100" cy="4337443"/>
            <a:chOff x="6650505" y="1817092"/>
            <a:chExt cx="5125100" cy="43374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D54D214-188C-4AEB-9666-07166E114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0505" y="1817092"/>
              <a:ext cx="5125100" cy="38438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06D295C-9B26-4101-888A-13643E588109}"/>
                </a:ext>
              </a:extLst>
            </p:cNvPr>
            <p:cNvSpPr txBox="1"/>
            <p:nvPr/>
          </p:nvSpPr>
          <p:spPr>
            <a:xfrm>
              <a:off x="6650505" y="5631315"/>
              <a:ext cx="5125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sz="1400"/>
                <a:t>https://www.reuters.com/lifestyle/birds-eye-view-israels-deserted-streets-yom-kippur-2021-09-16/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E8A20-ED4F-4B3F-AC73-E693DB50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>
                <a:solidFill>
                  <a:srgbClr val="800000"/>
                </a:solidFill>
              </a:rPr>
              <a:t>一年伊始，約拿書與我何干？</a:t>
            </a:r>
            <a:endParaRPr lang="en-HK" sz="4800" b="1">
              <a:solidFill>
                <a:srgbClr val="8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5E9EFF-6C03-4224-925E-B69C19553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3862" y="1732405"/>
            <a:ext cx="4496360" cy="4013200"/>
          </a:xfrm>
        </p:spPr>
        <p:txBody>
          <a:bodyPr>
            <a:normAutofit/>
          </a:bodyPr>
          <a:lstStyle/>
          <a:p>
            <a:r>
              <a:rPr lang="en-US" altLang="zh-CN" sz="2800"/>
              <a:t>『</a:t>
            </a:r>
            <a:r>
              <a:rPr lang="zh-CN" altLang="en-US" sz="2800"/>
              <a:t>贖罪日</a:t>
            </a:r>
            <a:r>
              <a:rPr lang="en-US" altLang="zh-CN" sz="2800"/>
              <a:t>』</a:t>
            </a:r>
            <a:r>
              <a:rPr lang="zh-CN" altLang="en-US" sz="2800"/>
              <a:t>（</a:t>
            </a:r>
            <a:r>
              <a:rPr lang="en-HK" sz="2800"/>
              <a:t>Day of Atonement, Yom Kippur）</a:t>
            </a:r>
          </a:p>
          <a:p>
            <a:r>
              <a:rPr lang="zh-CN" altLang="en-US" sz="2800"/>
              <a:t>利</a:t>
            </a:r>
            <a:r>
              <a:rPr lang="en-US" altLang="zh-CN" sz="2800"/>
              <a:t>16</a:t>
            </a:r>
            <a:r>
              <a:rPr lang="zh-CN" altLang="en-US" sz="2800"/>
              <a:t>：</a:t>
            </a:r>
            <a:r>
              <a:rPr lang="en-US" altLang="zh-CN" sz="2800"/>
              <a:t>1-34</a:t>
            </a:r>
            <a:r>
              <a:rPr lang="zh-CN" altLang="en-US" sz="2800"/>
              <a:t>，</a:t>
            </a:r>
            <a:r>
              <a:rPr lang="en-US" altLang="zh-CN" sz="2800"/>
              <a:t>23</a:t>
            </a:r>
            <a:r>
              <a:rPr lang="zh-CN" altLang="en-US" sz="2800"/>
              <a:t>：</a:t>
            </a:r>
            <a:r>
              <a:rPr lang="en-US" altLang="zh-CN" sz="2800"/>
              <a:t>26-32</a:t>
            </a:r>
            <a:r>
              <a:rPr lang="zh-CN" altLang="en-US" sz="2800"/>
              <a:t>；民</a:t>
            </a:r>
            <a:r>
              <a:rPr lang="en-US" altLang="zh-CN" sz="2800"/>
              <a:t>29</a:t>
            </a:r>
            <a:r>
              <a:rPr lang="zh-CN" altLang="en-US" sz="2800"/>
              <a:t>：</a:t>
            </a:r>
            <a:r>
              <a:rPr lang="en-US" altLang="zh-CN" sz="2800"/>
              <a:t>7-11</a:t>
            </a:r>
          </a:p>
          <a:p>
            <a:r>
              <a:rPr lang="zh-TW" altLang="en-US" sz="2800"/>
              <a:t>誦讀約拿書和彌迦書</a:t>
            </a:r>
            <a:r>
              <a:rPr lang="en-US" altLang="zh-TW" sz="2800"/>
              <a:t>7</a:t>
            </a:r>
            <a:r>
              <a:rPr lang="zh-TW" altLang="en-US" sz="2800"/>
              <a:t>：</a:t>
            </a:r>
            <a:r>
              <a:rPr lang="en-US" altLang="zh-TW" sz="2800"/>
              <a:t>18-20</a:t>
            </a:r>
            <a:endParaRPr lang="en-US" altLang="zh-CN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6DCFB3-4D4A-4EC2-8359-B1EF58E44C52}"/>
              </a:ext>
            </a:extLst>
          </p:cNvPr>
          <p:cNvSpPr/>
          <p:nvPr/>
        </p:nvSpPr>
        <p:spPr>
          <a:xfrm rot="20379804">
            <a:off x="3081665" y="2395213"/>
            <a:ext cx="8321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我們的尼尼微大城在那？</a:t>
            </a:r>
            <a:endParaRPr lang="en-HK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690E6D-E9C0-400B-BCF4-607FE70DCE25}"/>
              </a:ext>
            </a:extLst>
          </p:cNvPr>
          <p:cNvSpPr txBox="1"/>
          <p:nvPr/>
        </p:nvSpPr>
        <p:spPr>
          <a:xfrm>
            <a:off x="5636941" y="297737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307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C53A14B6-C96C-4E33-A72E-B56AEDB7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>
                <a:solidFill>
                  <a:srgbClr val="800000"/>
                </a:solidFill>
              </a:rPr>
              <a:t>堂慶之際，我們呈獻什麼？</a:t>
            </a:r>
            <a:endParaRPr lang="en-HK" sz="4800" b="1">
              <a:solidFill>
                <a:srgbClr val="800000"/>
              </a:solidFill>
            </a:endParaRPr>
          </a:p>
        </p:txBody>
      </p:sp>
      <p:pic>
        <p:nvPicPr>
          <p:cNvPr id="16" name="Content Placeholder 1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C601D8C-83B3-4782-85EE-A4FEC62F2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6365" y="1311273"/>
            <a:ext cx="3744747" cy="491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picture containing text, receipt&#10;&#10;Description automatically generated">
            <a:extLst>
              <a:ext uri="{FF2B5EF4-FFF2-40B4-BE49-F238E27FC236}">
                <a16:creationId xmlns:a16="http://schemas.microsoft.com/office/drawing/2014/main" xmlns="" id="{93C8F05B-1715-41D5-9E28-5C26FC3E5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782" y="1291545"/>
            <a:ext cx="4485402" cy="508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CA4F9CA-F0F7-4935-A795-AB1AAE35A7FA}"/>
              </a:ext>
            </a:extLst>
          </p:cNvPr>
          <p:cNvSpPr/>
          <p:nvPr/>
        </p:nvSpPr>
        <p:spPr>
          <a:xfrm rot="21271251">
            <a:off x="654114" y="1534127"/>
            <a:ext cx="51090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潘仁智先生（靈泉堂傳道）</a:t>
            </a:r>
            <a:endParaRPr lang="en-HK" sz="3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FB82A58-23AD-454D-80E7-A020BF29544B}"/>
              </a:ext>
            </a:extLst>
          </p:cNvPr>
          <p:cNvSpPr/>
          <p:nvPr/>
        </p:nvSpPr>
        <p:spPr>
          <a:xfrm rot="21295766">
            <a:off x="500224" y="2149426"/>
            <a:ext cx="5416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梁慶雲牧師（基泉堂堂主任</a:t>
            </a:r>
            <a:r>
              <a:rPr lang="zh-CN" altLang="en-US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）</a:t>
            </a:r>
            <a:endParaRPr lang="en-HK" sz="2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B13F411-66D9-4CBE-ACFD-C146B0B669D5}"/>
              </a:ext>
            </a:extLst>
          </p:cNvPr>
          <p:cNvSpPr/>
          <p:nvPr/>
        </p:nvSpPr>
        <p:spPr>
          <a:xfrm>
            <a:off x="5114715" y="1097217"/>
            <a:ext cx="29091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太古城堂</a:t>
            </a:r>
            <a:endParaRPr lang="en-HK" altLang="zh-CN" sz="3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2995799-D891-42FF-9813-B03B3F55CBEE}"/>
              </a:ext>
            </a:extLst>
          </p:cNvPr>
          <p:cNvSpPr/>
          <p:nvPr/>
        </p:nvSpPr>
        <p:spPr>
          <a:xfrm rot="21273044">
            <a:off x="5727462" y="1867196"/>
            <a:ext cx="2236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陶更生牧師</a:t>
            </a:r>
            <a:endParaRPr lang="en-US" sz="3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1" name="Picture 30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xmlns="" id="{42E0CE75-5080-405B-B3AE-EB6B8E7F1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107" y="2999229"/>
            <a:ext cx="4943511" cy="3600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3" name="Picture 32" descr="A large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B4D82F4E-619C-450E-9A49-87F4C53C9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170" y="4100216"/>
            <a:ext cx="5626626" cy="2357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DDDBAC2-9086-44CA-9423-01751317FDE1}"/>
              </a:ext>
            </a:extLst>
          </p:cNvPr>
          <p:cNvSpPr/>
          <p:nvPr/>
        </p:nvSpPr>
        <p:spPr>
          <a:xfrm>
            <a:off x="3129493" y="2405539"/>
            <a:ext cx="59330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感恩</a:t>
            </a:r>
            <a:endParaRPr lang="en-US" sz="7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14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76A3328-5615-40E0-A558-6AA86F12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堂慶之際，我們呈獻什麼？</a:t>
            </a:r>
            <a:endParaRPr lang="en-H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5D4B84-8E9F-4795-B376-3E460E54E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認罪，悔改</a:t>
            </a:r>
            <a:endParaRPr lang="en-HK" altLang="zh-CN"/>
          </a:p>
          <a:p>
            <a:pPr lvl="1"/>
            <a:r>
              <a:rPr lang="zh-CN" altLang="en-US"/>
              <a:t>復和</a:t>
            </a:r>
            <a:endParaRPr lang="en-HK" altLang="zh-CN"/>
          </a:p>
          <a:p>
            <a:pPr lvl="1"/>
            <a:r>
              <a:rPr lang="zh-CN" altLang="en-US"/>
              <a:t>復興，改變的開始</a:t>
            </a:r>
            <a:endParaRPr lang="en-HK" altLang="zh-CN"/>
          </a:p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7897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76A3328-5615-40E0-A558-6AA86F12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堂慶之際，我們呈獻什麼？</a:t>
            </a:r>
            <a:endParaRPr lang="en-H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5D4B84-8E9F-4795-B376-3E460E54E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366" y="1456841"/>
            <a:ext cx="9384273" cy="4328662"/>
          </a:xfrm>
        </p:spPr>
        <p:txBody>
          <a:bodyPr/>
          <a:lstStyle/>
          <a:p>
            <a:r>
              <a:rPr lang="zh-TW" altLang="en-US"/>
              <a:t>康怡康山收莊稼，泉力門訓擴主家</a:t>
            </a:r>
          </a:p>
          <a:p>
            <a:pPr lvl="1"/>
            <a:r>
              <a:rPr lang="zh-TW" altLang="en-US"/>
              <a:t>以年輕夫婦為對象的教會</a:t>
            </a:r>
          </a:p>
          <a:p>
            <a:pPr lvl="1"/>
            <a:r>
              <a:rPr lang="zh-TW" altLang="en-US"/>
              <a:t>家庭為本</a:t>
            </a:r>
            <a:r>
              <a:rPr lang="zh-CN" altLang="en-US"/>
              <a:t>，烏煙瘴氣？</a:t>
            </a:r>
            <a:endParaRPr lang="en-HK" altLang="zh-TW"/>
          </a:p>
          <a:p>
            <a:pPr lvl="1"/>
            <a:r>
              <a:rPr lang="zh-CN" altLang="en-US"/>
              <a:t>人本主導</a:t>
            </a:r>
            <a:r>
              <a:rPr lang="zh-TW" altLang="en-US"/>
              <a:t>（小組）</a:t>
            </a:r>
            <a:endParaRPr lang="en-HK" altLang="zh-TW"/>
          </a:p>
          <a:p>
            <a:r>
              <a:rPr lang="zh-CN" altLang="en-US"/>
              <a:t>今天仍然合用（走出去，鄰舍關係。。）</a:t>
            </a:r>
            <a:endParaRPr lang="zh-TW" altLang="en-US"/>
          </a:p>
          <a:p>
            <a:r>
              <a:rPr lang="zh-CN" altLang="en-US"/>
              <a:t>不要等，抓緊機會</a:t>
            </a:r>
            <a:endParaRPr lang="en-HK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BAA1A0-3AB2-403F-8580-9CBF4FDCA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704" y="1379929"/>
            <a:ext cx="6943811" cy="486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3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A5FAF-8E7E-45B4-BC0E-BD6569F3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總結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9BB01A-1C30-4506-A10C-3BFF7A5B4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>
                <a:latin typeface="KaiTi" panose="02010609060101010101" pitchFamily="49" charset="-122"/>
                <a:ea typeface="KaiTi" panose="02010609060101010101" pitchFamily="49" charset="-122"/>
              </a:rPr>
              <a:t>耶和華說：「這蓖麻不是你栽種的，也不是你培養的；一夜發生，一夜乾死，你尚且愛惜；</a:t>
            </a:r>
            <a:r>
              <a:rPr lang="en-US" altLang="zh-TW"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TW" altLang="en-US">
                <a:latin typeface="KaiTi" panose="02010609060101010101" pitchFamily="49" charset="-122"/>
                <a:ea typeface="KaiTi" panose="02010609060101010101" pitchFamily="49" charset="-122"/>
              </a:rPr>
              <a:t>何況這尼尼微大城，其中不能分辨左手右手的有十二萬多人，並有許多牲畜，我豈能不愛惜呢？」</a:t>
            </a:r>
            <a:endParaRPr lang="en-US" altLang="zh-TW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>
                <a:latin typeface="Matura MT Script Capitals" panose="03020802060602070202" pitchFamily="66" charset="0"/>
                <a:ea typeface="KaiTi" panose="02010609060101010101" pitchFamily="49" charset="-122"/>
              </a:rPr>
              <a:t>立志：</a:t>
            </a:r>
            <a:endParaRPr lang="en-HK" altLang="zh-CN">
              <a:latin typeface="Matura MT Script Capitals" panose="03020802060602070202" pitchFamily="66" charset="0"/>
              <a:ea typeface="KaiTi" panose="02010609060101010101" pitchFamily="49" charset="-122"/>
            </a:endParaRPr>
          </a:p>
          <a:p>
            <a:pPr lvl="1"/>
            <a:r>
              <a:rPr lang="zh-TW" altLang="en-US">
                <a:latin typeface="Matura MT Script Capitals" panose="03020802060602070202" pitchFamily="66" charset="0"/>
                <a:ea typeface="KaiTi" panose="02010609060101010101" pitchFamily="49" charset="-122"/>
              </a:rPr>
              <a:t>感恩</a:t>
            </a:r>
            <a:endParaRPr lang="en-HK" altLang="zh-TW">
              <a:latin typeface="Matura MT Script Capitals" panose="03020802060602070202" pitchFamily="66" charset="0"/>
              <a:ea typeface="KaiTi" panose="02010609060101010101" pitchFamily="49" charset="-122"/>
            </a:endParaRPr>
          </a:p>
          <a:p>
            <a:pPr lvl="1"/>
            <a:r>
              <a:rPr lang="zh-TW" altLang="en-US">
                <a:latin typeface="Matura MT Script Capitals" panose="03020802060602070202" pitchFamily="66" charset="0"/>
                <a:ea typeface="KaiTi" panose="02010609060101010101" pitchFamily="49" charset="-122"/>
              </a:rPr>
              <a:t>認罪</a:t>
            </a:r>
            <a:r>
              <a:rPr lang="en-US" altLang="zh-TW">
                <a:latin typeface="Matura MT Script Capitals" panose="03020802060602070202" pitchFamily="66" charset="0"/>
                <a:ea typeface="KaiTi" panose="02010609060101010101" pitchFamily="49" charset="-122"/>
              </a:rPr>
              <a:t>-</a:t>
            </a:r>
            <a:r>
              <a:rPr lang="zh-TW" altLang="en-US">
                <a:latin typeface="Matura MT Script Capitals" panose="03020802060602070202" pitchFamily="66" charset="0"/>
                <a:ea typeface="KaiTi" panose="02010609060101010101" pitchFamily="49" charset="-122"/>
              </a:rPr>
              <a:t>悔改</a:t>
            </a:r>
            <a:endParaRPr lang="en-HK" altLang="zh-TW">
              <a:latin typeface="Matura MT Script Capitals" panose="03020802060602070202" pitchFamily="66" charset="0"/>
              <a:ea typeface="KaiTi" panose="02010609060101010101" pitchFamily="49" charset="-122"/>
            </a:endParaRPr>
          </a:p>
          <a:p>
            <a:pPr lvl="1"/>
            <a:r>
              <a:rPr lang="zh-TW" altLang="en-US">
                <a:latin typeface="Matura MT Script Capitals" panose="03020802060602070202" pitchFamily="66" charset="0"/>
                <a:ea typeface="KaiTi" panose="02010609060101010101" pitchFamily="49" charset="-122"/>
              </a:rPr>
              <a:t>無忘異象</a:t>
            </a:r>
            <a:r>
              <a:rPr lang="zh-CN" altLang="en-US">
                <a:latin typeface="Matura MT Script Capitals" panose="03020802060602070202" pitchFamily="66" charset="0"/>
                <a:ea typeface="KaiTi" panose="02010609060101010101" pitchFamily="49" charset="-122"/>
              </a:rPr>
              <a:t>、</a:t>
            </a:r>
            <a:r>
              <a:rPr lang="zh-TW" altLang="en-US">
                <a:latin typeface="Matura MT Script Capitals" panose="03020802060602070202" pitchFamily="66" charset="0"/>
                <a:ea typeface="KaiTi" panose="02010609060101010101" pitchFamily="49" charset="-122"/>
              </a:rPr>
              <a:t>使命</a:t>
            </a:r>
            <a:r>
              <a:rPr lang="zh-CN" altLang="en-US">
                <a:latin typeface="Matura MT Script Capitals" panose="03020802060602070202" pitchFamily="66" charset="0"/>
                <a:ea typeface="KaiTi" panose="02010609060101010101" pitchFamily="49" charset="-122"/>
              </a:rPr>
              <a:t>、</a:t>
            </a:r>
            <a:r>
              <a:rPr lang="zh-TW" altLang="en-US">
                <a:latin typeface="Matura MT Script Capitals" panose="03020802060602070202" pitchFamily="66" charset="0"/>
                <a:ea typeface="KaiTi" panose="02010609060101010101" pitchFamily="49" charset="-122"/>
              </a:rPr>
              <a:t>主題</a:t>
            </a:r>
            <a:endParaRPr lang="en-HK">
              <a:latin typeface="Matura MT Script Capitals" panose="03020802060602070202" pitchFamily="66" charset="0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72207"/>
      </p:ext>
    </p:extLst>
  </p:cSld>
  <p:clrMapOvr>
    <a:masterClrMapping/>
  </p:clrMapOvr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ermon Template" id="{A0C63D70-7353-4ACB-9E98-1F9E0238824B}" vid="{0000ECE8-6DCE-4BB9-869A-793B45FF9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Template</Template>
  <TotalTime>4</TotalTime>
  <Words>817</Words>
  <Application>Microsoft Office PowerPoint</Application>
  <PresentationFormat>自訂</PresentationFormat>
  <Paragraphs>51</Paragraphs>
  <Slides>9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1_Wisp</vt:lpstr>
      <vt:lpstr>一年伊始，堂慶獻祭</vt:lpstr>
      <vt:lpstr>上文（約拿書3：3-9）</vt:lpstr>
      <vt:lpstr>約拿書3：10 - 4：4</vt:lpstr>
      <vt:lpstr>約拿書4：5-11</vt:lpstr>
      <vt:lpstr>一年伊始，約拿書與我何干？</vt:lpstr>
      <vt:lpstr>堂慶之際，我們呈獻什麼？</vt:lpstr>
      <vt:lpstr>堂慶之際，我們呈獻什麼？</vt:lpstr>
      <vt:lpstr>堂慶之際，我們呈獻什麼？</vt:lpstr>
      <vt:lpstr>總結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回應召命，開放神家</dc:title>
  <dc:creator>CC LAM</dc:creator>
  <cp:lastModifiedBy>Andrew</cp:lastModifiedBy>
  <cp:revision>2</cp:revision>
  <cp:lastPrinted>2022-02-17T05:12:56Z</cp:lastPrinted>
  <dcterms:created xsi:type="dcterms:W3CDTF">2022-01-05T15:58:49Z</dcterms:created>
  <dcterms:modified xsi:type="dcterms:W3CDTF">2022-02-18T09:31:24Z</dcterms:modified>
</cp:coreProperties>
</file>