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8"/>
  </p:notesMasterIdLst>
  <p:sldIdLst>
    <p:sldId id="256" r:id="rId2"/>
    <p:sldId id="265" r:id="rId3"/>
    <p:sldId id="310" r:id="rId4"/>
    <p:sldId id="279" r:id="rId5"/>
    <p:sldId id="257" r:id="rId6"/>
    <p:sldId id="284" r:id="rId7"/>
    <p:sldId id="314" r:id="rId8"/>
    <p:sldId id="320" r:id="rId9"/>
    <p:sldId id="316" r:id="rId10"/>
    <p:sldId id="321" r:id="rId11"/>
    <p:sldId id="322" r:id="rId12"/>
    <p:sldId id="272" r:id="rId13"/>
    <p:sldId id="324" r:id="rId14"/>
    <p:sldId id="325" r:id="rId15"/>
    <p:sldId id="261" r:id="rId16"/>
    <p:sldId id="312" r:id="rId17"/>
  </p:sldIdLst>
  <p:sldSz cx="9144000" cy="5143500" type="screen16x9"/>
  <p:notesSz cx="6858000" cy="9144000"/>
  <p:embeddedFontLst>
    <p:embeddedFont>
      <p:font typeface="新細明體" panose="02020500000000000000" pitchFamily="18" charset="-120"/>
      <p:regular r:id="rId19"/>
    </p:embeddedFont>
    <p:embeddedFont>
      <p:font typeface="Ubuntu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E209A7C6-EA16-4B96-A97B-2A141D24A137}">
  <a:tblStyle styleId="{E209A7C6-EA16-4B96-A97B-2A141D24A13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E688E2E-77CF-4FFC-AA78-4B9DF723A72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-744" y="-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50878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1" name="Google Shape;143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g997e6bbead_0_6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7" name="Google Shape;1437;g997e6bbead_0_6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7177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g997e6bbead_0_6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7" name="Google Shape;1437;g997e6bbead_0_6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1680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g997e6bbead_1_9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0" name="Google Shape;1770;g997e6bbead_1_9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g997e6bbead_1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3" name="Google Shape;1533;g997e6bbead_1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01633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g997e6bbead_0_7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0" name="Google Shape;1460;g997e6bbead_0_7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97280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Google Shape;1473;g997e6bbead_0_8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4" name="Google Shape;1474;g997e6bbead_0_8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g997e6bbead_1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3" name="Google Shape;1533;g997e6bbead_1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2037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g997e6bbead_1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3" name="Google Shape;1533;g997e6bbead_1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g997e6bbead_1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3" name="Google Shape;1533;g997e6bbead_1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2703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g992e310818_5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4" name="Google Shape;1844;g992e310818_5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g997e6bbead_0_6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7" name="Google Shape;1437;g997e6bbead_0_6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" name="Google Shape;1948;g997e6bbead_1_2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9" name="Google Shape;1949;g997e6bbead_1_2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g997e6bbead_0_6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7" name="Google Shape;1437;g997e6bbead_0_6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0480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0" name="Google Shape;1800;g997e6bbead_1_1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1" name="Google Shape;1801;g997e6bbead_1_1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6717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g997e6bbead_0_6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7" name="Google Shape;1437;g997e6bbead_0_6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9609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10250" y="1511619"/>
            <a:ext cx="6523500" cy="121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Font typeface="Ubuntu"/>
              <a:buNone/>
              <a:defRPr sz="7000" b="1"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003250" y="2614963"/>
            <a:ext cx="5137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Ubuntu"/>
              <a:buNone/>
              <a:defRPr sz="2100"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Ubuntu"/>
              <a:buNone/>
              <a:defRPr sz="2100"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Ubuntu"/>
              <a:buNone/>
              <a:defRPr sz="2100"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Ubuntu"/>
              <a:buNone/>
              <a:defRPr sz="2100"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Ubuntu"/>
              <a:buNone/>
              <a:defRPr sz="2100"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Ubuntu"/>
              <a:buNone/>
              <a:defRPr sz="2100"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Ubuntu"/>
              <a:buNone/>
              <a:defRPr sz="2100"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Ubuntu"/>
              <a:buNone/>
              <a:defRPr sz="2100"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Ubuntu"/>
              <a:buNone/>
              <a:defRPr sz="2100"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6771148" y="3190145"/>
            <a:ext cx="2651397" cy="2329414"/>
            <a:chOff x="6489082" y="2893343"/>
            <a:chExt cx="2807494" cy="2457966"/>
          </a:xfrm>
        </p:grpSpPr>
        <p:sp>
          <p:nvSpPr>
            <p:cNvPr id="12" name="Google Shape;12;p2"/>
            <p:cNvSpPr/>
            <p:nvPr/>
          </p:nvSpPr>
          <p:spPr>
            <a:xfrm rot="5129512">
              <a:off x="6764035" y="2803221"/>
              <a:ext cx="2257586" cy="2638209"/>
            </a:xfrm>
            <a:custGeom>
              <a:avLst/>
              <a:gdLst/>
              <a:ahLst/>
              <a:cxnLst/>
              <a:rect l="l" t="t" r="r" b="b"/>
              <a:pathLst>
                <a:path w="90304" h="105529" extrusionOk="0">
                  <a:moveTo>
                    <a:pt x="29750" y="0"/>
                  </a:moveTo>
                  <a:cubicBezTo>
                    <a:pt x="26166" y="0"/>
                    <a:pt x="26382" y="981"/>
                    <a:pt x="24245" y="2773"/>
                  </a:cubicBezTo>
                  <a:cubicBezTo>
                    <a:pt x="17833" y="8088"/>
                    <a:pt x="12255" y="14368"/>
                    <a:pt x="7687" y="21308"/>
                  </a:cubicBezTo>
                  <a:cubicBezTo>
                    <a:pt x="3514" y="27721"/>
                    <a:pt x="0" y="35407"/>
                    <a:pt x="1362" y="43093"/>
                  </a:cubicBezTo>
                  <a:cubicBezTo>
                    <a:pt x="2855" y="51570"/>
                    <a:pt x="9795" y="57587"/>
                    <a:pt x="16735" y="61760"/>
                  </a:cubicBezTo>
                  <a:cubicBezTo>
                    <a:pt x="21829" y="64834"/>
                    <a:pt x="27408" y="67557"/>
                    <a:pt x="30789" y="72740"/>
                  </a:cubicBezTo>
                  <a:cubicBezTo>
                    <a:pt x="34830" y="78977"/>
                    <a:pt x="34698" y="87454"/>
                    <a:pt x="38256" y="94042"/>
                  </a:cubicBezTo>
                  <a:cubicBezTo>
                    <a:pt x="42376" y="101777"/>
                    <a:pt x="51001" y="105528"/>
                    <a:pt x="59242" y="105528"/>
                  </a:cubicBezTo>
                  <a:cubicBezTo>
                    <a:pt x="59612" y="105528"/>
                    <a:pt x="59981" y="105521"/>
                    <a:pt x="60349" y="105506"/>
                  </a:cubicBezTo>
                  <a:cubicBezTo>
                    <a:pt x="68913" y="105198"/>
                    <a:pt x="77039" y="101465"/>
                    <a:pt x="84857" y="97556"/>
                  </a:cubicBezTo>
                  <a:lnTo>
                    <a:pt x="90303" y="5101"/>
                  </a:lnTo>
                  <a:lnTo>
                    <a:pt x="33688" y="226"/>
                  </a:lnTo>
                  <a:cubicBezTo>
                    <a:pt x="32004" y="74"/>
                    <a:pt x="30734" y="0"/>
                    <a:pt x="297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407975" y="3336225"/>
              <a:ext cx="24175" cy="14025"/>
            </a:xfrm>
            <a:custGeom>
              <a:avLst/>
              <a:gdLst/>
              <a:ahLst/>
              <a:cxnLst/>
              <a:rect l="l" t="t" r="r" b="b"/>
              <a:pathLst>
                <a:path w="967" h="561" extrusionOk="0">
                  <a:moveTo>
                    <a:pt x="923" y="1"/>
                  </a:moveTo>
                  <a:lnTo>
                    <a:pt x="659" y="88"/>
                  </a:lnTo>
                  <a:cubicBezTo>
                    <a:pt x="594" y="88"/>
                    <a:pt x="539" y="66"/>
                    <a:pt x="473" y="66"/>
                  </a:cubicBezTo>
                  <a:cubicBezTo>
                    <a:pt x="407" y="66"/>
                    <a:pt x="330" y="88"/>
                    <a:pt x="220" y="176"/>
                  </a:cubicBezTo>
                  <a:cubicBezTo>
                    <a:pt x="220" y="220"/>
                    <a:pt x="220" y="220"/>
                    <a:pt x="264" y="264"/>
                  </a:cubicBezTo>
                  <a:lnTo>
                    <a:pt x="1" y="308"/>
                  </a:lnTo>
                  <a:cubicBezTo>
                    <a:pt x="45" y="396"/>
                    <a:pt x="88" y="484"/>
                    <a:pt x="220" y="528"/>
                  </a:cubicBezTo>
                  <a:cubicBezTo>
                    <a:pt x="286" y="550"/>
                    <a:pt x="352" y="561"/>
                    <a:pt x="418" y="561"/>
                  </a:cubicBezTo>
                  <a:cubicBezTo>
                    <a:pt x="484" y="561"/>
                    <a:pt x="550" y="550"/>
                    <a:pt x="616" y="528"/>
                  </a:cubicBezTo>
                  <a:cubicBezTo>
                    <a:pt x="835" y="484"/>
                    <a:pt x="967" y="220"/>
                    <a:pt x="9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662400" y="3135550"/>
              <a:ext cx="24200" cy="16225"/>
            </a:xfrm>
            <a:custGeom>
              <a:avLst/>
              <a:gdLst/>
              <a:ahLst/>
              <a:cxnLst/>
              <a:rect l="l" t="t" r="r" b="b"/>
              <a:pathLst>
                <a:path w="968" h="649" extrusionOk="0">
                  <a:moveTo>
                    <a:pt x="529" y="1"/>
                  </a:moveTo>
                  <a:cubicBezTo>
                    <a:pt x="468" y="1"/>
                    <a:pt x="407" y="12"/>
                    <a:pt x="352" y="34"/>
                  </a:cubicBezTo>
                  <a:cubicBezTo>
                    <a:pt x="264" y="78"/>
                    <a:pt x="177" y="122"/>
                    <a:pt x="133" y="210"/>
                  </a:cubicBezTo>
                  <a:cubicBezTo>
                    <a:pt x="45" y="341"/>
                    <a:pt x="1" y="473"/>
                    <a:pt x="45" y="649"/>
                  </a:cubicBezTo>
                  <a:lnTo>
                    <a:pt x="352" y="517"/>
                  </a:lnTo>
                  <a:lnTo>
                    <a:pt x="352" y="561"/>
                  </a:lnTo>
                  <a:cubicBezTo>
                    <a:pt x="380" y="542"/>
                    <a:pt x="404" y="536"/>
                    <a:pt x="426" y="536"/>
                  </a:cubicBezTo>
                  <a:cubicBezTo>
                    <a:pt x="486" y="536"/>
                    <a:pt x="533" y="586"/>
                    <a:pt x="608" y="586"/>
                  </a:cubicBezTo>
                  <a:cubicBezTo>
                    <a:pt x="635" y="586"/>
                    <a:pt x="667" y="579"/>
                    <a:pt x="704" y="561"/>
                  </a:cubicBezTo>
                  <a:cubicBezTo>
                    <a:pt x="704" y="517"/>
                    <a:pt x="704" y="473"/>
                    <a:pt x="660" y="429"/>
                  </a:cubicBezTo>
                  <a:lnTo>
                    <a:pt x="967" y="297"/>
                  </a:lnTo>
                  <a:cubicBezTo>
                    <a:pt x="901" y="100"/>
                    <a:pt x="712" y="1"/>
                    <a:pt x="5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19050" y="4479725"/>
              <a:ext cx="29650" cy="22650"/>
            </a:xfrm>
            <a:custGeom>
              <a:avLst/>
              <a:gdLst/>
              <a:ahLst/>
              <a:cxnLst/>
              <a:rect l="l" t="t" r="r" b="b"/>
              <a:pathLst>
                <a:path w="1186" h="906" extrusionOk="0">
                  <a:moveTo>
                    <a:pt x="538" y="1"/>
                  </a:moveTo>
                  <a:cubicBezTo>
                    <a:pt x="390" y="1"/>
                    <a:pt x="243" y="31"/>
                    <a:pt x="132" y="115"/>
                  </a:cubicBezTo>
                  <a:lnTo>
                    <a:pt x="0" y="466"/>
                  </a:lnTo>
                  <a:lnTo>
                    <a:pt x="132" y="774"/>
                  </a:lnTo>
                  <a:lnTo>
                    <a:pt x="527" y="905"/>
                  </a:lnTo>
                  <a:cubicBezTo>
                    <a:pt x="615" y="861"/>
                    <a:pt x="703" y="774"/>
                    <a:pt x="835" y="730"/>
                  </a:cubicBezTo>
                  <a:cubicBezTo>
                    <a:pt x="966" y="686"/>
                    <a:pt x="1098" y="598"/>
                    <a:pt x="1186" y="422"/>
                  </a:cubicBezTo>
                  <a:lnTo>
                    <a:pt x="922" y="27"/>
                  </a:lnTo>
                  <a:lnTo>
                    <a:pt x="791" y="27"/>
                  </a:lnTo>
                  <a:cubicBezTo>
                    <a:pt x="710" y="11"/>
                    <a:pt x="624" y="1"/>
                    <a:pt x="5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406575" y="4492150"/>
              <a:ext cx="34050" cy="40975"/>
            </a:xfrm>
            <a:custGeom>
              <a:avLst/>
              <a:gdLst/>
              <a:ahLst/>
              <a:cxnLst/>
              <a:rect l="l" t="t" r="r" b="b"/>
              <a:pathLst>
                <a:path w="1362" h="1639" extrusionOk="0">
                  <a:moveTo>
                    <a:pt x="653" y="1"/>
                  </a:moveTo>
                  <a:cubicBezTo>
                    <a:pt x="607" y="1"/>
                    <a:pt x="565" y="6"/>
                    <a:pt x="527" y="13"/>
                  </a:cubicBezTo>
                  <a:lnTo>
                    <a:pt x="395" y="57"/>
                  </a:lnTo>
                  <a:lnTo>
                    <a:pt x="220" y="233"/>
                  </a:lnTo>
                  <a:lnTo>
                    <a:pt x="88" y="364"/>
                  </a:lnTo>
                  <a:cubicBezTo>
                    <a:pt x="0" y="584"/>
                    <a:pt x="0" y="804"/>
                    <a:pt x="88" y="1023"/>
                  </a:cubicBezTo>
                  <a:cubicBezTo>
                    <a:pt x="220" y="1331"/>
                    <a:pt x="483" y="1594"/>
                    <a:pt x="791" y="1638"/>
                  </a:cubicBezTo>
                  <a:lnTo>
                    <a:pt x="1098" y="1506"/>
                  </a:lnTo>
                  <a:lnTo>
                    <a:pt x="1362" y="1111"/>
                  </a:lnTo>
                  <a:lnTo>
                    <a:pt x="1362" y="760"/>
                  </a:lnTo>
                  <a:lnTo>
                    <a:pt x="1318" y="628"/>
                  </a:lnTo>
                  <a:cubicBezTo>
                    <a:pt x="1172" y="118"/>
                    <a:pt x="875" y="1"/>
                    <a:pt x="6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750250" y="4605225"/>
              <a:ext cx="18700" cy="23050"/>
            </a:xfrm>
            <a:custGeom>
              <a:avLst/>
              <a:gdLst/>
              <a:ahLst/>
              <a:cxnLst/>
              <a:rect l="l" t="t" r="r" b="b"/>
              <a:pathLst>
                <a:path w="748" h="922" extrusionOk="0">
                  <a:moveTo>
                    <a:pt x="315" y="0"/>
                  </a:moveTo>
                  <a:cubicBezTo>
                    <a:pt x="285" y="0"/>
                    <a:pt x="254" y="4"/>
                    <a:pt x="220" y="14"/>
                  </a:cubicBezTo>
                  <a:lnTo>
                    <a:pt x="132" y="190"/>
                  </a:lnTo>
                  <a:lnTo>
                    <a:pt x="176" y="190"/>
                  </a:lnTo>
                  <a:lnTo>
                    <a:pt x="1" y="585"/>
                  </a:lnTo>
                  <a:cubicBezTo>
                    <a:pt x="45" y="717"/>
                    <a:pt x="132" y="848"/>
                    <a:pt x="308" y="892"/>
                  </a:cubicBezTo>
                  <a:cubicBezTo>
                    <a:pt x="344" y="911"/>
                    <a:pt x="388" y="921"/>
                    <a:pt x="437" y="921"/>
                  </a:cubicBezTo>
                  <a:cubicBezTo>
                    <a:pt x="505" y="921"/>
                    <a:pt x="582" y="900"/>
                    <a:pt x="659" y="848"/>
                  </a:cubicBezTo>
                  <a:lnTo>
                    <a:pt x="747" y="453"/>
                  </a:lnTo>
                  <a:cubicBezTo>
                    <a:pt x="703" y="453"/>
                    <a:pt x="703" y="409"/>
                    <a:pt x="703" y="409"/>
                  </a:cubicBezTo>
                  <a:cubicBezTo>
                    <a:pt x="664" y="292"/>
                    <a:pt x="555" y="0"/>
                    <a:pt x="3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07200" y="3047450"/>
              <a:ext cx="20875" cy="28575"/>
            </a:xfrm>
            <a:custGeom>
              <a:avLst/>
              <a:gdLst/>
              <a:ahLst/>
              <a:cxnLst/>
              <a:rect l="l" t="t" r="r" b="b"/>
              <a:pathLst>
                <a:path w="835" h="1143" extrusionOk="0">
                  <a:moveTo>
                    <a:pt x="439" y="0"/>
                  </a:moveTo>
                  <a:lnTo>
                    <a:pt x="176" y="352"/>
                  </a:lnTo>
                  <a:cubicBezTo>
                    <a:pt x="176" y="395"/>
                    <a:pt x="132" y="395"/>
                    <a:pt x="132" y="439"/>
                  </a:cubicBezTo>
                  <a:cubicBezTo>
                    <a:pt x="44" y="571"/>
                    <a:pt x="0" y="747"/>
                    <a:pt x="0" y="966"/>
                  </a:cubicBezTo>
                  <a:lnTo>
                    <a:pt x="352" y="1142"/>
                  </a:lnTo>
                  <a:cubicBezTo>
                    <a:pt x="703" y="966"/>
                    <a:pt x="835" y="615"/>
                    <a:pt x="791" y="264"/>
                  </a:cubicBezTo>
                  <a:cubicBezTo>
                    <a:pt x="747" y="88"/>
                    <a:pt x="615" y="0"/>
                    <a:pt x="4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390100" y="3305825"/>
              <a:ext cx="64800" cy="56375"/>
            </a:xfrm>
            <a:custGeom>
              <a:avLst/>
              <a:gdLst/>
              <a:ahLst/>
              <a:cxnLst/>
              <a:rect l="l" t="t" r="r" b="b"/>
              <a:pathLst>
                <a:path w="2592" h="2255" extrusionOk="0">
                  <a:moveTo>
                    <a:pt x="971" y="1"/>
                  </a:moveTo>
                  <a:cubicBezTo>
                    <a:pt x="759" y="1"/>
                    <a:pt x="560" y="69"/>
                    <a:pt x="396" y="206"/>
                  </a:cubicBezTo>
                  <a:cubicBezTo>
                    <a:pt x="132" y="470"/>
                    <a:pt x="0" y="821"/>
                    <a:pt x="44" y="1217"/>
                  </a:cubicBezTo>
                  <a:lnTo>
                    <a:pt x="220" y="1568"/>
                  </a:lnTo>
                  <a:lnTo>
                    <a:pt x="484" y="1831"/>
                  </a:lnTo>
                  <a:lnTo>
                    <a:pt x="703" y="1963"/>
                  </a:lnTo>
                  <a:lnTo>
                    <a:pt x="791" y="2007"/>
                  </a:lnTo>
                  <a:cubicBezTo>
                    <a:pt x="988" y="2176"/>
                    <a:pt x="1239" y="2255"/>
                    <a:pt x="1498" y="2255"/>
                  </a:cubicBezTo>
                  <a:cubicBezTo>
                    <a:pt x="1644" y="2255"/>
                    <a:pt x="1791" y="2230"/>
                    <a:pt x="1933" y="2183"/>
                  </a:cubicBezTo>
                  <a:cubicBezTo>
                    <a:pt x="2240" y="2051"/>
                    <a:pt x="2504" y="1788"/>
                    <a:pt x="2592" y="1436"/>
                  </a:cubicBezTo>
                  <a:lnTo>
                    <a:pt x="2460" y="733"/>
                  </a:lnTo>
                  <a:lnTo>
                    <a:pt x="2196" y="470"/>
                  </a:lnTo>
                  <a:lnTo>
                    <a:pt x="2240" y="382"/>
                  </a:lnTo>
                  <a:cubicBezTo>
                    <a:pt x="2067" y="174"/>
                    <a:pt x="1810" y="48"/>
                    <a:pt x="1559" y="48"/>
                  </a:cubicBezTo>
                  <a:cubicBezTo>
                    <a:pt x="1492" y="48"/>
                    <a:pt x="1426" y="56"/>
                    <a:pt x="1362" y="75"/>
                  </a:cubicBezTo>
                  <a:cubicBezTo>
                    <a:pt x="1230" y="25"/>
                    <a:pt x="1098" y="1"/>
                    <a:pt x="9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984125" y="3463600"/>
              <a:ext cx="35175" cy="39700"/>
            </a:xfrm>
            <a:custGeom>
              <a:avLst/>
              <a:gdLst/>
              <a:ahLst/>
              <a:cxnLst/>
              <a:rect l="l" t="t" r="r" b="b"/>
              <a:pathLst>
                <a:path w="1407" h="1588" extrusionOk="0">
                  <a:moveTo>
                    <a:pt x="616" y="0"/>
                  </a:moveTo>
                  <a:lnTo>
                    <a:pt x="396" y="88"/>
                  </a:lnTo>
                  <a:lnTo>
                    <a:pt x="308" y="176"/>
                  </a:lnTo>
                  <a:lnTo>
                    <a:pt x="133" y="352"/>
                  </a:lnTo>
                  <a:lnTo>
                    <a:pt x="45" y="484"/>
                  </a:lnTo>
                  <a:cubicBezTo>
                    <a:pt x="1" y="659"/>
                    <a:pt x="1" y="879"/>
                    <a:pt x="45" y="1055"/>
                  </a:cubicBezTo>
                  <a:cubicBezTo>
                    <a:pt x="165" y="1376"/>
                    <a:pt x="470" y="1587"/>
                    <a:pt x="790" y="1587"/>
                  </a:cubicBezTo>
                  <a:cubicBezTo>
                    <a:pt x="820" y="1587"/>
                    <a:pt x="849" y="1585"/>
                    <a:pt x="879" y="1582"/>
                  </a:cubicBezTo>
                  <a:lnTo>
                    <a:pt x="1099" y="1406"/>
                  </a:lnTo>
                  <a:lnTo>
                    <a:pt x="1362" y="967"/>
                  </a:lnTo>
                  <a:cubicBezTo>
                    <a:pt x="1406" y="791"/>
                    <a:pt x="1406" y="571"/>
                    <a:pt x="1362" y="396"/>
                  </a:cubicBezTo>
                  <a:lnTo>
                    <a:pt x="1319" y="264"/>
                  </a:lnTo>
                  <a:lnTo>
                    <a:pt x="1143" y="132"/>
                  </a:lnTo>
                  <a:lnTo>
                    <a:pt x="8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846575" y="3448175"/>
              <a:ext cx="37350" cy="41800"/>
            </a:xfrm>
            <a:custGeom>
              <a:avLst/>
              <a:gdLst/>
              <a:ahLst/>
              <a:cxnLst/>
              <a:rect l="l" t="t" r="r" b="b"/>
              <a:pathLst>
                <a:path w="1494" h="1672" extrusionOk="0">
                  <a:moveTo>
                    <a:pt x="688" y="1"/>
                  </a:moveTo>
                  <a:cubicBezTo>
                    <a:pt x="522" y="1"/>
                    <a:pt x="362" y="49"/>
                    <a:pt x="220" y="134"/>
                  </a:cubicBezTo>
                  <a:lnTo>
                    <a:pt x="88" y="310"/>
                  </a:lnTo>
                  <a:lnTo>
                    <a:pt x="0" y="705"/>
                  </a:lnTo>
                  <a:lnTo>
                    <a:pt x="0" y="925"/>
                  </a:lnTo>
                  <a:cubicBezTo>
                    <a:pt x="88" y="1320"/>
                    <a:pt x="396" y="1584"/>
                    <a:pt x="791" y="1672"/>
                  </a:cubicBezTo>
                  <a:lnTo>
                    <a:pt x="1010" y="1628"/>
                  </a:lnTo>
                  <a:lnTo>
                    <a:pt x="1230" y="1452"/>
                  </a:lnTo>
                  <a:lnTo>
                    <a:pt x="1362" y="1320"/>
                  </a:lnTo>
                  <a:cubicBezTo>
                    <a:pt x="1494" y="1101"/>
                    <a:pt x="1494" y="837"/>
                    <a:pt x="1406" y="574"/>
                  </a:cubicBezTo>
                  <a:cubicBezTo>
                    <a:pt x="1318" y="354"/>
                    <a:pt x="1186" y="178"/>
                    <a:pt x="966" y="47"/>
                  </a:cubicBezTo>
                  <a:cubicBezTo>
                    <a:pt x="873" y="15"/>
                    <a:pt x="780" y="1"/>
                    <a:pt x="6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965150" y="3794100"/>
              <a:ext cx="35175" cy="38475"/>
            </a:xfrm>
            <a:custGeom>
              <a:avLst/>
              <a:gdLst/>
              <a:ahLst/>
              <a:cxnLst/>
              <a:rect l="l" t="t" r="r" b="b"/>
              <a:pathLst>
                <a:path w="1407" h="1539" extrusionOk="0">
                  <a:moveTo>
                    <a:pt x="528" y="1"/>
                  </a:moveTo>
                  <a:lnTo>
                    <a:pt x="308" y="177"/>
                  </a:lnTo>
                  <a:lnTo>
                    <a:pt x="45" y="572"/>
                  </a:lnTo>
                  <a:cubicBezTo>
                    <a:pt x="1" y="704"/>
                    <a:pt x="1" y="835"/>
                    <a:pt x="1" y="967"/>
                  </a:cubicBezTo>
                  <a:lnTo>
                    <a:pt x="132" y="1231"/>
                  </a:lnTo>
                  <a:lnTo>
                    <a:pt x="484" y="1494"/>
                  </a:lnTo>
                  <a:cubicBezTo>
                    <a:pt x="616" y="1538"/>
                    <a:pt x="747" y="1538"/>
                    <a:pt x="879" y="1538"/>
                  </a:cubicBezTo>
                  <a:lnTo>
                    <a:pt x="1099" y="1406"/>
                  </a:lnTo>
                  <a:lnTo>
                    <a:pt x="1362" y="967"/>
                  </a:lnTo>
                  <a:cubicBezTo>
                    <a:pt x="1406" y="835"/>
                    <a:pt x="1406" y="704"/>
                    <a:pt x="1406" y="572"/>
                  </a:cubicBezTo>
                  <a:lnTo>
                    <a:pt x="1274" y="352"/>
                  </a:lnTo>
                  <a:lnTo>
                    <a:pt x="879" y="89"/>
                  </a:lnTo>
                  <a:cubicBezTo>
                    <a:pt x="747" y="1"/>
                    <a:pt x="616" y="1"/>
                    <a:pt x="5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890800" y="3285725"/>
              <a:ext cx="36250" cy="39600"/>
            </a:xfrm>
            <a:custGeom>
              <a:avLst/>
              <a:gdLst/>
              <a:ahLst/>
              <a:cxnLst/>
              <a:rect l="l" t="t" r="r" b="b"/>
              <a:pathLst>
                <a:path w="1450" h="1584" extrusionOk="0">
                  <a:moveTo>
                    <a:pt x="616" y="0"/>
                  </a:moveTo>
                  <a:lnTo>
                    <a:pt x="396" y="88"/>
                  </a:lnTo>
                  <a:lnTo>
                    <a:pt x="220" y="264"/>
                  </a:lnTo>
                  <a:lnTo>
                    <a:pt x="45" y="615"/>
                  </a:lnTo>
                  <a:cubicBezTo>
                    <a:pt x="1" y="747"/>
                    <a:pt x="1" y="879"/>
                    <a:pt x="1" y="1010"/>
                  </a:cubicBezTo>
                  <a:lnTo>
                    <a:pt x="132" y="1230"/>
                  </a:lnTo>
                  <a:lnTo>
                    <a:pt x="572" y="1537"/>
                  </a:lnTo>
                  <a:cubicBezTo>
                    <a:pt x="649" y="1569"/>
                    <a:pt x="727" y="1583"/>
                    <a:pt x="805" y="1583"/>
                  </a:cubicBezTo>
                  <a:cubicBezTo>
                    <a:pt x="947" y="1583"/>
                    <a:pt x="1089" y="1535"/>
                    <a:pt x="1230" y="1450"/>
                  </a:cubicBezTo>
                  <a:lnTo>
                    <a:pt x="1318" y="1274"/>
                  </a:lnTo>
                  <a:lnTo>
                    <a:pt x="1450" y="923"/>
                  </a:lnTo>
                  <a:lnTo>
                    <a:pt x="1450" y="703"/>
                  </a:lnTo>
                  <a:lnTo>
                    <a:pt x="1318" y="352"/>
                  </a:lnTo>
                  <a:lnTo>
                    <a:pt x="1186" y="176"/>
                  </a:lnTo>
                  <a:lnTo>
                    <a:pt x="8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66025" y="3169325"/>
              <a:ext cx="46125" cy="43425"/>
            </a:xfrm>
            <a:custGeom>
              <a:avLst/>
              <a:gdLst/>
              <a:ahLst/>
              <a:cxnLst/>
              <a:rect l="l" t="t" r="r" b="b"/>
              <a:pathLst>
                <a:path w="1845" h="1737" extrusionOk="0">
                  <a:moveTo>
                    <a:pt x="923" y="1"/>
                  </a:moveTo>
                  <a:lnTo>
                    <a:pt x="659" y="88"/>
                  </a:lnTo>
                  <a:cubicBezTo>
                    <a:pt x="264" y="176"/>
                    <a:pt x="0" y="528"/>
                    <a:pt x="44" y="967"/>
                  </a:cubicBezTo>
                  <a:lnTo>
                    <a:pt x="220" y="1186"/>
                  </a:lnTo>
                  <a:lnTo>
                    <a:pt x="308" y="1274"/>
                  </a:lnTo>
                  <a:lnTo>
                    <a:pt x="308" y="1318"/>
                  </a:lnTo>
                  <a:cubicBezTo>
                    <a:pt x="416" y="1572"/>
                    <a:pt x="645" y="1736"/>
                    <a:pt x="895" y="1736"/>
                  </a:cubicBezTo>
                  <a:cubicBezTo>
                    <a:pt x="947" y="1736"/>
                    <a:pt x="1001" y="1729"/>
                    <a:pt x="1054" y="1713"/>
                  </a:cubicBezTo>
                  <a:lnTo>
                    <a:pt x="1186" y="1670"/>
                  </a:lnTo>
                  <a:lnTo>
                    <a:pt x="1406" y="1538"/>
                  </a:lnTo>
                  <a:cubicBezTo>
                    <a:pt x="1713" y="1318"/>
                    <a:pt x="1845" y="923"/>
                    <a:pt x="1713" y="615"/>
                  </a:cubicBezTo>
                  <a:cubicBezTo>
                    <a:pt x="1625" y="440"/>
                    <a:pt x="1537" y="264"/>
                    <a:pt x="1406" y="132"/>
                  </a:cubicBezTo>
                  <a:lnTo>
                    <a:pt x="1230" y="44"/>
                  </a:lnTo>
                  <a:lnTo>
                    <a:pt x="9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432925" y="3069400"/>
              <a:ext cx="40650" cy="42850"/>
            </a:xfrm>
            <a:custGeom>
              <a:avLst/>
              <a:gdLst/>
              <a:ahLst/>
              <a:cxnLst/>
              <a:rect l="l" t="t" r="r" b="b"/>
              <a:pathLst>
                <a:path w="1626" h="1714" extrusionOk="0">
                  <a:moveTo>
                    <a:pt x="923" y="1"/>
                  </a:moveTo>
                  <a:lnTo>
                    <a:pt x="703" y="45"/>
                  </a:lnTo>
                  <a:cubicBezTo>
                    <a:pt x="264" y="220"/>
                    <a:pt x="0" y="659"/>
                    <a:pt x="0" y="1143"/>
                  </a:cubicBezTo>
                  <a:lnTo>
                    <a:pt x="132" y="1406"/>
                  </a:lnTo>
                  <a:lnTo>
                    <a:pt x="440" y="1670"/>
                  </a:lnTo>
                  <a:lnTo>
                    <a:pt x="703" y="1714"/>
                  </a:lnTo>
                  <a:cubicBezTo>
                    <a:pt x="1054" y="1670"/>
                    <a:pt x="1362" y="1450"/>
                    <a:pt x="1494" y="1143"/>
                  </a:cubicBezTo>
                  <a:cubicBezTo>
                    <a:pt x="1625" y="835"/>
                    <a:pt x="1625" y="528"/>
                    <a:pt x="1450" y="264"/>
                  </a:cubicBezTo>
                  <a:lnTo>
                    <a:pt x="1274" y="132"/>
                  </a:lnTo>
                  <a:lnTo>
                    <a:pt x="9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999200" y="3093000"/>
              <a:ext cx="25275" cy="25850"/>
            </a:xfrm>
            <a:custGeom>
              <a:avLst/>
              <a:gdLst/>
              <a:ahLst/>
              <a:cxnLst/>
              <a:rect l="l" t="t" r="r" b="b"/>
              <a:pathLst>
                <a:path w="1011" h="1034" extrusionOk="0">
                  <a:moveTo>
                    <a:pt x="458" y="1"/>
                  </a:moveTo>
                  <a:cubicBezTo>
                    <a:pt x="411" y="1"/>
                    <a:pt x="361" y="8"/>
                    <a:pt x="308" y="23"/>
                  </a:cubicBezTo>
                  <a:lnTo>
                    <a:pt x="88" y="418"/>
                  </a:lnTo>
                  <a:cubicBezTo>
                    <a:pt x="44" y="506"/>
                    <a:pt x="0" y="638"/>
                    <a:pt x="44" y="770"/>
                  </a:cubicBezTo>
                  <a:lnTo>
                    <a:pt x="308" y="1033"/>
                  </a:lnTo>
                  <a:cubicBezTo>
                    <a:pt x="330" y="1011"/>
                    <a:pt x="341" y="1000"/>
                    <a:pt x="352" y="1000"/>
                  </a:cubicBezTo>
                  <a:cubicBezTo>
                    <a:pt x="363" y="1000"/>
                    <a:pt x="374" y="1011"/>
                    <a:pt x="396" y="1033"/>
                  </a:cubicBezTo>
                  <a:cubicBezTo>
                    <a:pt x="571" y="1033"/>
                    <a:pt x="747" y="1033"/>
                    <a:pt x="879" y="901"/>
                  </a:cubicBezTo>
                  <a:lnTo>
                    <a:pt x="1010" y="594"/>
                  </a:lnTo>
                  <a:cubicBezTo>
                    <a:pt x="967" y="550"/>
                    <a:pt x="967" y="506"/>
                    <a:pt x="967" y="462"/>
                  </a:cubicBezTo>
                  <a:cubicBezTo>
                    <a:pt x="857" y="171"/>
                    <a:pt x="688" y="1"/>
                    <a:pt x="4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833700" y="3951525"/>
              <a:ext cx="62625" cy="76500"/>
            </a:xfrm>
            <a:custGeom>
              <a:avLst/>
              <a:gdLst/>
              <a:ahLst/>
              <a:cxnLst/>
              <a:rect l="l" t="t" r="r" b="b"/>
              <a:pathLst>
                <a:path w="2505" h="3060" extrusionOk="0">
                  <a:moveTo>
                    <a:pt x="1501" y="1"/>
                  </a:moveTo>
                  <a:cubicBezTo>
                    <a:pt x="1426" y="1"/>
                    <a:pt x="1350" y="10"/>
                    <a:pt x="1274" y="29"/>
                  </a:cubicBezTo>
                  <a:lnTo>
                    <a:pt x="879" y="336"/>
                  </a:lnTo>
                  <a:lnTo>
                    <a:pt x="835" y="468"/>
                  </a:lnTo>
                  <a:lnTo>
                    <a:pt x="791" y="468"/>
                  </a:lnTo>
                  <a:cubicBezTo>
                    <a:pt x="660" y="644"/>
                    <a:pt x="528" y="863"/>
                    <a:pt x="484" y="1083"/>
                  </a:cubicBezTo>
                  <a:lnTo>
                    <a:pt x="308" y="1258"/>
                  </a:lnTo>
                  <a:lnTo>
                    <a:pt x="132" y="1566"/>
                  </a:lnTo>
                  <a:lnTo>
                    <a:pt x="89" y="1698"/>
                  </a:lnTo>
                  <a:cubicBezTo>
                    <a:pt x="45" y="1873"/>
                    <a:pt x="1" y="2049"/>
                    <a:pt x="45" y="2225"/>
                  </a:cubicBezTo>
                  <a:lnTo>
                    <a:pt x="308" y="2708"/>
                  </a:lnTo>
                  <a:lnTo>
                    <a:pt x="660" y="2927"/>
                  </a:lnTo>
                  <a:lnTo>
                    <a:pt x="835" y="3015"/>
                  </a:lnTo>
                  <a:cubicBezTo>
                    <a:pt x="923" y="3045"/>
                    <a:pt x="1021" y="3059"/>
                    <a:pt x="1120" y="3059"/>
                  </a:cubicBezTo>
                  <a:cubicBezTo>
                    <a:pt x="1318" y="3059"/>
                    <a:pt x="1523" y="3001"/>
                    <a:pt x="1670" y="2884"/>
                  </a:cubicBezTo>
                  <a:lnTo>
                    <a:pt x="1977" y="2532"/>
                  </a:lnTo>
                  <a:lnTo>
                    <a:pt x="2065" y="2225"/>
                  </a:lnTo>
                  <a:lnTo>
                    <a:pt x="2065" y="2049"/>
                  </a:lnTo>
                  <a:lnTo>
                    <a:pt x="2372" y="1742"/>
                  </a:lnTo>
                  <a:lnTo>
                    <a:pt x="2504" y="1346"/>
                  </a:lnTo>
                  <a:lnTo>
                    <a:pt x="2460" y="775"/>
                  </a:lnTo>
                  <a:cubicBezTo>
                    <a:pt x="2385" y="324"/>
                    <a:pt x="1955" y="1"/>
                    <a:pt x="15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645950" y="4255675"/>
              <a:ext cx="34050" cy="40925"/>
            </a:xfrm>
            <a:custGeom>
              <a:avLst/>
              <a:gdLst/>
              <a:ahLst/>
              <a:cxnLst/>
              <a:rect l="l" t="t" r="r" b="b"/>
              <a:pathLst>
                <a:path w="1362" h="1637" extrusionOk="0">
                  <a:moveTo>
                    <a:pt x="706" y="1"/>
                  </a:moveTo>
                  <a:cubicBezTo>
                    <a:pt x="504" y="1"/>
                    <a:pt x="313" y="111"/>
                    <a:pt x="176" y="249"/>
                  </a:cubicBezTo>
                  <a:cubicBezTo>
                    <a:pt x="0" y="512"/>
                    <a:pt x="0" y="819"/>
                    <a:pt x="88" y="1127"/>
                  </a:cubicBezTo>
                  <a:cubicBezTo>
                    <a:pt x="176" y="1347"/>
                    <a:pt x="308" y="1522"/>
                    <a:pt x="527" y="1610"/>
                  </a:cubicBezTo>
                  <a:cubicBezTo>
                    <a:pt x="591" y="1626"/>
                    <a:pt x="662" y="1636"/>
                    <a:pt x="733" y="1636"/>
                  </a:cubicBezTo>
                  <a:cubicBezTo>
                    <a:pt x="858" y="1636"/>
                    <a:pt x="987" y="1606"/>
                    <a:pt x="1098" y="1522"/>
                  </a:cubicBezTo>
                  <a:lnTo>
                    <a:pt x="1186" y="1390"/>
                  </a:lnTo>
                  <a:lnTo>
                    <a:pt x="1274" y="1171"/>
                  </a:lnTo>
                  <a:lnTo>
                    <a:pt x="1230" y="1171"/>
                  </a:lnTo>
                  <a:lnTo>
                    <a:pt x="1362" y="951"/>
                  </a:lnTo>
                  <a:lnTo>
                    <a:pt x="1362" y="644"/>
                  </a:lnTo>
                  <a:lnTo>
                    <a:pt x="1318" y="424"/>
                  </a:lnTo>
                  <a:lnTo>
                    <a:pt x="1230" y="292"/>
                  </a:lnTo>
                  <a:lnTo>
                    <a:pt x="1010" y="117"/>
                  </a:lnTo>
                  <a:lnTo>
                    <a:pt x="879" y="29"/>
                  </a:lnTo>
                  <a:cubicBezTo>
                    <a:pt x="821" y="10"/>
                    <a:pt x="763" y="1"/>
                    <a:pt x="7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336300" y="4122425"/>
              <a:ext cx="62600" cy="65900"/>
            </a:xfrm>
            <a:custGeom>
              <a:avLst/>
              <a:gdLst/>
              <a:ahLst/>
              <a:cxnLst/>
              <a:rect l="l" t="t" r="r" b="b"/>
              <a:pathLst>
                <a:path w="2504" h="2636" extrusionOk="0">
                  <a:moveTo>
                    <a:pt x="1142" y="0"/>
                  </a:moveTo>
                  <a:cubicBezTo>
                    <a:pt x="396" y="264"/>
                    <a:pt x="0" y="1099"/>
                    <a:pt x="220" y="1889"/>
                  </a:cubicBezTo>
                  <a:cubicBezTo>
                    <a:pt x="308" y="2065"/>
                    <a:pt x="439" y="2284"/>
                    <a:pt x="571" y="2416"/>
                  </a:cubicBezTo>
                  <a:lnTo>
                    <a:pt x="879" y="2592"/>
                  </a:lnTo>
                  <a:lnTo>
                    <a:pt x="1142" y="2636"/>
                  </a:lnTo>
                  <a:lnTo>
                    <a:pt x="1450" y="2636"/>
                  </a:lnTo>
                  <a:lnTo>
                    <a:pt x="2021" y="2416"/>
                  </a:lnTo>
                  <a:lnTo>
                    <a:pt x="2372" y="2065"/>
                  </a:lnTo>
                  <a:lnTo>
                    <a:pt x="2504" y="1713"/>
                  </a:lnTo>
                  <a:lnTo>
                    <a:pt x="2504" y="1230"/>
                  </a:lnTo>
                  <a:lnTo>
                    <a:pt x="2284" y="528"/>
                  </a:lnTo>
                  <a:lnTo>
                    <a:pt x="1933" y="132"/>
                  </a:lnTo>
                  <a:lnTo>
                    <a:pt x="16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710725" y="3983650"/>
              <a:ext cx="62600" cy="63025"/>
            </a:xfrm>
            <a:custGeom>
              <a:avLst/>
              <a:gdLst/>
              <a:ahLst/>
              <a:cxnLst/>
              <a:rect l="l" t="t" r="r" b="b"/>
              <a:pathLst>
                <a:path w="2504" h="2521" extrusionOk="0">
                  <a:moveTo>
                    <a:pt x="1210" y="1"/>
                  </a:moveTo>
                  <a:cubicBezTo>
                    <a:pt x="900" y="1"/>
                    <a:pt x="594" y="99"/>
                    <a:pt x="352" y="281"/>
                  </a:cubicBezTo>
                  <a:lnTo>
                    <a:pt x="132" y="632"/>
                  </a:lnTo>
                  <a:lnTo>
                    <a:pt x="0" y="940"/>
                  </a:lnTo>
                  <a:lnTo>
                    <a:pt x="44" y="1511"/>
                  </a:lnTo>
                  <a:cubicBezTo>
                    <a:pt x="220" y="2082"/>
                    <a:pt x="791" y="2521"/>
                    <a:pt x="1406" y="2521"/>
                  </a:cubicBezTo>
                  <a:lnTo>
                    <a:pt x="1494" y="2521"/>
                  </a:lnTo>
                  <a:lnTo>
                    <a:pt x="1889" y="2389"/>
                  </a:lnTo>
                  <a:lnTo>
                    <a:pt x="2153" y="2213"/>
                  </a:lnTo>
                  <a:lnTo>
                    <a:pt x="2416" y="1862"/>
                  </a:lnTo>
                  <a:cubicBezTo>
                    <a:pt x="2504" y="1555"/>
                    <a:pt x="2504" y="1247"/>
                    <a:pt x="2416" y="896"/>
                  </a:cubicBezTo>
                  <a:cubicBezTo>
                    <a:pt x="2284" y="544"/>
                    <a:pt x="1977" y="237"/>
                    <a:pt x="1626" y="61"/>
                  </a:cubicBezTo>
                  <a:cubicBezTo>
                    <a:pt x="1490" y="20"/>
                    <a:pt x="1349" y="1"/>
                    <a:pt x="1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402500" y="3974200"/>
              <a:ext cx="32950" cy="40650"/>
            </a:xfrm>
            <a:custGeom>
              <a:avLst/>
              <a:gdLst/>
              <a:ahLst/>
              <a:cxnLst/>
              <a:rect l="l" t="t" r="r" b="b"/>
              <a:pathLst>
                <a:path w="1318" h="1626" extrusionOk="0">
                  <a:moveTo>
                    <a:pt x="527" y="0"/>
                  </a:moveTo>
                  <a:lnTo>
                    <a:pt x="176" y="88"/>
                  </a:lnTo>
                  <a:cubicBezTo>
                    <a:pt x="0" y="351"/>
                    <a:pt x="0" y="659"/>
                    <a:pt x="176" y="922"/>
                  </a:cubicBezTo>
                  <a:cubicBezTo>
                    <a:pt x="220" y="1054"/>
                    <a:pt x="264" y="1186"/>
                    <a:pt x="264" y="1318"/>
                  </a:cubicBezTo>
                  <a:lnTo>
                    <a:pt x="615" y="1625"/>
                  </a:lnTo>
                  <a:lnTo>
                    <a:pt x="1274" y="1362"/>
                  </a:lnTo>
                  <a:lnTo>
                    <a:pt x="1318" y="878"/>
                  </a:lnTo>
                  <a:cubicBezTo>
                    <a:pt x="1186" y="747"/>
                    <a:pt x="1054" y="615"/>
                    <a:pt x="966" y="483"/>
                  </a:cubicBezTo>
                  <a:cubicBezTo>
                    <a:pt x="835" y="264"/>
                    <a:pt x="703" y="88"/>
                    <a:pt x="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748850" y="4110350"/>
              <a:ext cx="8800" cy="20875"/>
            </a:xfrm>
            <a:custGeom>
              <a:avLst/>
              <a:gdLst/>
              <a:ahLst/>
              <a:cxnLst/>
              <a:rect l="l" t="t" r="r" b="b"/>
              <a:pathLst>
                <a:path w="352" h="835" extrusionOk="0">
                  <a:moveTo>
                    <a:pt x="0" y="0"/>
                  </a:moveTo>
                  <a:lnTo>
                    <a:pt x="88" y="835"/>
                  </a:lnTo>
                  <a:lnTo>
                    <a:pt x="308" y="527"/>
                  </a:lnTo>
                  <a:cubicBezTo>
                    <a:pt x="352" y="440"/>
                    <a:pt x="352" y="352"/>
                    <a:pt x="352" y="26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533950" y="3731525"/>
              <a:ext cx="51625" cy="53875"/>
            </a:xfrm>
            <a:custGeom>
              <a:avLst/>
              <a:gdLst/>
              <a:ahLst/>
              <a:cxnLst/>
              <a:rect l="l" t="t" r="r" b="b"/>
              <a:pathLst>
                <a:path w="2065" h="2155" extrusionOk="0">
                  <a:moveTo>
                    <a:pt x="791" y="0"/>
                  </a:moveTo>
                  <a:lnTo>
                    <a:pt x="615" y="44"/>
                  </a:lnTo>
                  <a:lnTo>
                    <a:pt x="264" y="352"/>
                  </a:lnTo>
                  <a:lnTo>
                    <a:pt x="88" y="791"/>
                  </a:lnTo>
                  <a:cubicBezTo>
                    <a:pt x="0" y="967"/>
                    <a:pt x="0" y="1142"/>
                    <a:pt x="0" y="1318"/>
                  </a:cubicBezTo>
                  <a:lnTo>
                    <a:pt x="264" y="1801"/>
                  </a:lnTo>
                  <a:lnTo>
                    <a:pt x="615" y="2021"/>
                  </a:lnTo>
                  <a:lnTo>
                    <a:pt x="791" y="2109"/>
                  </a:lnTo>
                  <a:cubicBezTo>
                    <a:pt x="900" y="2140"/>
                    <a:pt x="1009" y="2154"/>
                    <a:pt x="1115" y="2154"/>
                  </a:cubicBezTo>
                  <a:cubicBezTo>
                    <a:pt x="1310" y="2154"/>
                    <a:pt x="1499" y="2106"/>
                    <a:pt x="1669" y="2021"/>
                  </a:cubicBezTo>
                  <a:lnTo>
                    <a:pt x="1933" y="1669"/>
                  </a:lnTo>
                  <a:lnTo>
                    <a:pt x="2064" y="1318"/>
                  </a:lnTo>
                  <a:lnTo>
                    <a:pt x="2064" y="879"/>
                  </a:lnTo>
                  <a:lnTo>
                    <a:pt x="1933" y="527"/>
                  </a:lnTo>
                  <a:lnTo>
                    <a:pt x="1581" y="132"/>
                  </a:lnTo>
                  <a:lnTo>
                    <a:pt x="12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698650" y="3630500"/>
              <a:ext cx="54925" cy="59325"/>
            </a:xfrm>
            <a:custGeom>
              <a:avLst/>
              <a:gdLst/>
              <a:ahLst/>
              <a:cxnLst/>
              <a:rect l="l" t="t" r="r" b="b"/>
              <a:pathLst>
                <a:path w="2197" h="2373" extrusionOk="0">
                  <a:moveTo>
                    <a:pt x="967" y="1"/>
                  </a:moveTo>
                  <a:lnTo>
                    <a:pt x="615" y="88"/>
                  </a:lnTo>
                  <a:lnTo>
                    <a:pt x="396" y="264"/>
                  </a:lnTo>
                  <a:lnTo>
                    <a:pt x="176" y="528"/>
                  </a:lnTo>
                  <a:cubicBezTo>
                    <a:pt x="0" y="835"/>
                    <a:pt x="0" y="1186"/>
                    <a:pt x="132" y="1494"/>
                  </a:cubicBezTo>
                  <a:cubicBezTo>
                    <a:pt x="264" y="1889"/>
                    <a:pt x="571" y="2197"/>
                    <a:pt x="923" y="2372"/>
                  </a:cubicBezTo>
                  <a:lnTo>
                    <a:pt x="1362" y="2372"/>
                  </a:lnTo>
                  <a:lnTo>
                    <a:pt x="1713" y="2241"/>
                  </a:lnTo>
                  <a:lnTo>
                    <a:pt x="2021" y="1933"/>
                  </a:lnTo>
                  <a:cubicBezTo>
                    <a:pt x="2196" y="1582"/>
                    <a:pt x="2196" y="1186"/>
                    <a:pt x="2109" y="835"/>
                  </a:cubicBezTo>
                  <a:cubicBezTo>
                    <a:pt x="1933" y="308"/>
                    <a:pt x="1494" y="1"/>
                    <a:pt x="9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115900" y="3550350"/>
              <a:ext cx="24175" cy="31600"/>
            </a:xfrm>
            <a:custGeom>
              <a:avLst/>
              <a:gdLst/>
              <a:ahLst/>
              <a:cxnLst/>
              <a:rect l="l" t="t" r="r" b="b"/>
              <a:pathLst>
                <a:path w="967" h="1264" extrusionOk="0">
                  <a:moveTo>
                    <a:pt x="615" y="0"/>
                  </a:moveTo>
                  <a:cubicBezTo>
                    <a:pt x="440" y="0"/>
                    <a:pt x="264" y="132"/>
                    <a:pt x="176" y="308"/>
                  </a:cubicBezTo>
                  <a:cubicBezTo>
                    <a:pt x="1" y="615"/>
                    <a:pt x="88" y="1010"/>
                    <a:pt x="396" y="1230"/>
                  </a:cubicBezTo>
                  <a:cubicBezTo>
                    <a:pt x="440" y="1252"/>
                    <a:pt x="495" y="1263"/>
                    <a:pt x="550" y="1263"/>
                  </a:cubicBezTo>
                  <a:cubicBezTo>
                    <a:pt x="604" y="1263"/>
                    <a:pt x="659" y="1252"/>
                    <a:pt x="703" y="1230"/>
                  </a:cubicBezTo>
                  <a:lnTo>
                    <a:pt x="835" y="791"/>
                  </a:lnTo>
                  <a:cubicBezTo>
                    <a:pt x="923" y="615"/>
                    <a:pt x="967" y="440"/>
                    <a:pt x="923" y="264"/>
                  </a:cubicBezTo>
                  <a:cubicBezTo>
                    <a:pt x="879" y="220"/>
                    <a:pt x="879" y="176"/>
                    <a:pt x="835" y="132"/>
                  </a:cubicBezTo>
                  <a:lnTo>
                    <a:pt x="6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087350" y="3708250"/>
              <a:ext cx="36250" cy="41150"/>
            </a:xfrm>
            <a:custGeom>
              <a:avLst/>
              <a:gdLst/>
              <a:ahLst/>
              <a:cxnLst/>
              <a:rect l="l" t="t" r="r" b="b"/>
              <a:pathLst>
                <a:path w="1450" h="1646" extrusionOk="0">
                  <a:moveTo>
                    <a:pt x="735" y="1"/>
                  </a:moveTo>
                  <a:cubicBezTo>
                    <a:pt x="516" y="1"/>
                    <a:pt x="329" y="125"/>
                    <a:pt x="176" y="316"/>
                  </a:cubicBezTo>
                  <a:cubicBezTo>
                    <a:pt x="44" y="536"/>
                    <a:pt x="1" y="800"/>
                    <a:pt x="88" y="1107"/>
                  </a:cubicBezTo>
                  <a:cubicBezTo>
                    <a:pt x="132" y="1371"/>
                    <a:pt x="352" y="1546"/>
                    <a:pt x="615" y="1634"/>
                  </a:cubicBezTo>
                  <a:cubicBezTo>
                    <a:pt x="659" y="1641"/>
                    <a:pt x="703" y="1645"/>
                    <a:pt x="747" y="1645"/>
                  </a:cubicBezTo>
                  <a:cubicBezTo>
                    <a:pt x="964" y="1645"/>
                    <a:pt x="1172" y="1554"/>
                    <a:pt x="1318" y="1371"/>
                  </a:cubicBezTo>
                  <a:lnTo>
                    <a:pt x="1406" y="1239"/>
                  </a:lnTo>
                  <a:lnTo>
                    <a:pt x="1450" y="931"/>
                  </a:lnTo>
                  <a:lnTo>
                    <a:pt x="1450" y="756"/>
                  </a:lnTo>
                  <a:lnTo>
                    <a:pt x="1318" y="404"/>
                  </a:lnTo>
                  <a:lnTo>
                    <a:pt x="1230" y="273"/>
                  </a:lnTo>
                  <a:lnTo>
                    <a:pt x="1011" y="97"/>
                  </a:lnTo>
                  <a:lnTo>
                    <a:pt x="835" y="9"/>
                  </a:lnTo>
                  <a:cubicBezTo>
                    <a:pt x="801" y="3"/>
                    <a:pt x="768" y="1"/>
                    <a:pt x="7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976450" y="4524300"/>
              <a:ext cx="23075" cy="25725"/>
            </a:xfrm>
            <a:custGeom>
              <a:avLst/>
              <a:gdLst/>
              <a:ahLst/>
              <a:cxnLst/>
              <a:rect l="l" t="t" r="r" b="b"/>
              <a:pathLst>
                <a:path w="923" h="1029" extrusionOk="0">
                  <a:moveTo>
                    <a:pt x="264" y="1"/>
                  </a:moveTo>
                  <a:lnTo>
                    <a:pt x="0" y="484"/>
                  </a:lnTo>
                  <a:lnTo>
                    <a:pt x="44" y="572"/>
                  </a:lnTo>
                  <a:cubicBezTo>
                    <a:pt x="44" y="616"/>
                    <a:pt x="44" y="660"/>
                    <a:pt x="88" y="704"/>
                  </a:cubicBezTo>
                  <a:cubicBezTo>
                    <a:pt x="132" y="835"/>
                    <a:pt x="220" y="967"/>
                    <a:pt x="352" y="1011"/>
                  </a:cubicBezTo>
                  <a:cubicBezTo>
                    <a:pt x="387" y="1023"/>
                    <a:pt x="426" y="1028"/>
                    <a:pt x="465" y="1028"/>
                  </a:cubicBezTo>
                  <a:cubicBezTo>
                    <a:pt x="571" y="1028"/>
                    <a:pt x="683" y="987"/>
                    <a:pt x="747" y="923"/>
                  </a:cubicBezTo>
                  <a:lnTo>
                    <a:pt x="835" y="791"/>
                  </a:lnTo>
                  <a:cubicBezTo>
                    <a:pt x="879" y="660"/>
                    <a:pt x="923" y="528"/>
                    <a:pt x="879" y="396"/>
                  </a:cubicBezTo>
                  <a:cubicBezTo>
                    <a:pt x="747" y="89"/>
                    <a:pt x="396" y="45"/>
                    <a:pt x="2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600925" y="3449200"/>
              <a:ext cx="62600" cy="60550"/>
            </a:xfrm>
            <a:custGeom>
              <a:avLst/>
              <a:gdLst/>
              <a:ahLst/>
              <a:cxnLst/>
              <a:rect l="l" t="t" r="r" b="b"/>
              <a:pathLst>
                <a:path w="2504" h="2422" extrusionOk="0">
                  <a:moveTo>
                    <a:pt x="1169" y="1"/>
                  </a:moveTo>
                  <a:cubicBezTo>
                    <a:pt x="722" y="1"/>
                    <a:pt x="295" y="257"/>
                    <a:pt x="132" y="664"/>
                  </a:cubicBezTo>
                  <a:lnTo>
                    <a:pt x="0" y="1016"/>
                  </a:lnTo>
                  <a:lnTo>
                    <a:pt x="0" y="1279"/>
                  </a:lnTo>
                  <a:lnTo>
                    <a:pt x="132" y="1631"/>
                  </a:lnTo>
                  <a:cubicBezTo>
                    <a:pt x="352" y="2026"/>
                    <a:pt x="747" y="2333"/>
                    <a:pt x="1230" y="2421"/>
                  </a:cubicBezTo>
                  <a:lnTo>
                    <a:pt x="1581" y="2421"/>
                  </a:lnTo>
                  <a:lnTo>
                    <a:pt x="1845" y="2333"/>
                  </a:lnTo>
                  <a:lnTo>
                    <a:pt x="2152" y="2158"/>
                  </a:lnTo>
                  <a:cubicBezTo>
                    <a:pt x="2416" y="1806"/>
                    <a:pt x="2504" y="1323"/>
                    <a:pt x="2372" y="884"/>
                  </a:cubicBezTo>
                  <a:cubicBezTo>
                    <a:pt x="2196" y="401"/>
                    <a:pt x="1801" y="49"/>
                    <a:pt x="1274" y="6"/>
                  </a:cubicBezTo>
                  <a:cubicBezTo>
                    <a:pt x="1239" y="2"/>
                    <a:pt x="1204" y="1"/>
                    <a:pt x="11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033225" y="4108150"/>
              <a:ext cx="42850" cy="43675"/>
            </a:xfrm>
            <a:custGeom>
              <a:avLst/>
              <a:gdLst/>
              <a:ahLst/>
              <a:cxnLst/>
              <a:rect l="l" t="t" r="r" b="b"/>
              <a:pathLst>
                <a:path w="1714" h="1747" extrusionOk="0">
                  <a:moveTo>
                    <a:pt x="835" y="0"/>
                  </a:moveTo>
                  <a:cubicBezTo>
                    <a:pt x="616" y="44"/>
                    <a:pt x="440" y="176"/>
                    <a:pt x="308" y="352"/>
                  </a:cubicBezTo>
                  <a:lnTo>
                    <a:pt x="220" y="440"/>
                  </a:lnTo>
                  <a:lnTo>
                    <a:pt x="45" y="747"/>
                  </a:lnTo>
                  <a:lnTo>
                    <a:pt x="1" y="1011"/>
                  </a:lnTo>
                  <a:cubicBezTo>
                    <a:pt x="1" y="1055"/>
                    <a:pt x="45" y="1099"/>
                    <a:pt x="45" y="1142"/>
                  </a:cubicBezTo>
                  <a:cubicBezTo>
                    <a:pt x="133" y="1406"/>
                    <a:pt x="264" y="1582"/>
                    <a:pt x="484" y="1670"/>
                  </a:cubicBezTo>
                  <a:cubicBezTo>
                    <a:pt x="605" y="1721"/>
                    <a:pt x="733" y="1746"/>
                    <a:pt x="863" y="1746"/>
                  </a:cubicBezTo>
                  <a:cubicBezTo>
                    <a:pt x="1062" y="1746"/>
                    <a:pt x="1264" y="1688"/>
                    <a:pt x="1450" y="1582"/>
                  </a:cubicBezTo>
                  <a:lnTo>
                    <a:pt x="1582" y="1406"/>
                  </a:lnTo>
                  <a:lnTo>
                    <a:pt x="1714" y="1055"/>
                  </a:lnTo>
                  <a:lnTo>
                    <a:pt x="1714" y="791"/>
                  </a:lnTo>
                  <a:lnTo>
                    <a:pt x="1714" y="747"/>
                  </a:lnTo>
                  <a:cubicBezTo>
                    <a:pt x="1670" y="440"/>
                    <a:pt x="1450" y="220"/>
                    <a:pt x="1231" y="44"/>
                  </a:cubicBezTo>
                  <a:lnTo>
                    <a:pt x="11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7384600" y="3745800"/>
              <a:ext cx="50550" cy="56500"/>
            </a:xfrm>
            <a:custGeom>
              <a:avLst/>
              <a:gdLst/>
              <a:ahLst/>
              <a:cxnLst/>
              <a:rect l="l" t="t" r="r" b="b"/>
              <a:pathLst>
                <a:path w="2022" h="2260" extrusionOk="0">
                  <a:moveTo>
                    <a:pt x="791" y="0"/>
                  </a:moveTo>
                  <a:lnTo>
                    <a:pt x="484" y="132"/>
                  </a:lnTo>
                  <a:lnTo>
                    <a:pt x="133" y="527"/>
                  </a:lnTo>
                  <a:lnTo>
                    <a:pt x="1" y="923"/>
                  </a:lnTo>
                  <a:lnTo>
                    <a:pt x="45" y="1450"/>
                  </a:lnTo>
                  <a:cubicBezTo>
                    <a:pt x="285" y="2137"/>
                    <a:pt x="740" y="2260"/>
                    <a:pt x="1011" y="2260"/>
                  </a:cubicBezTo>
                  <a:cubicBezTo>
                    <a:pt x="1087" y="2260"/>
                    <a:pt x="1148" y="2250"/>
                    <a:pt x="1187" y="2240"/>
                  </a:cubicBezTo>
                  <a:lnTo>
                    <a:pt x="1582" y="1933"/>
                  </a:lnTo>
                  <a:lnTo>
                    <a:pt x="1845" y="1494"/>
                  </a:lnTo>
                  <a:cubicBezTo>
                    <a:pt x="1977" y="1274"/>
                    <a:pt x="2021" y="1054"/>
                    <a:pt x="1977" y="791"/>
                  </a:cubicBezTo>
                  <a:lnTo>
                    <a:pt x="1714" y="308"/>
                  </a:lnTo>
                  <a:lnTo>
                    <a:pt x="1362" y="44"/>
                  </a:lnTo>
                  <a:lnTo>
                    <a:pt x="7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179275" y="3422925"/>
              <a:ext cx="59325" cy="65950"/>
            </a:xfrm>
            <a:custGeom>
              <a:avLst/>
              <a:gdLst/>
              <a:ahLst/>
              <a:cxnLst/>
              <a:rect l="l" t="t" r="r" b="b"/>
              <a:pathLst>
                <a:path w="2373" h="2638" extrusionOk="0">
                  <a:moveTo>
                    <a:pt x="1012" y="0"/>
                  </a:moveTo>
                  <a:cubicBezTo>
                    <a:pt x="814" y="0"/>
                    <a:pt x="613" y="54"/>
                    <a:pt x="440" y="178"/>
                  </a:cubicBezTo>
                  <a:lnTo>
                    <a:pt x="176" y="486"/>
                  </a:lnTo>
                  <a:lnTo>
                    <a:pt x="44" y="793"/>
                  </a:lnTo>
                  <a:lnTo>
                    <a:pt x="0" y="1232"/>
                  </a:lnTo>
                  <a:cubicBezTo>
                    <a:pt x="0" y="1320"/>
                    <a:pt x="44" y="1452"/>
                    <a:pt x="88" y="1540"/>
                  </a:cubicBezTo>
                  <a:cubicBezTo>
                    <a:pt x="220" y="2198"/>
                    <a:pt x="791" y="2638"/>
                    <a:pt x="1494" y="2638"/>
                  </a:cubicBezTo>
                  <a:lnTo>
                    <a:pt x="1801" y="2506"/>
                  </a:lnTo>
                  <a:lnTo>
                    <a:pt x="2021" y="2286"/>
                  </a:lnTo>
                  <a:lnTo>
                    <a:pt x="2240" y="2023"/>
                  </a:lnTo>
                  <a:cubicBezTo>
                    <a:pt x="2372" y="1671"/>
                    <a:pt x="2372" y="1320"/>
                    <a:pt x="2240" y="969"/>
                  </a:cubicBezTo>
                  <a:cubicBezTo>
                    <a:pt x="2109" y="573"/>
                    <a:pt x="1845" y="266"/>
                    <a:pt x="1450" y="90"/>
                  </a:cubicBezTo>
                  <a:cubicBezTo>
                    <a:pt x="1316" y="33"/>
                    <a:pt x="1165" y="0"/>
                    <a:pt x="10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043425" y="4164150"/>
              <a:ext cx="36275" cy="38450"/>
            </a:xfrm>
            <a:custGeom>
              <a:avLst/>
              <a:gdLst/>
              <a:ahLst/>
              <a:cxnLst/>
              <a:rect l="l" t="t" r="r" b="b"/>
              <a:pathLst>
                <a:path w="1451" h="1538" extrusionOk="0">
                  <a:moveTo>
                    <a:pt x="528" y="0"/>
                  </a:moveTo>
                  <a:lnTo>
                    <a:pt x="352" y="132"/>
                  </a:lnTo>
                  <a:lnTo>
                    <a:pt x="89" y="571"/>
                  </a:lnTo>
                  <a:cubicBezTo>
                    <a:pt x="45" y="703"/>
                    <a:pt x="1" y="835"/>
                    <a:pt x="45" y="967"/>
                  </a:cubicBezTo>
                  <a:lnTo>
                    <a:pt x="176" y="1186"/>
                  </a:lnTo>
                  <a:lnTo>
                    <a:pt x="528" y="1494"/>
                  </a:lnTo>
                  <a:cubicBezTo>
                    <a:pt x="660" y="1538"/>
                    <a:pt x="791" y="1538"/>
                    <a:pt x="923" y="1538"/>
                  </a:cubicBezTo>
                  <a:lnTo>
                    <a:pt x="1143" y="1362"/>
                  </a:lnTo>
                  <a:lnTo>
                    <a:pt x="1362" y="967"/>
                  </a:lnTo>
                  <a:cubicBezTo>
                    <a:pt x="1406" y="835"/>
                    <a:pt x="1450" y="703"/>
                    <a:pt x="1450" y="571"/>
                  </a:cubicBezTo>
                  <a:lnTo>
                    <a:pt x="1318" y="352"/>
                  </a:lnTo>
                  <a:lnTo>
                    <a:pt x="923" y="44"/>
                  </a:lnTo>
                  <a:cubicBezTo>
                    <a:pt x="791" y="0"/>
                    <a:pt x="660" y="0"/>
                    <a:pt x="5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7143050" y="4525825"/>
              <a:ext cx="28550" cy="23075"/>
            </a:xfrm>
            <a:custGeom>
              <a:avLst/>
              <a:gdLst/>
              <a:ahLst/>
              <a:cxnLst/>
              <a:rect l="l" t="t" r="r" b="b"/>
              <a:pathLst>
                <a:path w="1142" h="923" extrusionOk="0">
                  <a:moveTo>
                    <a:pt x="626" y="1"/>
                  </a:moveTo>
                  <a:cubicBezTo>
                    <a:pt x="565" y="1"/>
                    <a:pt x="502" y="10"/>
                    <a:pt x="439" y="28"/>
                  </a:cubicBezTo>
                  <a:cubicBezTo>
                    <a:pt x="176" y="115"/>
                    <a:pt x="0" y="423"/>
                    <a:pt x="88" y="686"/>
                  </a:cubicBezTo>
                  <a:lnTo>
                    <a:pt x="264" y="906"/>
                  </a:lnTo>
                  <a:cubicBezTo>
                    <a:pt x="329" y="917"/>
                    <a:pt x="398" y="923"/>
                    <a:pt x="467" y="923"/>
                  </a:cubicBezTo>
                  <a:cubicBezTo>
                    <a:pt x="675" y="923"/>
                    <a:pt x="889" y="873"/>
                    <a:pt x="1054" y="774"/>
                  </a:cubicBezTo>
                  <a:lnTo>
                    <a:pt x="1142" y="467"/>
                  </a:lnTo>
                  <a:lnTo>
                    <a:pt x="1142" y="379"/>
                  </a:lnTo>
                  <a:cubicBezTo>
                    <a:pt x="1072" y="134"/>
                    <a:pt x="863" y="1"/>
                    <a:pt x="6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44;p2"/>
          <p:cNvGrpSpPr/>
          <p:nvPr/>
        </p:nvGrpSpPr>
        <p:grpSpPr>
          <a:xfrm>
            <a:off x="-538452" y="-407127"/>
            <a:ext cx="2696353" cy="2047025"/>
            <a:chOff x="-754697" y="1352100"/>
            <a:chExt cx="6171556" cy="3954075"/>
          </a:xfrm>
        </p:grpSpPr>
        <p:sp>
          <p:nvSpPr>
            <p:cNvPr id="45" name="Google Shape;45;p2"/>
            <p:cNvSpPr/>
            <p:nvPr/>
          </p:nvSpPr>
          <p:spPr>
            <a:xfrm rot="-5400000">
              <a:off x="58844" y="2158513"/>
              <a:ext cx="2111360" cy="3738443"/>
            </a:xfrm>
            <a:custGeom>
              <a:avLst/>
              <a:gdLst/>
              <a:ahLst/>
              <a:cxnLst/>
              <a:rect l="l" t="t" r="r" b="b"/>
              <a:pathLst>
                <a:path w="38310" h="68080" extrusionOk="0">
                  <a:moveTo>
                    <a:pt x="314" y="1"/>
                  </a:moveTo>
                  <a:cubicBezTo>
                    <a:pt x="147" y="1"/>
                    <a:pt x="1" y="191"/>
                    <a:pt x="153" y="313"/>
                  </a:cubicBezTo>
                  <a:cubicBezTo>
                    <a:pt x="3661" y="3942"/>
                    <a:pt x="6968" y="7693"/>
                    <a:pt x="10074" y="11645"/>
                  </a:cubicBezTo>
                  <a:cubicBezTo>
                    <a:pt x="13179" y="15597"/>
                    <a:pt x="16083" y="19711"/>
                    <a:pt x="18785" y="23945"/>
                  </a:cubicBezTo>
                  <a:cubicBezTo>
                    <a:pt x="21527" y="28261"/>
                    <a:pt x="24027" y="32737"/>
                    <a:pt x="26326" y="37294"/>
                  </a:cubicBezTo>
                  <a:cubicBezTo>
                    <a:pt x="28625" y="41852"/>
                    <a:pt x="30682" y="46570"/>
                    <a:pt x="32537" y="51369"/>
                  </a:cubicBezTo>
                  <a:cubicBezTo>
                    <a:pt x="34392" y="56168"/>
                    <a:pt x="36005" y="61048"/>
                    <a:pt x="37376" y="66049"/>
                  </a:cubicBezTo>
                  <a:cubicBezTo>
                    <a:pt x="37538" y="66694"/>
                    <a:pt x="37739" y="67299"/>
                    <a:pt x="37901" y="67904"/>
                  </a:cubicBezTo>
                  <a:cubicBezTo>
                    <a:pt x="37918" y="68026"/>
                    <a:pt x="38002" y="68080"/>
                    <a:pt x="38087" y="68080"/>
                  </a:cubicBezTo>
                  <a:cubicBezTo>
                    <a:pt x="38198" y="68080"/>
                    <a:pt x="38309" y="67984"/>
                    <a:pt x="38263" y="67824"/>
                  </a:cubicBezTo>
                  <a:cubicBezTo>
                    <a:pt x="36973" y="62823"/>
                    <a:pt x="35400" y="57903"/>
                    <a:pt x="33626" y="53023"/>
                  </a:cubicBezTo>
                  <a:cubicBezTo>
                    <a:pt x="31811" y="48183"/>
                    <a:pt x="29794" y="43465"/>
                    <a:pt x="27536" y="38827"/>
                  </a:cubicBezTo>
                  <a:cubicBezTo>
                    <a:pt x="25278" y="34229"/>
                    <a:pt x="22858" y="29753"/>
                    <a:pt x="20156" y="25438"/>
                  </a:cubicBezTo>
                  <a:cubicBezTo>
                    <a:pt x="17494" y="21082"/>
                    <a:pt x="14631" y="16888"/>
                    <a:pt x="11525" y="12855"/>
                  </a:cubicBezTo>
                  <a:cubicBezTo>
                    <a:pt x="8460" y="8862"/>
                    <a:pt x="5194" y="5031"/>
                    <a:pt x="1725" y="1361"/>
                  </a:cubicBezTo>
                  <a:cubicBezTo>
                    <a:pt x="1322" y="918"/>
                    <a:pt x="879" y="514"/>
                    <a:pt x="475" y="71"/>
                  </a:cubicBezTo>
                  <a:cubicBezTo>
                    <a:pt x="426" y="21"/>
                    <a:pt x="369" y="1"/>
                    <a:pt x="3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 rot="-5400000">
              <a:off x="-57623" y="2120398"/>
              <a:ext cx="2476039" cy="939443"/>
            </a:xfrm>
            <a:custGeom>
              <a:avLst/>
              <a:gdLst/>
              <a:ahLst/>
              <a:cxnLst/>
              <a:rect l="l" t="t" r="r" b="b"/>
              <a:pathLst>
                <a:path w="44927" h="17108" extrusionOk="0">
                  <a:moveTo>
                    <a:pt x="8186" y="0"/>
                  </a:moveTo>
                  <a:cubicBezTo>
                    <a:pt x="5062" y="0"/>
                    <a:pt x="1997" y="894"/>
                    <a:pt x="0" y="3391"/>
                  </a:cubicBezTo>
                  <a:lnTo>
                    <a:pt x="202" y="3431"/>
                  </a:lnTo>
                  <a:cubicBezTo>
                    <a:pt x="6735" y="8391"/>
                    <a:pt x="13752" y="12787"/>
                    <a:pt x="21415" y="15207"/>
                  </a:cubicBezTo>
                  <a:cubicBezTo>
                    <a:pt x="25260" y="16421"/>
                    <a:pt x="29289" y="17107"/>
                    <a:pt x="33291" y="17107"/>
                  </a:cubicBezTo>
                  <a:cubicBezTo>
                    <a:pt x="37263" y="17107"/>
                    <a:pt x="41210" y="16431"/>
                    <a:pt x="44927" y="14925"/>
                  </a:cubicBezTo>
                  <a:cubicBezTo>
                    <a:pt x="43193" y="13190"/>
                    <a:pt x="40934" y="12182"/>
                    <a:pt x="38756" y="11214"/>
                  </a:cubicBezTo>
                  <a:lnTo>
                    <a:pt x="23230" y="4439"/>
                  </a:lnTo>
                  <a:cubicBezTo>
                    <a:pt x="19681" y="2907"/>
                    <a:pt x="16132" y="1334"/>
                    <a:pt x="12381" y="487"/>
                  </a:cubicBezTo>
                  <a:cubicBezTo>
                    <a:pt x="11034" y="185"/>
                    <a:pt x="9604" y="0"/>
                    <a:pt x="81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 rot="-5400000">
              <a:off x="2604364" y="700076"/>
              <a:ext cx="1778205" cy="3846785"/>
            </a:xfrm>
            <a:custGeom>
              <a:avLst/>
              <a:gdLst/>
              <a:ahLst/>
              <a:cxnLst/>
              <a:rect l="l" t="t" r="r" b="b"/>
              <a:pathLst>
                <a:path w="32265" h="70053" extrusionOk="0">
                  <a:moveTo>
                    <a:pt x="445" y="1"/>
                  </a:moveTo>
                  <a:lnTo>
                    <a:pt x="445" y="1"/>
                  </a:lnTo>
                  <a:cubicBezTo>
                    <a:pt x="1" y="8228"/>
                    <a:pt x="2300" y="16334"/>
                    <a:pt x="5082" y="24077"/>
                  </a:cubicBezTo>
                  <a:cubicBezTo>
                    <a:pt x="9438" y="36135"/>
                    <a:pt x="15003" y="47710"/>
                    <a:pt x="21738" y="58599"/>
                  </a:cubicBezTo>
                  <a:cubicBezTo>
                    <a:pt x="24440" y="62995"/>
                    <a:pt x="27465" y="67390"/>
                    <a:pt x="31699" y="70052"/>
                  </a:cubicBezTo>
                  <a:cubicBezTo>
                    <a:pt x="32264" y="69649"/>
                    <a:pt x="32264" y="68762"/>
                    <a:pt x="32143" y="68036"/>
                  </a:cubicBezTo>
                  <a:cubicBezTo>
                    <a:pt x="31095" y="59446"/>
                    <a:pt x="30006" y="50815"/>
                    <a:pt x="28917" y="42225"/>
                  </a:cubicBezTo>
                  <a:cubicBezTo>
                    <a:pt x="28554" y="38757"/>
                    <a:pt x="27989" y="35329"/>
                    <a:pt x="27223" y="31901"/>
                  </a:cubicBezTo>
                  <a:cubicBezTo>
                    <a:pt x="24239" y="19399"/>
                    <a:pt x="11212" y="5445"/>
                    <a:pt x="4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 rot="-5400000">
              <a:off x="1895155" y="2583442"/>
              <a:ext cx="853582" cy="3058352"/>
            </a:xfrm>
            <a:custGeom>
              <a:avLst/>
              <a:gdLst/>
              <a:ahLst/>
              <a:cxnLst/>
              <a:rect l="l" t="t" r="r" b="b"/>
              <a:pathLst>
                <a:path w="15488" h="55695" extrusionOk="0">
                  <a:moveTo>
                    <a:pt x="11696" y="0"/>
                  </a:moveTo>
                  <a:cubicBezTo>
                    <a:pt x="4800" y="5001"/>
                    <a:pt x="1170" y="14156"/>
                    <a:pt x="566" y="23189"/>
                  </a:cubicBezTo>
                  <a:cubicBezTo>
                    <a:pt x="1" y="32183"/>
                    <a:pt x="2098" y="41136"/>
                    <a:pt x="4518" y="49766"/>
                  </a:cubicBezTo>
                  <a:cubicBezTo>
                    <a:pt x="5163" y="51944"/>
                    <a:pt x="5849" y="54202"/>
                    <a:pt x="7421" y="55695"/>
                  </a:cubicBezTo>
                  <a:cubicBezTo>
                    <a:pt x="8873" y="46741"/>
                    <a:pt x="10769" y="37829"/>
                    <a:pt x="13148" y="29077"/>
                  </a:cubicBezTo>
                  <a:cubicBezTo>
                    <a:pt x="15487" y="20326"/>
                    <a:pt x="14237" y="8711"/>
                    <a:pt x="116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 rot="-5400000">
              <a:off x="-967442" y="3510662"/>
              <a:ext cx="1631495" cy="399324"/>
            </a:xfrm>
            <a:custGeom>
              <a:avLst/>
              <a:gdLst/>
              <a:ahLst/>
              <a:cxnLst/>
              <a:rect l="l" t="t" r="r" b="b"/>
              <a:pathLst>
                <a:path w="29603" h="7272" extrusionOk="0">
                  <a:moveTo>
                    <a:pt x="14143" y="0"/>
                  </a:moveTo>
                  <a:cubicBezTo>
                    <a:pt x="11170" y="0"/>
                    <a:pt x="8191" y="288"/>
                    <a:pt x="5244" y="872"/>
                  </a:cubicBezTo>
                  <a:cubicBezTo>
                    <a:pt x="3187" y="1275"/>
                    <a:pt x="888" y="2001"/>
                    <a:pt x="1" y="4058"/>
                  </a:cubicBezTo>
                  <a:cubicBezTo>
                    <a:pt x="4518" y="6518"/>
                    <a:pt x="10446" y="6962"/>
                    <a:pt x="15487" y="7244"/>
                  </a:cubicBezTo>
                  <a:cubicBezTo>
                    <a:pt x="15858" y="7262"/>
                    <a:pt x="16230" y="7271"/>
                    <a:pt x="16603" y="7271"/>
                  </a:cubicBezTo>
                  <a:cubicBezTo>
                    <a:pt x="21253" y="7271"/>
                    <a:pt x="25981" y="5858"/>
                    <a:pt x="29602" y="2647"/>
                  </a:cubicBezTo>
                  <a:cubicBezTo>
                    <a:pt x="24609" y="896"/>
                    <a:pt x="19386" y="0"/>
                    <a:pt x="141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 rot="-5400000">
              <a:off x="140117" y="4026774"/>
              <a:ext cx="844654" cy="1714149"/>
            </a:xfrm>
            <a:custGeom>
              <a:avLst/>
              <a:gdLst/>
              <a:ahLst/>
              <a:cxnLst/>
              <a:rect l="l" t="t" r="r" b="b"/>
              <a:pathLst>
                <a:path w="15326" h="31216" extrusionOk="0">
                  <a:moveTo>
                    <a:pt x="11696" y="0"/>
                  </a:moveTo>
                  <a:cubicBezTo>
                    <a:pt x="6897" y="2864"/>
                    <a:pt x="3428" y="7986"/>
                    <a:pt x="1735" y="13632"/>
                  </a:cubicBezTo>
                  <a:cubicBezTo>
                    <a:pt x="41" y="19237"/>
                    <a:pt x="0" y="25367"/>
                    <a:pt x="1009" y="31215"/>
                  </a:cubicBezTo>
                  <a:cubicBezTo>
                    <a:pt x="4074" y="26577"/>
                    <a:pt x="7058" y="21859"/>
                    <a:pt x="9921" y="17019"/>
                  </a:cubicBezTo>
                  <a:cubicBezTo>
                    <a:pt x="11131" y="15084"/>
                    <a:pt x="12139" y="13027"/>
                    <a:pt x="12946" y="10889"/>
                  </a:cubicBezTo>
                  <a:cubicBezTo>
                    <a:pt x="13793" y="8187"/>
                    <a:pt x="15325" y="3025"/>
                    <a:pt x="116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 rot="-5400000">
              <a:off x="2581706" y="1169765"/>
              <a:ext cx="1405810" cy="3070158"/>
            </a:xfrm>
            <a:custGeom>
              <a:avLst/>
              <a:gdLst/>
              <a:ahLst/>
              <a:cxnLst/>
              <a:rect l="l" t="t" r="r" b="b"/>
              <a:pathLst>
                <a:path w="25508" h="55910" extrusionOk="0">
                  <a:moveTo>
                    <a:pt x="361" y="0"/>
                  </a:moveTo>
                  <a:cubicBezTo>
                    <a:pt x="179" y="0"/>
                    <a:pt x="1" y="257"/>
                    <a:pt x="156" y="443"/>
                  </a:cubicBezTo>
                  <a:lnTo>
                    <a:pt x="277" y="564"/>
                  </a:lnTo>
                  <a:lnTo>
                    <a:pt x="640" y="1048"/>
                  </a:lnTo>
                  <a:cubicBezTo>
                    <a:pt x="1083" y="1693"/>
                    <a:pt x="1527" y="2298"/>
                    <a:pt x="1970" y="2943"/>
                  </a:cubicBezTo>
                  <a:cubicBezTo>
                    <a:pt x="3584" y="5242"/>
                    <a:pt x="5076" y="7581"/>
                    <a:pt x="6487" y="10001"/>
                  </a:cubicBezTo>
                  <a:cubicBezTo>
                    <a:pt x="8665" y="13590"/>
                    <a:pt x="10722" y="17300"/>
                    <a:pt x="12577" y="21091"/>
                  </a:cubicBezTo>
                  <a:cubicBezTo>
                    <a:pt x="14956" y="25850"/>
                    <a:pt x="17094" y="30770"/>
                    <a:pt x="18989" y="35771"/>
                  </a:cubicBezTo>
                  <a:cubicBezTo>
                    <a:pt x="21167" y="41538"/>
                    <a:pt x="22982" y="47426"/>
                    <a:pt x="24434" y="53395"/>
                  </a:cubicBezTo>
                  <a:cubicBezTo>
                    <a:pt x="24635" y="54161"/>
                    <a:pt x="24797" y="54968"/>
                    <a:pt x="24958" y="55734"/>
                  </a:cubicBezTo>
                  <a:cubicBezTo>
                    <a:pt x="24989" y="55857"/>
                    <a:pt x="25078" y="55910"/>
                    <a:pt x="25175" y="55910"/>
                  </a:cubicBezTo>
                  <a:cubicBezTo>
                    <a:pt x="25332" y="55910"/>
                    <a:pt x="25507" y="55772"/>
                    <a:pt x="25482" y="55573"/>
                  </a:cubicBezTo>
                  <a:cubicBezTo>
                    <a:pt x="24111" y="49483"/>
                    <a:pt x="22337" y="43474"/>
                    <a:pt x="20199" y="37586"/>
                  </a:cubicBezTo>
                  <a:cubicBezTo>
                    <a:pt x="18344" y="32424"/>
                    <a:pt x="16207" y="27383"/>
                    <a:pt x="13827" y="22463"/>
                  </a:cubicBezTo>
                  <a:cubicBezTo>
                    <a:pt x="11932" y="18470"/>
                    <a:pt x="9875" y="14598"/>
                    <a:pt x="7617" y="10807"/>
                  </a:cubicBezTo>
                  <a:cubicBezTo>
                    <a:pt x="6124" y="8226"/>
                    <a:pt x="4471" y="5686"/>
                    <a:pt x="2777" y="3185"/>
                  </a:cubicBezTo>
                  <a:cubicBezTo>
                    <a:pt x="2091" y="2177"/>
                    <a:pt x="1366" y="1088"/>
                    <a:pt x="599" y="161"/>
                  </a:cubicBezTo>
                  <a:lnTo>
                    <a:pt x="519" y="80"/>
                  </a:lnTo>
                  <a:cubicBezTo>
                    <a:pt x="472" y="24"/>
                    <a:pt x="416" y="0"/>
                    <a:pt x="3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 rot="-5400000">
              <a:off x="173498" y="2212286"/>
              <a:ext cx="2072506" cy="627705"/>
            </a:xfrm>
            <a:custGeom>
              <a:avLst/>
              <a:gdLst/>
              <a:ahLst/>
              <a:cxnLst/>
              <a:rect l="l" t="t" r="r" b="b"/>
              <a:pathLst>
                <a:path w="37605" h="11431" extrusionOk="0">
                  <a:moveTo>
                    <a:pt x="939" y="1"/>
                  </a:moveTo>
                  <a:cubicBezTo>
                    <a:pt x="740" y="1"/>
                    <a:pt x="540" y="29"/>
                    <a:pt x="340" y="58"/>
                  </a:cubicBezTo>
                  <a:lnTo>
                    <a:pt x="300" y="58"/>
                  </a:lnTo>
                  <a:cubicBezTo>
                    <a:pt x="0" y="95"/>
                    <a:pt x="83" y="550"/>
                    <a:pt x="355" y="550"/>
                  </a:cubicBezTo>
                  <a:cubicBezTo>
                    <a:pt x="376" y="550"/>
                    <a:pt x="398" y="548"/>
                    <a:pt x="421" y="542"/>
                  </a:cubicBezTo>
                  <a:lnTo>
                    <a:pt x="421" y="501"/>
                  </a:lnTo>
                  <a:lnTo>
                    <a:pt x="905" y="501"/>
                  </a:lnTo>
                  <a:cubicBezTo>
                    <a:pt x="1469" y="501"/>
                    <a:pt x="2074" y="542"/>
                    <a:pt x="2639" y="622"/>
                  </a:cubicBezTo>
                  <a:cubicBezTo>
                    <a:pt x="5301" y="985"/>
                    <a:pt x="7922" y="1671"/>
                    <a:pt x="10423" y="2599"/>
                  </a:cubicBezTo>
                  <a:cubicBezTo>
                    <a:pt x="14980" y="4171"/>
                    <a:pt x="19295" y="6309"/>
                    <a:pt x="23771" y="8003"/>
                  </a:cubicBezTo>
                  <a:cubicBezTo>
                    <a:pt x="26917" y="9213"/>
                    <a:pt x="30143" y="10140"/>
                    <a:pt x="33450" y="10866"/>
                  </a:cubicBezTo>
                  <a:cubicBezTo>
                    <a:pt x="34338" y="11068"/>
                    <a:pt x="35225" y="11189"/>
                    <a:pt x="36112" y="11310"/>
                  </a:cubicBezTo>
                  <a:cubicBezTo>
                    <a:pt x="36475" y="11390"/>
                    <a:pt x="36838" y="11431"/>
                    <a:pt x="37241" y="11431"/>
                  </a:cubicBezTo>
                  <a:lnTo>
                    <a:pt x="37282" y="11431"/>
                  </a:lnTo>
                  <a:cubicBezTo>
                    <a:pt x="37604" y="11431"/>
                    <a:pt x="37604" y="10947"/>
                    <a:pt x="37282" y="10947"/>
                  </a:cubicBezTo>
                  <a:cubicBezTo>
                    <a:pt x="36273" y="10866"/>
                    <a:pt x="35265" y="10705"/>
                    <a:pt x="34257" y="10503"/>
                  </a:cubicBezTo>
                  <a:cubicBezTo>
                    <a:pt x="31192" y="9898"/>
                    <a:pt x="28127" y="9051"/>
                    <a:pt x="25183" y="8003"/>
                  </a:cubicBezTo>
                  <a:cubicBezTo>
                    <a:pt x="22884" y="7196"/>
                    <a:pt x="20626" y="6269"/>
                    <a:pt x="18408" y="5301"/>
                  </a:cubicBezTo>
                  <a:cubicBezTo>
                    <a:pt x="16149" y="4333"/>
                    <a:pt x="13971" y="3365"/>
                    <a:pt x="11713" y="2518"/>
                  </a:cubicBezTo>
                  <a:cubicBezTo>
                    <a:pt x="8971" y="1469"/>
                    <a:pt x="6107" y="663"/>
                    <a:pt x="3244" y="179"/>
                  </a:cubicBezTo>
                  <a:cubicBezTo>
                    <a:pt x="2558" y="58"/>
                    <a:pt x="1873" y="18"/>
                    <a:pt x="1187" y="18"/>
                  </a:cubicBezTo>
                  <a:cubicBezTo>
                    <a:pt x="1105" y="6"/>
                    <a:pt x="1022" y="1"/>
                    <a:pt x="9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 rot="-5400000">
              <a:off x="1927538" y="2923913"/>
              <a:ext cx="349248" cy="2321591"/>
            </a:xfrm>
            <a:custGeom>
              <a:avLst/>
              <a:gdLst/>
              <a:ahLst/>
              <a:cxnLst/>
              <a:rect l="l" t="t" r="r" b="b"/>
              <a:pathLst>
                <a:path w="6337" h="42278" extrusionOk="0">
                  <a:moveTo>
                    <a:pt x="5975" y="0"/>
                  </a:moveTo>
                  <a:cubicBezTo>
                    <a:pt x="5906" y="0"/>
                    <a:pt x="5843" y="34"/>
                    <a:pt x="5808" y="117"/>
                  </a:cubicBezTo>
                  <a:lnTo>
                    <a:pt x="5808" y="157"/>
                  </a:lnTo>
                  <a:cubicBezTo>
                    <a:pt x="5525" y="803"/>
                    <a:pt x="5243" y="1488"/>
                    <a:pt x="5001" y="2174"/>
                  </a:cubicBezTo>
                  <a:cubicBezTo>
                    <a:pt x="4316" y="3989"/>
                    <a:pt x="3751" y="5884"/>
                    <a:pt x="3227" y="7739"/>
                  </a:cubicBezTo>
                  <a:cubicBezTo>
                    <a:pt x="2420" y="10603"/>
                    <a:pt x="1775" y="13466"/>
                    <a:pt x="1291" y="16410"/>
                  </a:cubicBezTo>
                  <a:cubicBezTo>
                    <a:pt x="686" y="20040"/>
                    <a:pt x="323" y="23750"/>
                    <a:pt x="162" y="27420"/>
                  </a:cubicBezTo>
                  <a:cubicBezTo>
                    <a:pt x="0" y="31775"/>
                    <a:pt x="202" y="36131"/>
                    <a:pt x="726" y="40406"/>
                  </a:cubicBezTo>
                  <a:cubicBezTo>
                    <a:pt x="807" y="40970"/>
                    <a:pt x="847" y="41535"/>
                    <a:pt x="928" y="42100"/>
                  </a:cubicBezTo>
                  <a:cubicBezTo>
                    <a:pt x="959" y="42226"/>
                    <a:pt x="1052" y="42278"/>
                    <a:pt x="1152" y="42278"/>
                  </a:cubicBezTo>
                  <a:cubicBezTo>
                    <a:pt x="1307" y="42278"/>
                    <a:pt x="1477" y="42151"/>
                    <a:pt x="1452" y="41979"/>
                  </a:cubicBezTo>
                  <a:cubicBezTo>
                    <a:pt x="847" y="37623"/>
                    <a:pt x="565" y="33227"/>
                    <a:pt x="646" y="28872"/>
                  </a:cubicBezTo>
                  <a:cubicBezTo>
                    <a:pt x="807" y="22056"/>
                    <a:pt x="1734" y="15321"/>
                    <a:pt x="3469" y="8788"/>
                  </a:cubicBezTo>
                  <a:cubicBezTo>
                    <a:pt x="3993" y="6771"/>
                    <a:pt x="4598" y="4795"/>
                    <a:pt x="5324" y="2819"/>
                  </a:cubicBezTo>
                  <a:cubicBezTo>
                    <a:pt x="5525" y="2255"/>
                    <a:pt x="5727" y="1690"/>
                    <a:pt x="5969" y="1125"/>
                  </a:cubicBezTo>
                  <a:lnTo>
                    <a:pt x="6090" y="843"/>
                  </a:lnTo>
                  <a:cubicBezTo>
                    <a:pt x="6090" y="803"/>
                    <a:pt x="6130" y="762"/>
                    <a:pt x="6130" y="722"/>
                  </a:cubicBezTo>
                  <a:lnTo>
                    <a:pt x="6130" y="682"/>
                  </a:lnTo>
                  <a:cubicBezTo>
                    <a:pt x="6171" y="601"/>
                    <a:pt x="6211" y="520"/>
                    <a:pt x="6251" y="440"/>
                  </a:cubicBezTo>
                  <a:lnTo>
                    <a:pt x="6251" y="399"/>
                  </a:lnTo>
                  <a:cubicBezTo>
                    <a:pt x="6337" y="200"/>
                    <a:pt x="6140" y="0"/>
                    <a:pt x="59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 rot="-5400000">
              <a:off x="205460" y="4311468"/>
              <a:ext cx="545448" cy="1188911"/>
            </a:xfrm>
            <a:custGeom>
              <a:avLst/>
              <a:gdLst/>
              <a:ahLst/>
              <a:cxnLst/>
              <a:rect l="l" t="t" r="r" b="b"/>
              <a:pathLst>
                <a:path w="9897" h="21651" extrusionOk="0">
                  <a:moveTo>
                    <a:pt x="9500" y="0"/>
                  </a:moveTo>
                  <a:cubicBezTo>
                    <a:pt x="9446" y="0"/>
                    <a:pt x="9391" y="18"/>
                    <a:pt x="9341" y="59"/>
                  </a:cubicBezTo>
                  <a:cubicBezTo>
                    <a:pt x="8414" y="906"/>
                    <a:pt x="7607" y="1915"/>
                    <a:pt x="6922" y="3003"/>
                  </a:cubicBezTo>
                  <a:cubicBezTo>
                    <a:pt x="4946" y="5947"/>
                    <a:pt x="3373" y="9133"/>
                    <a:pt x="2284" y="12521"/>
                  </a:cubicBezTo>
                  <a:cubicBezTo>
                    <a:pt x="1316" y="15384"/>
                    <a:pt x="550" y="18329"/>
                    <a:pt x="25" y="21313"/>
                  </a:cubicBezTo>
                  <a:cubicBezTo>
                    <a:pt x="1" y="21512"/>
                    <a:pt x="176" y="21650"/>
                    <a:pt x="333" y="21650"/>
                  </a:cubicBezTo>
                  <a:cubicBezTo>
                    <a:pt x="429" y="21650"/>
                    <a:pt x="519" y="21597"/>
                    <a:pt x="550" y="21474"/>
                  </a:cubicBezTo>
                  <a:cubicBezTo>
                    <a:pt x="1316" y="16675"/>
                    <a:pt x="2768" y="12037"/>
                    <a:pt x="4825" y="7641"/>
                  </a:cubicBezTo>
                  <a:cubicBezTo>
                    <a:pt x="5873" y="5343"/>
                    <a:pt x="7244" y="3205"/>
                    <a:pt x="8898" y="1269"/>
                  </a:cubicBezTo>
                  <a:cubicBezTo>
                    <a:pt x="9140" y="987"/>
                    <a:pt x="9422" y="705"/>
                    <a:pt x="9704" y="422"/>
                  </a:cubicBezTo>
                  <a:cubicBezTo>
                    <a:pt x="9897" y="262"/>
                    <a:pt x="9707" y="0"/>
                    <a:pt x="95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 rot="-5400000">
              <a:off x="-842421" y="3681359"/>
              <a:ext cx="1323361" cy="87750"/>
            </a:xfrm>
            <a:custGeom>
              <a:avLst/>
              <a:gdLst/>
              <a:ahLst/>
              <a:cxnLst/>
              <a:rect l="l" t="t" r="r" b="b"/>
              <a:pathLst>
                <a:path w="24012" h="1598" extrusionOk="0">
                  <a:moveTo>
                    <a:pt x="13224" y="1"/>
                  </a:moveTo>
                  <a:cubicBezTo>
                    <a:pt x="11591" y="1"/>
                    <a:pt x="9957" y="32"/>
                    <a:pt x="8324" y="97"/>
                  </a:cubicBezTo>
                  <a:cubicBezTo>
                    <a:pt x="5945" y="177"/>
                    <a:pt x="3566" y="419"/>
                    <a:pt x="1267" y="863"/>
                  </a:cubicBezTo>
                  <a:cubicBezTo>
                    <a:pt x="944" y="944"/>
                    <a:pt x="622" y="984"/>
                    <a:pt x="299" y="1105"/>
                  </a:cubicBezTo>
                  <a:cubicBezTo>
                    <a:pt x="1" y="1179"/>
                    <a:pt x="116" y="1598"/>
                    <a:pt x="357" y="1598"/>
                  </a:cubicBezTo>
                  <a:cubicBezTo>
                    <a:pt x="377" y="1598"/>
                    <a:pt x="398" y="1595"/>
                    <a:pt x="420" y="1589"/>
                  </a:cubicBezTo>
                  <a:cubicBezTo>
                    <a:pt x="1428" y="1307"/>
                    <a:pt x="2436" y="1105"/>
                    <a:pt x="3485" y="1024"/>
                  </a:cubicBezTo>
                  <a:cubicBezTo>
                    <a:pt x="6383" y="654"/>
                    <a:pt x="9309" y="480"/>
                    <a:pt x="12240" y="480"/>
                  </a:cubicBezTo>
                  <a:cubicBezTo>
                    <a:pt x="12817" y="480"/>
                    <a:pt x="13394" y="487"/>
                    <a:pt x="13970" y="500"/>
                  </a:cubicBezTo>
                  <a:cubicBezTo>
                    <a:pt x="17197" y="540"/>
                    <a:pt x="20463" y="702"/>
                    <a:pt x="23690" y="944"/>
                  </a:cubicBezTo>
                  <a:cubicBezTo>
                    <a:pt x="23702" y="945"/>
                    <a:pt x="23713" y="946"/>
                    <a:pt x="23724" y="946"/>
                  </a:cubicBezTo>
                  <a:cubicBezTo>
                    <a:pt x="24012" y="946"/>
                    <a:pt x="24000" y="458"/>
                    <a:pt x="23690" y="419"/>
                  </a:cubicBezTo>
                  <a:cubicBezTo>
                    <a:pt x="20201" y="145"/>
                    <a:pt x="16712" y="1"/>
                    <a:pt x="13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Google Shape;56;p2"/>
          <p:cNvSpPr/>
          <p:nvPr/>
        </p:nvSpPr>
        <p:spPr>
          <a:xfrm rot="-6294202" flipH="1">
            <a:off x="6093289" y="-1169156"/>
            <a:ext cx="3036223" cy="3635497"/>
          </a:xfrm>
          <a:custGeom>
            <a:avLst/>
            <a:gdLst/>
            <a:ahLst/>
            <a:cxnLst/>
            <a:rect l="l" t="t" r="r" b="b"/>
            <a:pathLst>
              <a:path w="121444" h="145414" extrusionOk="0">
                <a:moveTo>
                  <a:pt x="11105" y="1"/>
                </a:moveTo>
                <a:cubicBezTo>
                  <a:pt x="7386" y="1"/>
                  <a:pt x="3657" y="718"/>
                  <a:pt x="220" y="2141"/>
                </a:cubicBezTo>
                <a:lnTo>
                  <a:pt x="0" y="16548"/>
                </a:lnTo>
                <a:cubicBezTo>
                  <a:pt x="9883" y="21028"/>
                  <a:pt x="18887" y="27045"/>
                  <a:pt x="20731" y="38640"/>
                </a:cubicBezTo>
                <a:cubicBezTo>
                  <a:pt x="21917" y="45843"/>
                  <a:pt x="18974" y="53178"/>
                  <a:pt x="19458" y="60513"/>
                </a:cubicBezTo>
                <a:cubicBezTo>
                  <a:pt x="20029" y="69825"/>
                  <a:pt x="25914" y="77643"/>
                  <a:pt x="32195" y="83924"/>
                </a:cubicBezTo>
                <a:cubicBezTo>
                  <a:pt x="38476" y="90204"/>
                  <a:pt x="45547" y="95826"/>
                  <a:pt x="49851" y="103864"/>
                </a:cubicBezTo>
                <a:cubicBezTo>
                  <a:pt x="56835" y="116821"/>
                  <a:pt x="54639" y="134917"/>
                  <a:pt x="44800" y="145414"/>
                </a:cubicBezTo>
                <a:lnTo>
                  <a:pt x="121443" y="125342"/>
                </a:lnTo>
                <a:cubicBezTo>
                  <a:pt x="119467" y="105050"/>
                  <a:pt x="106949" y="86427"/>
                  <a:pt x="89864" y="78433"/>
                </a:cubicBezTo>
                <a:cubicBezTo>
                  <a:pt x="82002" y="74744"/>
                  <a:pt x="73481" y="73251"/>
                  <a:pt x="65356" y="70396"/>
                </a:cubicBezTo>
                <a:cubicBezTo>
                  <a:pt x="57230" y="67541"/>
                  <a:pt x="49061" y="62973"/>
                  <a:pt x="44493" y="55067"/>
                </a:cubicBezTo>
                <a:cubicBezTo>
                  <a:pt x="36938" y="42110"/>
                  <a:pt x="40803" y="23795"/>
                  <a:pt x="32766" y="11233"/>
                </a:cubicBezTo>
                <a:cubicBezTo>
                  <a:pt x="27948" y="3701"/>
                  <a:pt x="19551" y="1"/>
                  <a:pt x="1110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" name="Google Shape;57;p2"/>
          <p:cNvGrpSpPr/>
          <p:nvPr/>
        </p:nvGrpSpPr>
        <p:grpSpPr>
          <a:xfrm>
            <a:off x="-1164521" y="2087106"/>
            <a:ext cx="3641795" cy="4198491"/>
            <a:chOff x="-670146" y="2019644"/>
            <a:chExt cx="3641795" cy="4198491"/>
          </a:xfrm>
        </p:grpSpPr>
        <p:sp>
          <p:nvSpPr>
            <p:cNvPr id="58" name="Google Shape;58;p2"/>
            <p:cNvSpPr/>
            <p:nvPr/>
          </p:nvSpPr>
          <p:spPr>
            <a:xfrm>
              <a:off x="1320925" y="4289000"/>
              <a:ext cx="23100" cy="25300"/>
            </a:xfrm>
            <a:custGeom>
              <a:avLst/>
              <a:gdLst/>
              <a:ahLst/>
              <a:cxnLst/>
              <a:rect l="l" t="t" r="r" b="b"/>
              <a:pathLst>
                <a:path w="924" h="1012" extrusionOk="0">
                  <a:moveTo>
                    <a:pt x="264" y="1"/>
                  </a:moveTo>
                  <a:lnTo>
                    <a:pt x="1" y="396"/>
                  </a:lnTo>
                  <a:cubicBezTo>
                    <a:pt x="41" y="517"/>
                    <a:pt x="81" y="638"/>
                    <a:pt x="190" y="725"/>
                  </a:cubicBezTo>
                  <a:lnTo>
                    <a:pt x="190" y="725"/>
                  </a:lnTo>
                  <a:lnTo>
                    <a:pt x="440" y="1011"/>
                  </a:lnTo>
                  <a:cubicBezTo>
                    <a:pt x="616" y="1011"/>
                    <a:pt x="747" y="879"/>
                    <a:pt x="835" y="748"/>
                  </a:cubicBezTo>
                  <a:cubicBezTo>
                    <a:pt x="923" y="572"/>
                    <a:pt x="923" y="396"/>
                    <a:pt x="835" y="221"/>
                  </a:cubicBezTo>
                  <a:lnTo>
                    <a:pt x="791" y="177"/>
                  </a:lnTo>
                  <a:lnTo>
                    <a:pt x="484" y="1"/>
                  </a:lnTo>
                  <a:cubicBezTo>
                    <a:pt x="440" y="23"/>
                    <a:pt x="407" y="34"/>
                    <a:pt x="374" y="34"/>
                  </a:cubicBezTo>
                  <a:cubicBezTo>
                    <a:pt x="341" y="34"/>
                    <a:pt x="308" y="23"/>
                    <a:pt x="2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86425" y="4194575"/>
              <a:ext cx="20875" cy="27050"/>
            </a:xfrm>
            <a:custGeom>
              <a:avLst/>
              <a:gdLst/>
              <a:ahLst/>
              <a:cxnLst/>
              <a:rect l="l" t="t" r="r" b="b"/>
              <a:pathLst>
                <a:path w="835" h="1082" extrusionOk="0">
                  <a:moveTo>
                    <a:pt x="484" y="1"/>
                  </a:moveTo>
                  <a:cubicBezTo>
                    <a:pt x="308" y="1"/>
                    <a:pt x="176" y="132"/>
                    <a:pt x="88" y="264"/>
                  </a:cubicBezTo>
                  <a:cubicBezTo>
                    <a:pt x="0" y="396"/>
                    <a:pt x="0" y="572"/>
                    <a:pt x="44" y="747"/>
                  </a:cubicBezTo>
                  <a:cubicBezTo>
                    <a:pt x="114" y="956"/>
                    <a:pt x="293" y="1082"/>
                    <a:pt x="496" y="1082"/>
                  </a:cubicBezTo>
                  <a:cubicBezTo>
                    <a:pt x="549" y="1082"/>
                    <a:pt x="604" y="1073"/>
                    <a:pt x="659" y="1055"/>
                  </a:cubicBezTo>
                  <a:lnTo>
                    <a:pt x="835" y="747"/>
                  </a:lnTo>
                  <a:cubicBezTo>
                    <a:pt x="835" y="703"/>
                    <a:pt x="835" y="703"/>
                    <a:pt x="835" y="660"/>
                  </a:cubicBezTo>
                  <a:cubicBezTo>
                    <a:pt x="835" y="528"/>
                    <a:pt x="835" y="396"/>
                    <a:pt x="791" y="264"/>
                  </a:cubicBezTo>
                  <a:cubicBezTo>
                    <a:pt x="791" y="220"/>
                    <a:pt x="747" y="176"/>
                    <a:pt x="747" y="132"/>
                  </a:cubicBezTo>
                  <a:lnTo>
                    <a:pt x="4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 rot="-1367367" flipH="1">
              <a:off x="-85970" y="2361491"/>
              <a:ext cx="2473443" cy="3514798"/>
            </a:xfrm>
            <a:custGeom>
              <a:avLst/>
              <a:gdLst/>
              <a:ahLst/>
              <a:cxnLst/>
              <a:rect l="l" t="t" r="r" b="b"/>
              <a:pathLst>
                <a:path w="72513" h="103042" extrusionOk="0">
                  <a:moveTo>
                    <a:pt x="56380" y="1"/>
                  </a:moveTo>
                  <a:cubicBezTo>
                    <a:pt x="45008" y="20044"/>
                    <a:pt x="21415" y="28675"/>
                    <a:pt x="9679" y="48436"/>
                  </a:cubicBezTo>
                  <a:cubicBezTo>
                    <a:pt x="1" y="64648"/>
                    <a:pt x="444" y="87273"/>
                    <a:pt x="10728" y="103042"/>
                  </a:cubicBezTo>
                  <a:lnTo>
                    <a:pt x="22504" y="99815"/>
                  </a:lnTo>
                  <a:cubicBezTo>
                    <a:pt x="21496" y="98323"/>
                    <a:pt x="21657" y="96266"/>
                    <a:pt x="21940" y="94451"/>
                  </a:cubicBezTo>
                  <a:cubicBezTo>
                    <a:pt x="23391" y="86144"/>
                    <a:pt x="27908" y="78562"/>
                    <a:pt x="34240" y="73682"/>
                  </a:cubicBezTo>
                  <a:cubicBezTo>
                    <a:pt x="43556" y="66584"/>
                    <a:pt x="56138" y="65495"/>
                    <a:pt x="64608" y="57268"/>
                  </a:cubicBezTo>
                  <a:cubicBezTo>
                    <a:pt x="68721" y="53235"/>
                    <a:pt x="71463" y="47992"/>
                    <a:pt x="72512" y="42346"/>
                  </a:cubicBezTo>
                  <a:lnTo>
                    <a:pt x="563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rot="-9527801">
              <a:off x="1420984" y="4583508"/>
              <a:ext cx="16544" cy="9688"/>
            </a:xfrm>
            <a:custGeom>
              <a:avLst/>
              <a:gdLst/>
              <a:ahLst/>
              <a:cxnLst/>
              <a:rect l="l" t="t" r="r" b="b"/>
              <a:pathLst>
                <a:path w="485" h="284" extrusionOk="0">
                  <a:moveTo>
                    <a:pt x="445" y="1"/>
                  </a:moveTo>
                  <a:lnTo>
                    <a:pt x="324" y="41"/>
                  </a:lnTo>
                  <a:cubicBezTo>
                    <a:pt x="283" y="41"/>
                    <a:pt x="253" y="31"/>
                    <a:pt x="218" y="31"/>
                  </a:cubicBezTo>
                  <a:cubicBezTo>
                    <a:pt x="182" y="31"/>
                    <a:pt x="142" y="41"/>
                    <a:pt x="82" y="81"/>
                  </a:cubicBezTo>
                  <a:lnTo>
                    <a:pt x="82" y="122"/>
                  </a:lnTo>
                  <a:lnTo>
                    <a:pt x="1" y="162"/>
                  </a:lnTo>
                  <a:cubicBezTo>
                    <a:pt x="1" y="202"/>
                    <a:pt x="41" y="243"/>
                    <a:pt x="82" y="283"/>
                  </a:cubicBezTo>
                  <a:lnTo>
                    <a:pt x="283" y="283"/>
                  </a:lnTo>
                  <a:cubicBezTo>
                    <a:pt x="404" y="243"/>
                    <a:pt x="485" y="122"/>
                    <a:pt x="4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rot="-9527801">
              <a:off x="1822227" y="4876158"/>
              <a:ext cx="15180" cy="10199"/>
            </a:xfrm>
            <a:custGeom>
              <a:avLst/>
              <a:gdLst/>
              <a:ahLst/>
              <a:cxnLst/>
              <a:rect l="l" t="t" r="r" b="b"/>
              <a:pathLst>
                <a:path w="445" h="299" extrusionOk="0">
                  <a:moveTo>
                    <a:pt x="251" y="1"/>
                  </a:moveTo>
                  <a:cubicBezTo>
                    <a:pt x="222" y="1"/>
                    <a:pt x="192" y="6"/>
                    <a:pt x="162" y="16"/>
                  </a:cubicBezTo>
                  <a:cubicBezTo>
                    <a:pt x="121" y="16"/>
                    <a:pt x="81" y="56"/>
                    <a:pt x="41" y="97"/>
                  </a:cubicBezTo>
                  <a:cubicBezTo>
                    <a:pt x="0" y="177"/>
                    <a:pt x="0" y="258"/>
                    <a:pt x="0" y="298"/>
                  </a:cubicBezTo>
                  <a:lnTo>
                    <a:pt x="162" y="258"/>
                  </a:lnTo>
                  <a:cubicBezTo>
                    <a:pt x="162" y="258"/>
                    <a:pt x="198" y="276"/>
                    <a:pt x="245" y="276"/>
                  </a:cubicBezTo>
                  <a:cubicBezTo>
                    <a:pt x="269" y="276"/>
                    <a:pt x="296" y="272"/>
                    <a:pt x="323" y="258"/>
                  </a:cubicBezTo>
                  <a:cubicBezTo>
                    <a:pt x="323" y="258"/>
                    <a:pt x="323" y="218"/>
                    <a:pt x="323" y="218"/>
                  </a:cubicBezTo>
                  <a:lnTo>
                    <a:pt x="444" y="137"/>
                  </a:lnTo>
                  <a:cubicBezTo>
                    <a:pt x="414" y="46"/>
                    <a:pt x="338" y="1"/>
                    <a:pt x="2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 rot="-9527801">
              <a:off x="1739261" y="3912441"/>
              <a:ext cx="19273" cy="15726"/>
            </a:xfrm>
            <a:custGeom>
              <a:avLst/>
              <a:gdLst/>
              <a:ahLst/>
              <a:cxnLst/>
              <a:rect l="l" t="t" r="r" b="b"/>
              <a:pathLst>
                <a:path w="565" h="461" extrusionOk="0">
                  <a:moveTo>
                    <a:pt x="284" y="0"/>
                  </a:moveTo>
                  <a:cubicBezTo>
                    <a:pt x="215" y="0"/>
                    <a:pt x="138" y="29"/>
                    <a:pt x="81" y="57"/>
                  </a:cubicBezTo>
                  <a:lnTo>
                    <a:pt x="0" y="218"/>
                  </a:lnTo>
                  <a:lnTo>
                    <a:pt x="81" y="380"/>
                  </a:lnTo>
                  <a:lnTo>
                    <a:pt x="242" y="460"/>
                  </a:lnTo>
                  <a:cubicBezTo>
                    <a:pt x="323" y="420"/>
                    <a:pt x="363" y="380"/>
                    <a:pt x="403" y="339"/>
                  </a:cubicBezTo>
                  <a:cubicBezTo>
                    <a:pt x="484" y="339"/>
                    <a:pt x="524" y="299"/>
                    <a:pt x="565" y="218"/>
                  </a:cubicBezTo>
                  <a:lnTo>
                    <a:pt x="444" y="17"/>
                  </a:lnTo>
                  <a:lnTo>
                    <a:pt x="363" y="17"/>
                  </a:lnTo>
                  <a:cubicBezTo>
                    <a:pt x="339" y="5"/>
                    <a:pt x="312" y="0"/>
                    <a:pt x="2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 rot="-9527801">
              <a:off x="2370641" y="3821224"/>
              <a:ext cx="17909" cy="16067"/>
            </a:xfrm>
            <a:custGeom>
              <a:avLst/>
              <a:gdLst/>
              <a:ahLst/>
              <a:cxnLst/>
              <a:rect l="l" t="t" r="r" b="b"/>
              <a:pathLst>
                <a:path w="525" h="471" extrusionOk="0">
                  <a:moveTo>
                    <a:pt x="283" y="0"/>
                  </a:moveTo>
                  <a:cubicBezTo>
                    <a:pt x="122" y="0"/>
                    <a:pt x="1" y="162"/>
                    <a:pt x="41" y="363"/>
                  </a:cubicBezTo>
                  <a:lnTo>
                    <a:pt x="122" y="444"/>
                  </a:lnTo>
                  <a:cubicBezTo>
                    <a:pt x="155" y="461"/>
                    <a:pt x="202" y="471"/>
                    <a:pt x="252" y="471"/>
                  </a:cubicBezTo>
                  <a:cubicBezTo>
                    <a:pt x="322" y="471"/>
                    <a:pt x="397" y="451"/>
                    <a:pt x="444" y="404"/>
                  </a:cubicBezTo>
                  <a:cubicBezTo>
                    <a:pt x="525" y="323"/>
                    <a:pt x="525" y="242"/>
                    <a:pt x="525" y="202"/>
                  </a:cubicBezTo>
                  <a:lnTo>
                    <a:pt x="404" y="81"/>
                  </a:lnTo>
                  <a:lnTo>
                    <a:pt x="444" y="81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 rot="-9527801">
              <a:off x="2287925" y="4105557"/>
              <a:ext cx="22070" cy="26641"/>
            </a:xfrm>
            <a:custGeom>
              <a:avLst/>
              <a:gdLst/>
              <a:ahLst/>
              <a:cxnLst/>
              <a:rect l="l" t="t" r="r" b="b"/>
              <a:pathLst>
                <a:path w="647" h="781" extrusionOk="0">
                  <a:moveTo>
                    <a:pt x="347" y="1"/>
                  </a:moveTo>
                  <a:cubicBezTo>
                    <a:pt x="322" y="1"/>
                    <a:pt x="300" y="5"/>
                    <a:pt x="283" y="14"/>
                  </a:cubicBezTo>
                  <a:lnTo>
                    <a:pt x="203" y="14"/>
                  </a:lnTo>
                  <a:lnTo>
                    <a:pt x="82" y="94"/>
                  </a:lnTo>
                  <a:lnTo>
                    <a:pt x="41" y="175"/>
                  </a:lnTo>
                  <a:cubicBezTo>
                    <a:pt x="1" y="256"/>
                    <a:pt x="1" y="377"/>
                    <a:pt x="41" y="498"/>
                  </a:cubicBezTo>
                  <a:cubicBezTo>
                    <a:pt x="82" y="619"/>
                    <a:pt x="243" y="740"/>
                    <a:pt x="364" y="780"/>
                  </a:cubicBezTo>
                  <a:lnTo>
                    <a:pt x="525" y="699"/>
                  </a:lnTo>
                  <a:lnTo>
                    <a:pt x="646" y="538"/>
                  </a:lnTo>
                  <a:lnTo>
                    <a:pt x="646" y="336"/>
                  </a:lnTo>
                  <a:lnTo>
                    <a:pt x="646" y="296"/>
                  </a:lnTo>
                  <a:cubicBezTo>
                    <a:pt x="582" y="72"/>
                    <a:pt x="442" y="1"/>
                    <a:pt x="3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 rot="-9527801">
              <a:off x="2114937" y="3971213"/>
              <a:ext cx="12417" cy="14020"/>
            </a:xfrm>
            <a:custGeom>
              <a:avLst/>
              <a:gdLst/>
              <a:ahLst/>
              <a:cxnLst/>
              <a:rect l="l" t="t" r="r" b="b"/>
              <a:pathLst>
                <a:path w="364" h="411" extrusionOk="0">
                  <a:moveTo>
                    <a:pt x="172" y="1"/>
                  </a:moveTo>
                  <a:cubicBezTo>
                    <a:pt x="156" y="1"/>
                    <a:pt x="140" y="3"/>
                    <a:pt x="122" y="7"/>
                  </a:cubicBezTo>
                  <a:lnTo>
                    <a:pt x="82" y="88"/>
                  </a:lnTo>
                  <a:lnTo>
                    <a:pt x="1" y="249"/>
                  </a:lnTo>
                  <a:cubicBezTo>
                    <a:pt x="1" y="290"/>
                    <a:pt x="41" y="370"/>
                    <a:pt x="122" y="410"/>
                  </a:cubicBezTo>
                  <a:cubicBezTo>
                    <a:pt x="203" y="410"/>
                    <a:pt x="243" y="410"/>
                    <a:pt x="324" y="370"/>
                  </a:cubicBezTo>
                  <a:lnTo>
                    <a:pt x="364" y="209"/>
                  </a:lnTo>
                  <a:lnTo>
                    <a:pt x="364" y="169"/>
                  </a:lnTo>
                  <a:cubicBezTo>
                    <a:pt x="364" y="133"/>
                    <a:pt x="300" y="1"/>
                    <a:pt x="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 rot="-9527801">
              <a:off x="1976986" y="3751326"/>
              <a:ext cx="13781" cy="16544"/>
            </a:xfrm>
            <a:custGeom>
              <a:avLst/>
              <a:gdLst/>
              <a:ahLst/>
              <a:cxnLst/>
              <a:rect l="l" t="t" r="r" b="b"/>
              <a:pathLst>
                <a:path w="404" h="485" extrusionOk="0">
                  <a:moveTo>
                    <a:pt x="121" y="1"/>
                  </a:moveTo>
                  <a:lnTo>
                    <a:pt x="0" y="202"/>
                  </a:lnTo>
                  <a:cubicBezTo>
                    <a:pt x="0" y="243"/>
                    <a:pt x="41" y="323"/>
                    <a:pt x="81" y="364"/>
                  </a:cubicBezTo>
                  <a:lnTo>
                    <a:pt x="202" y="485"/>
                  </a:lnTo>
                  <a:cubicBezTo>
                    <a:pt x="283" y="444"/>
                    <a:pt x="323" y="404"/>
                    <a:pt x="363" y="323"/>
                  </a:cubicBezTo>
                  <a:cubicBezTo>
                    <a:pt x="404" y="283"/>
                    <a:pt x="404" y="162"/>
                    <a:pt x="363" y="122"/>
                  </a:cubicBezTo>
                  <a:lnTo>
                    <a:pt x="363" y="81"/>
                  </a:lnTo>
                  <a:lnTo>
                    <a:pt x="2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rot="-9527801">
              <a:off x="2456630" y="4001951"/>
              <a:ext cx="13781" cy="16885"/>
            </a:xfrm>
            <a:custGeom>
              <a:avLst/>
              <a:gdLst/>
              <a:ahLst/>
              <a:cxnLst/>
              <a:rect l="l" t="t" r="r" b="b"/>
              <a:pathLst>
                <a:path w="404" h="495" extrusionOk="0">
                  <a:moveTo>
                    <a:pt x="243" y="0"/>
                  </a:moveTo>
                  <a:cubicBezTo>
                    <a:pt x="162" y="0"/>
                    <a:pt x="81" y="41"/>
                    <a:pt x="41" y="121"/>
                  </a:cubicBezTo>
                  <a:cubicBezTo>
                    <a:pt x="41" y="202"/>
                    <a:pt x="1" y="283"/>
                    <a:pt x="41" y="323"/>
                  </a:cubicBezTo>
                  <a:cubicBezTo>
                    <a:pt x="74" y="422"/>
                    <a:pt x="162" y="495"/>
                    <a:pt x="259" y="495"/>
                  </a:cubicBezTo>
                  <a:cubicBezTo>
                    <a:pt x="280" y="495"/>
                    <a:pt x="302" y="491"/>
                    <a:pt x="323" y="484"/>
                  </a:cubicBezTo>
                  <a:lnTo>
                    <a:pt x="404" y="363"/>
                  </a:lnTo>
                  <a:lnTo>
                    <a:pt x="404" y="323"/>
                  </a:lnTo>
                  <a:cubicBezTo>
                    <a:pt x="404" y="242"/>
                    <a:pt x="404" y="162"/>
                    <a:pt x="404" y="121"/>
                  </a:cubicBezTo>
                  <a:cubicBezTo>
                    <a:pt x="404" y="81"/>
                    <a:pt x="364" y="81"/>
                    <a:pt x="364" y="41"/>
                  </a:cubicBezTo>
                  <a:lnTo>
                    <a:pt x="2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 rot="-9527801">
              <a:off x="1598282" y="4840949"/>
              <a:ext cx="13781" cy="17909"/>
            </a:xfrm>
            <a:custGeom>
              <a:avLst/>
              <a:gdLst/>
              <a:ahLst/>
              <a:cxnLst/>
              <a:rect l="l" t="t" r="r" b="b"/>
              <a:pathLst>
                <a:path w="404" h="525" extrusionOk="0">
                  <a:moveTo>
                    <a:pt x="202" y="1"/>
                  </a:moveTo>
                  <a:lnTo>
                    <a:pt x="81" y="162"/>
                  </a:lnTo>
                  <a:cubicBezTo>
                    <a:pt x="81" y="162"/>
                    <a:pt x="81" y="202"/>
                    <a:pt x="41" y="202"/>
                  </a:cubicBezTo>
                  <a:cubicBezTo>
                    <a:pt x="0" y="283"/>
                    <a:pt x="0" y="364"/>
                    <a:pt x="0" y="444"/>
                  </a:cubicBezTo>
                  <a:lnTo>
                    <a:pt x="162" y="525"/>
                  </a:lnTo>
                  <a:cubicBezTo>
                    <a:pt x="323" y="444"/>
                    <a:pt x="404" y="283"/>
                    <a:pt x="363" y="122"/>
                  </a:cubicBezTo>
                  <a:cubicBezTo>
                    <a:pt x="323" y="41"/>
                    <a:pt x="283" y="1"/>
                    <a:pt x="2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 rot="-9527801">
              <a:off x="2004245" y="4807561"/>
              <a:ext cx="42674" cy="35783"/>
            </a:xfrm>
            <a:custGeom>
              <a:avLst/>
              <a:gdLst/>
              <a:ahLst/>
              <a:cxnLst/>
              <a:rect l="l" t="t" r="r" b="b"/>
              <a:pathLst>
                <a:path w="1251" h="1049" extrusionOk="0">
                  <a:moveTo>
                    <a:pt x="534" y="1"/>
                  </a:moveTo>
                  <a:cubicBezTo>
                    <a:pt x="422" y="1"/>
                    <a:pt x="291" y="38"/>
                    <a:pt x="202" y="97"/>
                  </a:cubicBezTo>
                  <a:cubicBezTo>
                    <a:pt x="81" y="218"/>
                    <a:pt x="0" y="379"/>
                    <a:pt x="41" y="581"/>
                  </a:cubicBezTo>
                  <a:lnTo>
                    <a:pt x="121" y="742"/>
                  </a:lnTo>
                  <a:lnTo>
                    <a:pt x="242" y="863"/>
                  </a:lnTo>
                  <a:lnTo>
                    <a:pt x="363" y="944"/>
                  </a:lnTo>
                  <a:lnTo>
                    <a:pt x="404" y="944"/>
                  </a:lnTo>
                  <a:cubicBezTo>
                    <a:pt x="506" y="1021"/>
                    <a:pt x="624" y="1049"/>
                    <a:pt x="739" y="1049"/>
                  </a:cubicBezTo>
                  <a:cubicBezTo>
                    <a:pt x="804" y="1049"/>
                    <a:pt x="869" y="1039"/>
                    <a:pt x="928" y="1025"/>
                  </a:cubicBezTo>
                  <a:cubicBezTo>
                    <a:pt x="1089" y="944"/>
                    <a:pt x="1210" y="823"/>
                    <a:pt x="1251" y="662"/>
                  </a:cubicBezTo>
                  <a:lnTo>
                    <a:pt x="1170" y="339"/>
                  </a:lnTo>
                  <a:lnTo>
                    <a:pt x="1049" y="218"/>
                  </a:lnTo>
                  <a:lnTo>
                    <a:pt x="1049" y="178"/>
                  </a:lnTo>
                  <a:cubicBezTo>
                    <a:pt x="968" y="57"/>
                    <a:pt x="807" y="16"/>
                    <a:pt x="646" y="16"/>
                  </a:cubicBezTo>
                  <a:cubicBezTo>
                    <a:pt x="613" y="6"/>
                    <a:pt x="575" y="1"/>
                    <a:pt x="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 rot="-9527801">
              <a:off x="1700906" y="4588884"/>
              <a:ext cx="23435" cy="25140"/>
            </a:xfrm>
            <a:custGeom>
              <a:avLst/>
              <a:gdLst/>
              <a:ahLst/>
              <a:cxnLst/>
              <a:rect l="l" t="t" r="r" b="b"/>
              <a:pathLst>
                <a:path w="687" h="737" extrusionOk="0">
                  <a:moveTo>
                    <a:pt x="283" y="0"/>
                  </a:moveTo>
                  <a:lnTo>
                    <a:pt x="202" y="41"/>
                  </a:lnTo>
                  <a:lnTo>
                    <a:pt x="122" y="81"/>
                  </a:lnTo>
                  <a:lnTo>
                    <a:pt x="81" y="162"/>
                  </a:lnTo>
                  <a:lnTo>
                    <a:pt x="41" y="202"/>
                  </a:lnTo>
                  <a:cubicBezTo>
                    <a:pt x="1" y="323"/>
                    <a:pt x="1" y="404"/>
                    <a:pt x="41" y="525"/>
                  </a:cubicBezTo>
                  <a:cubicBezTo>
                    <a:pt x="75" y="658"/>
                    <a:pt x="191" y="737"/>
                    <a:pt x="322" y="737"/>
                  </a:cubicBezTo>
                  <a:cubicBezTo>
                    <a:pt x="349" y="737"/>
                    <a:pt x="376" y="733"/>
                    <a:pt x="404" y="726"/>
                  </a:cubicBezTo>
                  <a:lnTo>
                    <a:pt x="525" y="686"/>
                  </a:lnTo>
                  <a:lnTo>
                    <a:pt x="646" y="444"/>
                  </a:lnTo>
                  <a:cubicBezTo>
                    <a:pt x="686" y="363"/>
                    <a:pt x="686" y="283"/>
                    <a:pt x="646" y="202"/>
                  </a:cubicBezTo>
                  <a:lnTo>
                    <a:pt x="606" y="121"/>
                  </a:lnTo>
                  <a:lnTo>
                    <a:pt x="525" y="41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 rot="-9527801">
              <a:off x="2379985" y="4861567"/>
              <a:ext cx="23435" cy="25686"/>
            </a:xfrm>
            <a:custGeom>
              <a:avLst/>
              <a:gdLst/>
              <a:ahLst/>
              <a:cxnLst/>
              <a:rect l="l" t="t" r="r" b="b"/>
              <a:pathLst>
                <a:path w="687" h="753" extrusionOk="0">
                  <a:moveTo>
                    <a:pt x="375" y="0"/>
                  </a:moveTo>
                  <a:cubicBezTo>
                    <a:pt x="304" y="0"/>
                    <a:pt x="233" y="20"/>
                    <a:pt x="162" y="67"/>
                  </a:cubicBezTo>
                  <a:lnTo>
                    <a:pt x="122" y="147"/>
                  </a:lnTo>
                  <a:lnTo>
                    <a:pt x="1" y="309"/>
                  </a:lnTo>
                  <a:lnTo>
                    <a:pt x="1" y="430"/>
                  </a:lnTo>
                  <a:cubicBezTo>
                    <a:pt x="41" y="591"/>
                    <a:pt x="202" y="752"/>
                    <a:pt x="404" y="752"/>
                  </a:cubicBezTo>
                  <a:lnTo>
                    <a:pt x="485" y="752"/>
                  </a:lnTo>
                  <a:lnTo>
                    <a:pt x="606" y="712"/>
                  </a:lnTo>
                  <a:lnTo>
                    <a:pt x="646" y="631"/>
                  </a:lnTo>
                  <a:cubicBezTo>
                    <a:pt x="686" y="510"/>
                    <a:pt x="686" y="389"/>
                    <a:pt x="646" y="268"/>
                  </a:cubicBezTo>
                  <a:cubicBezTo>
                    <a:pt x="646" y="188"/>
                    <a:pt x="565" y="67"/>
                    <a:pt x="525" y="26"/>
                  </a:cubicBezTo>
                  <a:cubicBezTo>
                    <a:pt x="475" y="10"/>
                    <a:pt x="425" y="0"/>
                    <a:pt x="3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 rot="-9527801">
              <a:off x="2388444" y="4627251"/>
              <a:ext cx="23401" cy="24799"/>
            </a:xfrm>
            <a:custGeom>
              <a:avLst/>
              <a:gdLst/>
              <a:ahLst/>
              <a:cxnLst/>
              <a:rect l="l" t="t" r="r" b="b"/>
              <a:pathLst>
                <a:path w="686" h="727" extrusionOk="0">
                  <a:moveTo>
                    <a:pt x="242" y="0"/>
                  </a:moveTo>
                  <a:lnTo>
                    <a:pt x="162" y="81"/>
                  </a:lnTo>
                  <a:lnTo>
                    <a:pt x="41" y="242"/>
                  </a:lnTo>
                  <a:cubicBezTo>
                    <a:pt x="0" y="323"/>
                    <a:pt x="0" y="404"/>
                    <a:pt x="41" y="444"/>
                  </a:cubicBezTo>
                  <a:lnTo>
                    <a:pt x="81" y="565"/>
                  </a:lnTo>
                  <a:lnTo>
                    <a:pt x="283" y="686"/>
                  </a:lnTo>
                  <a:cubicBezTo>
                    <a:pt x="323" y="726"/>
                    <a:pt x="363" y="726"/>
                    <a:pt x="444" y="726"/>
                  </a:cubicBezTo>
                  <a:lnTo>
                    <a:pt x="524" y="646"/>
                  </a:lnTo>
                  <a:lnTo>
                    <a:pt x="686" y="444"/>
                  </a:lnTo>
                  <a:cubicBezTo>
                    <a:pt x="686" y="363"/>
                    <a:pt x="686" y="323"/>
                    <a:pt x="686" y="242"/>
                  </a:cubicBezTo>
                  <a:lnTo>
                    <a:pt x="605" y="162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 rot="-9527801">
              <a:off x="1714809" y="4716433"/>
              <a:ext cx="24799" cy="25686"/>
            </a:xfrm>
            <a:custGeom>
              <a:avLst/>
              <a:gdLst/>
              <a:ahLst/>
              <a:cxnLst/>
              <a:rect l="l" t="t" r="r" b="b"/>
              <a:pathLst>
                <a:path w="727" h="753" extrusionOk="0">
                  <a:moveTo>
                    <a:pt x="323" y="0"/>
                  </a:moveTo>
                  <a:lnTo>
                    <a:pt x="202" y="40"/>
                  </a:lnTo>
                  <a:lnTo>
                    <a:pt x="121" y="121"/>
                  </a:lnTo>
                  <a:lnTo>
                    <a:pt x="41" y="282"/>
                  </a:lnTo>
                  <a:cubicBezTo>
                    <a:pt x="0" y="363"/>
                    <a:pt x="0" y="403"/>
                    <a:pt x="41" y="484"/>
                  </a:cubicBezTo>
                  <a:lnTo>
                    <a:pt x="81" y="605"/>
                  </a:lnTo>
                  <a:lnTo>
                    <a:pt x="283" y="726"/>
                  </a:lnTo>
                  <a:cubicBezTo>
                    <a:pt x="333" y="743"/>
                    <a:pt x="383" y="753"/>
                    <a:pt x="430" y="753"/>
                  </a:cubicBezTo>
                  <a:cubicBezTo>
                    <a:pt x="497" y="753"/>
                    <a:pt x="558" y="733"/>
                    <a:pt x="605" y="686"/>
                  </a:cubicBezTo>
                  <a:lnTo>
                    <a:pt x="646" y="605"/>
                  </a:lnTo>
                  <a:lnTo>
                    <a:pt x="726" y="444"/>
                  </a:lnTo>
                  <a:lnTo>
                    <a:pt x="726" y="323"/>
                  </a:lnTo>
                  <a:lnTo>
                    <a:pt x="646" y="161"/>
                  </a:lnTo>
                  <a:lnTo>
                    <a:pt x="565" y="81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 rot="-9527801">
              <a:off x="2057500" y="4927955"/>
              <a:ext cx="28927" cy="27528"/>
            </a:xfrm>
            <a:custGeom>
              <a:avLst/>
              <a:gdLst/>
              <a:ahLst/>
              <a:cxnLst/>
              <a:rect l="l" t="t" r="r" b="b"/>
              <a:pathLst>
                <a:path w="848" h="807" extrusionOk="0">
                  <a:moveTo>
                    <a:pt x="444" y="0"/>
                  </a:moveTo>
                  <a:lnTo>
                    <a:pt x="323" y="41"/>
                  </a:lnTo>
                  <a:cubicBezTo>
                    <a:pt x="122" y="81"/>
                    <a:pt x="1" y="242"/>
                    <a:pt x="1" y="444"/>
                  </a:cubicBezTo>
                  <a:lnTo>
                    <a:pt x="81" y="565"/>
                  </a:lnTo>
                  <a:lnTo>
                    <a:pt x="122" y="605"/>
                  </a:lnTo>
                  <a:cubicBezTo>
                    <a:pt x="202" y="726"/>
                    <a:pt x="323" y="807"/>
                    <a:pt x="485" y="807"/>
                  </a:cubicBezTo>
                  <a:lnTo>
                    <a:pt x="565" y="767"/>
                  </a:lnTo>
                  <a:lnTo>
                    <a:pt x="646" y="686"/>
                  </a:lnTo>
                  <a:cubicBezTo>
                    <a:pt x="807" y="605"/>
                    <a:pt x="848" y="404"/>
                    <a:pt x="767" y="242"/>
                  </a:cubicBezTo>
                  <a:cubicBezTo>
                    <a:pt x="767" y="162"/>
                    <a:pt x="727" y="121"/>
                    <a:pt x="646" y="41"/>
                  </a:cubicBezTo>
                  <a:lnTo>
                    <a:pt x="565" y="41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 rot="-9527801">
              <a:off x="1936739" y="4949904"/>
              <a:ext cx="26164" cy="27562"/>
            </a:xfrm>
            <a:custGeom>
              <a:avLst/>
              <a:gdLst/>
              <a:ahLst/>
              <a:cxnLst/>
              <a:rect l="l" t="t" r="r" b="b"/>
              <a:pathLst>
                <a:path w="767" h="808" extrusionOk="0">
                  <a:moveTo>
                    <a:pt x="323" y="1"/>
                  </a:moveTo>
                  <a:cubicBezTo>
                    <a:pt x="121" y="122"/>
                    <a:pt x="0" y="324"/>
                    <a:pt x="0" y="525"/>
                  </a:cubicBezTo>
                  <a:lnTo>
                    <a:pt x="41" y="687"/>
                  </a:lnTo>
                  <a:lnTo>
                    <a:pt x="202" y="807"/>
                  </a:lnTo>
                  <a:lnTo>
                    <a:pt x="323" y="807"/>
                  </a:lnTo>
                  <a:cubicBezTo>
                    <a:pt x="484" y="767"/>
                    <a:pt x="646" y="687"/>
                    <a:pt x="726" y="525"/>
                  </a:cubicBezTo>
                  <a:cubicBezTo>
                    <a:pt x="767" y="445"/>
                    <a:pt x="767" y="324"/>
                    <a:pt x="726" y="203"/>
                  </a:cubicBezTo>
                  <a:cubicBezTo>
                    <a:pt x="686" y="162"/>
                    <a:pt x="686" y="162"/>
                    <a:pt x="686" y="122"/>
                  </a:cubicBezTo>
                  <a:lnTo>
                    <a:pt x="605" y="41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 rot="-9527801">
              <a:off x="1891164" y="4304669"/>
              <a:ext cx="39911" cy="49428"/>
            </a:xfrm>
            <a:custGeom>
              <a:avLst/>
              <a:gdLst/>
              <a:ahLst/>
              <a:cxnLst/>
              <a:rect l="l" t="t" r="r" b="b"/>
              <a:pathLst>
                <a:path w="1170" h="1449" extrusionOk="0">
                  <a:moveTo>
                    <a:pt x="701" y="1"/>
                  </a:moveTo>
                  <a:cubicBezTo>
                    <a:pt x="668" y="1"/>
                    <a:pt x="636" y="4"/>
                    <a:pt x="605" y="11"/>
                  </a:cubicBezTo>
                  <a:lnTo>
                    <a:pt x="403" y="172"/>
                  </a:lnTo>
                  <a:lnTo>
                    <a:pt x="323" y="252"/>
                  </a:lnTo>
                  <a:cubicBezTo>
                    <a:pt x="282" y="293"/>
                    <a:pt x="202" y="414"/>
                    <a:pt x="202" y="494"/>
                  </a:cubicBezTo>
                  <a:lnTo>
                    <a:pt x="121" y="615"/>
                  </a:lnTo>
                  <a:lnTo>
                    <a:pt x="40" y="736"/>
                  </a:lnTo>
                  <a:lnTo>
                    <a:pt x="40" y="817"/>
                  </a:lnTo>
                  <a:cubicBezTo>
                    <a:pt x="0" y="898"/>
                    <a:pt x="0" y="978"/>
                    <a:pt x="0" y="1059"/>
                  </a:cubicBezTo>
                  <a:lnTo>
                    <a:pt x="121" y="1301"/>
                  </a:lnTo>
                  <a:lnTo>
                    <a:pt x="282" y="1382"/>
                  </a:lnTo>
                  <a:lnTo>
                    <a:pt x="363" y="1422"/>
                  </a:lnTo>
                  <a:cubicBezTo>
                    <a:pt x="430" y="1439"/>
                    <a:pt x="490" y="1449"/>
                    <a:pt x="546" y="1449"/>
                  </a:cubicBezTo>
                  <a:cubicBezTo>
                    <a:pt x="625" y="1449"/>
                    <a:pt x="695" y="1429"/>
                    <a:pt x="766" y="1382"/>
                  </a:cubicBezTo>
                  <a:lnTo>
                    <a:pt x="887" y="1220"/>
                  </a:lnTo>
                  <a:lnTo>
                    <a:pt x="968" y="1059"/>
                  </a:lnTo>
                  <a:lnTo>
                    <a:pt x="968" y="978"/>
                  </a:lnTo>
                  <a:lnTo>
                    <a:pt x="1089" y="817"/>
                  </a:lnTo>
                  <a:lnTo>
                    <a:pt x="1170" y="656"/>
                  </a:lnTo>
                  <a:lnTo>
                    <a:pt x="1170" y="373"/>
                  </a:lnTo>
                  <a:cubicBezTo>
                    <a:pt x="1067" y="101"/>
                    <a:pt x="879" y="1"/>
                    <a:pt x="7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 rot="-9527801">
              <a:off x="2089394" y="4191689"/>
              <a:ext cx="22070" cy="25891"/>
            </a:xfrm>
            <a:custGeom>
              <a:avLst/>
              <a:gdLst/>
              <a:ahLst/>
              <a:cxnLst/>
              <a:rect l="l" t="t" r="r" b="b"/>
              <a:pathLst>
                <a:path w="647" h="759" extrusionOk="0">
                  <a:moveTo>
                    <a:pt x="348" y="0"/>
                  </a:moveTo>
                  <a:cubicBezTo>
                    <a:pt x="248" y="0"/>
                    <a:pt x="142" y="46"/>
                    <a:pt x="81" y="137"/>
                  </a:cubicBezTo>
                  <a:cubicBezTo>
                    <a:pt x="1" y="217"/>
                    <a:pt x="1" y="379"/>
                    <a:pt x="41" y="500"/>
                  </a:cubicBezTo>
                  <a:cubicBezTo>
                    <a:pt x="81" y="621"/>
                    <a:pt x="162" y="701"/>
                    <a:pt x="243" y="741"/>
                  </a:cubicBezTo>
                  <a:cubicBezTo>
                    <a:pt x="266" y="753"/>
                    <a:pt x="294" y="758"/>
                    <a:pt x="322" y="758"/>
                  </a:cubicBezTo>
                  <a:cubicBezTo>
                    <a:pt x="391" y="758"/>
                    <a:pt x="468" y="730"/>
                    <a:pt x="525" y="701"/>
                  </a:cubicBezTo>
                  <a:lnTo>
                    <a:pt x="565" y="621"/>
                  </a:lnTo>
                  <a:lnTo>
                    <a:pt x="606" y="540"/>
                  </a:lnTo>
                  <a:lnTo>
                    <a:pt x="646" y="419"/>
                  </a:lnTo>
                  <a:lnTo>
                    <a:pt x="646" y="298"/>
                  </a:lnTo>
                  <a:lnTo>
                    <a:pt x="606" y="177"/>
                  </a:lnTo>
                  <a:lnTo>
                    <a:pt x="565" y="137"/>
                  </a:lnTo>
                  <a:lnTo>
                    <a:pt x="485" y="56"/>
                  </a:lnTo>
                  <a:lnTo>
                    <a:pt x="444" y="16"/>
                  </a:lnTo>
                  <a:cubicBezTo>
                    <a:pt x="414" y="5"/>
                    <a:pt x="381" y="0"/>
                    <a:pt x="3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 rot="-9527801">
              <a:off x="2228703" y="4324184"/>
              <a:ext cx="39911" cy="42708"/>
            </a:xfrm>
            <a:custGeom>
              <a:avLst/>
              <a:gdLst/>
              <a:ahLst/>
              <a:cxnLst/>
              <a:rect l="l" t="t" r="r" b="b"/>
              <a:pathLst>
                <a:path w="1170" h="1252" extrusionOk="0">
                  <a:moveTo>
                    <a:pt x="525" y="1"/>
                  </a:moveTo>
                  <a:cubicBezTo>
                    <a:pt x="162" y="122"/>
                    <a:pt x="0" y="525"/>
                    <a:pt x="81" y="888"/>
                  </a:cubicBezTo>
                  <a:cubicBezTo>
                    <a:pt x="121" y="969"/>
                    <a:pt x="162" y="1090"/>
                    <a:pt x="242" y="1130"/>
                  </a:cubicBezTo>
                  <a:lnTo>
                    <a:pt x="404" y="1211"/>
                  </a:lnTo>
                  <a:lnTo>
                    <a:pt x="525" y="1251"/>
                  </a:lnTo>
                  <a:lnTo>
                    <a:pt x="686" y="1251"/>
                  </a:lnTo>
                  <a:lnTo>
                    <a:pt x="928" y="1170"/>
                  </a:lnTo>
                  <a:lnTo>
                    <a:pt x="1089" y="1009"/>
                  </a:lnTo>
                  <a:lnTo>
                    <a:pt x="1170" y="807"/>
                  </a:lnTo>
                  <a:lnTo>
                    <a:pt x="1170" y="565"/>
                  </a:lnTo>
                  <a:lnTo>
                    <a:pt x="1049" y="243"/>
                  </a:lnTo>
                  <a:lnTo>
                    <a:pt x="888" y="81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 rot="-9527801">
              <a:off x="1972794" y="4323683"/>
              <a:ext cx="39945" cy="39297"/>
            </a:xfrm>
            <a:custGeom>
              <a:avLst/>
              <a:gdLst/>
              <a:ahLst/>
              <a:cxnLst/>
              <a:rect l="l" t="t" r="r" b="b"/>
              <a:pathLst>
                <a:path w="1171" h="1152" extrusionOk="0">
                  <a:moveTo>
                    <a:pt x="556" y="0"/>
                  </a:moveTo>
                  <a:cubicBezTo>
                    <a:pt x="413" y="0"/>
                    <a:pt x="270" y="36"/>
                    <a:pt x="162" y="144"/>
                  </a:cubicBezTo>
                  <a:lnTo>
                    <a:pt x="81" y="305"/>
                  </a:lnTo>
                  <a:lnTo>
                    <a:pt x="1" y="426"/>
                  </a:lnTo>
                  <a:lnTo>
                    <a:pt x="1" y="708"/>
                  </a:lnTo>
                  <a:cubicBezTo>
                    <a:pt x="122" y="991"/>
                    <a:pt x="364" y="1152"/>
                    <a:pt x="646" y="1152"/>
                  </a:cubicBezTo>
                  <a:lnTo>
                    <a:pt x="727" y="1152"/>
                  </a:lnTo>
                  <a:lnTo>
                    <a:pt x="888" y="1112"/>
                  </a:lnTo>
                  <a:lnTo>
                    <a:pt x="1009" y="1031"/>
                  </a:lnTo>
                  <a:lnTo>
                    <a:pt x="1130" y="870"/>
                  </a:lnTo>
                  <a:cubicBezTo>
                    <a:pt x="1170" y="708"/>
                    <a:pt x="1170" y="587"/>
                    <a:pt x="1130" y="426"/>
                  </a:cubicBezTo>
                  <a:cubicBezTo>
                    <a:pt x="1090" y="224"/>
                    <a:pt x="928" y="103"/>
                    <a:pt x="767" y="23"/>
                  </a:cubicBezTo>
                  <a:cubicBezTo>
                    <a:pt x="700" y="9"/>
                    <a:pt x="628" y="0"/>
                    <a:pt x="5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 rot="-9527801">
              <a:off x="1570743" y="4185867"/>
              <a:ext cx="22070" cy="26198"/>
            </a:xfrm>
            <a:custGeom>
              <a:avLst/>
              <a:gdLst/>
              <a:ahLst/>
              <a:cxnLst/>
              <a:rect l="l" t="t" r="r" b="b"/>
              <a:pathLst>
                <a:path w="647" h="768" extrusionOk="0">
                  <a:moveTo>
                    <a:pt x="243" y="1"/>
                  </a:moveTo>
                  <a:lnTo>
                    <a:pt x="82" y="41"/>
                  </a:lnTo>
                  <a:cubicBezTo>
                    <a:pt x="1" y="162"/>
                    <a:pt x="1" y="323"/>
                    <a:pt x="82" y="444"/>
                  </a:cubicBezTo>
                  <a:cubicBezTo>
                    <a:pt x="122" y="525"/>
                    <a:pt x="162" y="565"/>
                    <a:pt x="162" y="646"/>
                  </a:cubicBezTo>
                  <a:lnTo>
                    <a:pt x="324" y="767"/>
                  </a:lnTo>
                  <a:lnTo>
                    <a:pt x="606" y="646"/>
                  </a:lnTo>
                  <a:lnTo>
                    <a:pt x="646" y="444"/>
                  </a:lnTo>
                  <a:cubicBezTo>
                    <a:pt x="566" y="364"/>
                    <a:pt x="525" y="323"/>
                    <a:pt x="485" y="243"/>
                  </a:cubicBezTo>
                  <a:cubicBezTo>
                    <a:pt x="404" y="162"/>
                    <a:pt x="324" y="81"/>
                    <a:pt x="2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 rot="-9527801">
              <a:off x="2026345" y="4521396"/>
              <a:ext cx="33054" cy="35920"/>
            </a:xfrm>
            <a:custGeom>
              <a:avLst/>
              <a:gdLst/>
              <a:ahLst/>
              <a:cxnLst/>
              <a:rect l="l" t="t" r="r" b="b"/>
              <a:pathLst>
                <a:path w="969" h="1053" extrusionOk="0">
                  <a:moveTo>
                    <a:pt x="404" y="1"/>
                  </a:moveTo>
                  <a:lnTo>
                    <a:pt x="323" y="41"/>
                  </a:lnTo>
                  <a:lnTo>
                    <a:pt x="162" y="202"/>
                  </a:lnTo>
                  <a:lnTo>
                    <a:pt x="41" y="404"/>
                  </a:lnTo>
                  <a:cubicBezTo>
                    <a:pt x="41" y="485"/>
                    <a:pt x="0" y="565"/>
                    <a:pt x="41" y="646"/>
                  </a:cubicBezTo>
                  <a:lnTo>
                    <a:pt x="162" y="888"/>
                  </a:lnTo>
                  <a:lnTo>
                    <a:pt x="323" y="969"/>
                  </a:lnTo>
                  <a:lnTo>
                    <a:pt x="404" y="1009"/>
                  </a:lnTo>
                  <a:cubicBezTo>
                    <a:pt x="450" y="1040"/>
                    <a:pt x="502" y="1053"/>
                    <a:pt x="555" y="1053"/>
                  </a:cubicBezTo>
                  <a:cubicBezTo>
                    <a:pt x="642" y="1053"/>
                    <a:pt x="732" y="1018"/>
                    <a:pt x="807" y="969"/>
                  </a:cubicBezTo>
                  <a:lnTo>
                    <a:pt x="928" y="807"/>
                  </a:lnTo>
                  <a:lnTo>
                    <a:pt x="968" y="646"/>
                  </a:lnTo>
                  <a:lnTo>
                    <a:pt x="968" y="444"/>
                  </a:lnTo>
                  <a:lnTo>
                    <a:pt x="928" y="283"/>
                  </a:lnTo>
                  <a:lnTo>
                    <a:pt x="767" y="81"/>
                  </a:lnTo>
                  <a:lnTo>
                    <a:pt x="60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 rot="-9527801">
              <a:off x="1901006" y="4539862"/>
              <a:ext cx="35783" cy="37182"/>
            </a:xfrm>
            <a:custGeom>
              <a:avLst/>
              <a:gdLst/>
              <a:ahLst/>
              <a:cxnLst/>
              <a:rect l="l" t="t" r="r" b="b"/>
              <a:pathLst>
                <a:path w="1049" h="1090" extrusionOk="0">
                  <a:moveTo>
                    <a:pt x="282" y="0"/>
                  </a:moveTo>
                  <a:lnTo>
                    <a:pt x="161" y="81"/>
                  </a:lnTo>
                  <a:lnTo>
                    <a:pt x="81" y="202"/>
                  </a:lnTo>
                  <a:cubicBezTo>
                    <a:pt x="0" y="363"/>
                    <a:pt x="0" y="525"/>
                    <a:pt x="81" y="686"/>
                  </a:cubicBezTo>
                  <a:cubicBezTo>
                    <a:pt x="121" y="847"/>
                    <a:pt x="242" y="1009"/>
                    <a:pt x="444" y="1089"/>
                  </a:cubicBezTo>
                  <a:lnTo>
                    <a:pt x="645" y="1089"/>
                  </a:lnTo>
                  <a:lnTo>
                    <a:pt x="807" y="1009"/>
                  </a:lnTo>
                  <a:lnTo>
                    <a:pt x="968" y="888"/>
                  </a:lnTo>
                  <a:cubicBezTo>
                    <a:pt x="1049" y="726"/>
                    <a:pt x="1049" y="525"/>
                    <a:pt x="1008" y="363"/>
                  </a:cubicBezTo>
                  <a:cubicBezTo>
                    <a:pt x="928" y="121"/>
                    <a:pt x="686" y="0"/>
                    <a:pt x="4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 rot="-9527801">
              <a:off x="1648718" y="4512597"/>
              <a:ext cx="15146" cy="19307"/>
            </a:xfrm>
            <a:custGeom>
              <a:avLst/>
              <a:gdLst/>
              <a:ahLst/>
              <a:cxnLst/>
              <a:rect l="l" t="t" r="r" b="b"/>
              <a:pathLst>
                <a:path w="444" h="566" extrusionOk="0">
                  <a:moveTo>
                    <a:pt x="282" y="1"/>
                  </a:moveTo>
                  <a:cubicBezTo>
                    <a:pt x="202" y="1"/>
                    <a:pt x="121" y="41"/>
                    <a:pt x="81" y="122"/>
                  </a:cubicBezTo>
                  <a:cubicBezTo>
                    <a:pt x="0" y="283"/>
                    <a:pt x="41" y="445"/>
                    <a:pt x="162" y="566"/>
                  </a:cubicBezTo>
                  <a:lnTo>
                    <a:pt x="323" y="566"/>
                  </a:lnTo>
                  <a:lnTo>
                    <a:pt x="363" y="364"/>
                  </a:lnTo>
                  <a:cubicBezTo>
                    <a:pt x="444" y="283"/>
                    <a:pt x="444" y="203"/>
                    <a:pt x="403" y="122"/>
                  </a:cubicBezTo>
                  <a:lnTo>
                    <a:pt x="363" y="41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 rot="-9527801">
              <a:off x="1696336" y="4417295"/>
              <a:ext cx="23435" cy="26710"/>
            </a:xfrm>
            <a:custGeom>
              <a:avLst/>
              <a:gdLst/>
              <a:ahLst/>
              <a:cxnLst/>
              <a:rect l="l" t="t" r="r" b="b"/>
              <a:pathLst>
                <a:path w="687" h="783" extrusionOk="0">
                  <a:moveTo>
                    <a:pt x="404" y="1"/>
                  </a:moveTo>
                  <a:cubicBezTo>
                    <a:pt x="283" y="1"/>
                    <a:pt x="162" y="41"/>
                    <a:pt x="81" y="162"/>
                  </a:cubicBezTo>
                  <a:cubicBezTo>
                    <a:pt x="1" y="283"/>
                    <a:pt x="1" y="404"/>
                    <a:pt x="41" y="525"/>
                  </a:cubicBezTo>
                  <a:cubicBezTo>
                    <a:pt x="81" y="646"/>
                    <a:pt x="162" y="767"/>
                    <a:pt x="283" y="767"/>
                  </a:cubicBezTo>
                  <a:cubicBezTo>
                    <a:pt x="313" y="777"/>
                    <a:pt x="343" y="782"/>
                    <a:pt x="373" y="782"/>
                  </a:cubicBezTo>
                  <a:cubicBezTo>
                    <a:pt x="462" y="782"/>
                    <a:pt x="545" y="737"/>
                    <a:pt x="606" y="646"/>
                  </a:cubicBezTo>
                  <a:lnTo>
                    <a:pt x="646" y="606"/>
                  </a:lnTo>
                  <a:lnTo>
                    <a:pt x="686" y="445"/>
                  </a:lnTo>
                  <a:lnTo>
                    <a:pt x="686" y="364"/>
                  </a:lnTo>
                  <a:lnTo>
                    <a:pt x="646" y="203"/>
                  </a:lnTo>
                  <a:lnTo>
                    <a:pt x="565" y="122"/>
                  </a:lnTo>
                  <a:lnTo>
                    <a:pt x="485" y="41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 rot="-9527801">
              <a:off x="1959221" y="3964556"/>
              <a:ext cx="15180" cy="16544"/>
            </a:xfrm>
            <a:custGeom>
              <a:avLst/>
              <a:gdLst/>
              <a:ahLst/>
              <a:cxnLst/>
              <a:rect l="l" t="t" r="r" b="b"/>
              <a:pathLst>
                <a:path w="445" h="485" extrusionOk="0">
                  <a:moveTo>
                    <a:pt x="121" y="1"/>
                  </a:moveTo>
                  <a:lnTo>
                    <a:pt x="0" y="202"/>
                  </a:lnTo>
                  <a:lnTo>
                    <a:pt x="41" y="243"/>
                  </a:lnTo>
                  <a:cubicBezTo>
                    <a:pt x="41" y="283"/>
                    <a:pt x="41" y="283"/>
                    <a:pt x="41" y="323"/>
                  </a:cubicBezTo>
                  <a:cubicBezTo>
                    <a:pt x="41" y="364"/>
                    <a:pt x="81" y="444"/>
                    <a:pt x="162" y="485"/>
                  </a:cubicBezTo>
                  <a:cubicBezTo>
                    <a:pt x="242" y="485"/>
                    <a:pt x="323" y="485"/>
                    <a:pt x="404" y="444"/>
                  </a:cubicBezTo>
                  <a:lnTo>
                    <a:pt x="404" y="364"/>
                  </a:lnTo>
                  <a:cubicBezTo>
                    <a:pt x="444" y="323"/>
                    <a:pt x="444" y="243"/>
                    <a:pt x="404" y="202"/>
                  </a:cubicBezTo>
                  <a:cubicBezTo>
                    <a:pt x="363" y="41"/>
                    <a:pt x="202" y="41"/>
                    <a:pt x="1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 rot="-9527801">
              <a:off x="1913717" y="4669655"/>
              <a:ext cx="39945" cy="39911"/>
            </a:xfrm>
            <a:custGeom>
              <a:avLst/>
              <a:gdLst/>
              <a:ahLst/>
              <a:cxnLst/>
              <a:rect l="l" t="t" r="r" b="b"/>
              <a:pathLst>
                <a:path w="1171" h="1170" extrusionOk="0">
                  <a:moveTo>
                    <a:pt x="606" y="0"/>
                  </a:moveTo>
                  <a:cubicBezTo>
                    <a:pt x="364" y="0"/>
                    <a:pt x="162" y="121"/>
                    <a:pt x="41" y="323"/>
                  </a:cubicBezTo>
                  <a:lnTo>
                    <a:pt x="1" y="484"/>
                  </a:lnTo>
                  <a:lnTo>
                    <a:pt x="1" y="645"/>
                  </a:lnTo>
                  <a:lnTo>
                    <a:pt x="41" y="807"/>
                  </a:lnTo>
                  <a:cubicBezTo>
                    <a:pt x="162" y="968"/>
                    <a:pt x="364" y="1089"/>
                    <a:pt x="566" y="1170"/>
                  </a:cubicBezTo>
                  <a:lnTo>
                    <a:pt x="727" y="1170"/>
                  </a:lnTo>
                  <a:lnTo>
                    <a:pt x="848" y="1129"/>
                  </a:lnTo>
                  <a:lnTo>
                    <a:pt x="1009" y="1008"/>
                  </a:lnTo>
                  <a:cubicBezTo>
                    <a:pt x="1130" y="847"/>
                    <a:pt x="1170" y="645"/>
                    <a:pt x="1090" y="444"/>
                  </a:cubicBezTo>
                  <a:cubicBezTo>
                    <a:pt x="1049" y="202"/>
                    <a:pt x="848" y="40"/>
                    <a:pt x="6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 rot="-9527801">
              <a:off x="2416946" y="4419861"/>
              <a:ext cx="27562" cy="27085"/>
            </a:xfrm>
            <a:custGeom>
              <a:avLst/>
              <a:gdLst/>
              <a:ahLst/>
              <a:cxnLst/>
              <a:rect l="l" t="t" r="r" b="b"/>
              <a:pathLst>
                <a:path w="808" h="794" extrusionOk="0">
                  <a:moveTo>
                    <a:pt x="364" y="1"/>
                  </a:moveTo>
                  <a:cubicBezTo>
                    <a:pt x="283" y="41"/>
                    <a:pt x="202" y="82"/>
                    <a:pt x="122" y="162"/>
                  </a:cubicBezTo>
                  <a:lnTo>
                    <a:pt x="81" y="162"/>
                  </a:lnTo>
                  <a:lnTo>
                    <a:pt x="1" y="323"/>
                  </a:lnTo>
                  <a:lnTo>
                    <a:pt x="1" y="444"/>
                  </a:lnTo>
                  <a:lnTo>
                    <a:pt x="1" y="525"/>
                  </a:lnTo>
                  <a:cubicBezTo>
                    <a:pt x="41" y="646"/>
                    <a:pt x="122" y="727"/>
                    <a:pt x="243" y="767"/>
                  </a:cubicBezTo>
                  <a:cubicBezTo>
                    <a:pt x="293" y="784"/>
                    <a:pt x="350" y="794"/>
                    <a:pt x="411" y="794"/>
                  </a:cubicBezTo>
                  <a:cubicBezTo>
                    <a:pt x="497" y="794"/>
                    <a:pt x="592" y="774"/>
                    <a:pt x="686" y="727"/>
                  </a:cubicBezTo>
                  <a:lnTo>
                    <a:pt x="727" y="646"/>
                  </a:lnTo>
                  <a:lnTo>
                    <a:pt x="807" y="485"/>
                  </a:lnTo>
                  <a:lnTo>
                    <a:pt x="807" y="364"/>
                  </a:lnTo>
                  <a:lnTo>
                    <a:pt x="807" y="323"/>
                  </a:lnTo>
                  <a:cubicBezTo>
                    <a:pt x="767" y="203"/>
                    <a:pt x="686" y="82"/>
                    <a:pt x="5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 rot="-9527801">
              <a:off x="2119767" y="4546350"/>
              <a:ext cx="31690" cy="36602"/>
            </a:xfrm>
            <a:custGeom>
              <a:avLst/>
              <a:gdLst/>
              <a:ahLst/>
              <a:cxnLst/>
              <a:rect l="l" t="t" r="r" b="b"/>
              <a:pathLst>
                <a:path w="929" h="1073" extrusionOk="0">
                  <a:moveTo>
                    <a:pt x="404" y="1"/>
                  </a:moveTo>
                  <a:lnTo>
                    <a:pt x="243" y="41"/>
                  </a:lnTo>
                  <a:lnTo>
                    <a:pt x="81" y="243"/>
                  </a:lnTo>
                  <a:lnTo>
                    <a:pt x="1" y="445"/>
                  </a:lnTo>
                  <a:lnTo>
                    <a:pt x="1" y="687"/>
                  </a:lnTo>
                  <a:cubicBezTo>
                    <a:pt x="115" y="1002"/>
                    <a:pt x="291" y="1073"/>
                    <a:pt x="427" y="1073"/>
                  </a:cubicBezTo>
                  <a:cubicBezTo>
                    <a:pt x="482" y="1073"/>
                    <a:pt x="530" y="1061"/>
                    <a:pt x="565" y="1049"/>
                  </a:cubicBezTo>
                  <a:lnTo>
                    <a:pt x="727" y="928"/>
                  </a:lnTo>
                  <a:lnTo>
                    <a:pt x="888" y="727"/>
                  </a:lnTo>
                  <a:cubicBezTo>
                    <a:pt x="928" y="606"/>
                    <a:pt x="928" y="485"/>
                    <a:pt x="928" y="364"/>
                  </a:cubicBezTo>
                  <a:lnTo>
                    <a:pt x="807" y="122"/>
                  </a:lnTo>
                  <a:lnTo>
                    <a:pt x="646" y="41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 rot="-9527801">
              <a:off x="2162198" y="4780630"/>
              <a:ext cx="38546" cy="42810"/>
            </a:xfrm>
            <a:custGeom>
              <a:avLst/>
              <a:gdLst/>
              <a:ahLst/>
              <a:cxnLst/>
              <a:rect l="l" t="t" r="r" b="b"/>
              <a:pathLst>
                <a:path w="1130" h="1255" extrusionOk="0">
                  <a:moveTo>
                    <a:pt x="528" y="1"/>
                  </a:moveTo>
                  <a:cubicBezTo>
                    <a:pt x="417" y="1"/>
                    <a:pt x="301" y="35"/>
                    <a:pt x="202" y="85"/>
                  </a:cubicBezTo>
                  <a:lnTo>
                    <a:pt x="81" y="246"/>
                  </a:lnTo>
                  <a:lnTo>
                    <a:pt x="0" y="408"/>
                  </a:lnTo>
                  <a:lnTo>
                    <a:pt x="0" y="609"/>
                  </a:lnTo>
                  <a:cubicBezTo>
                    <a:pt x="0" y="649"/>
                    <a:pt x="40" y="690"/>
                    <a:pt x="40" y="730"/>
                  </a:cubicBezTo>
                  <a:cubicBezTo>
                    <a:pt x="121" y="1053"/>
                    <a:pt x="403" y="1254"/>
                    <a:pt x="726" y="1254"/>
                  </a:cubicBezTo>
                  <a:lnTo>
                    <a:pt x="887" y="1174"/>
                  </a:lnTo>
                  <a:lnTo>
                    <a:pt x="968" y="1093"/>
                  </a:lnTo>
                  <a:lnTo>
                    <a:pt x="1089" y="972"/>
                  </a:lnTo>
                  <a:cubicBezTo>
                    <a:pt x="1129" y="770"/>
                    <a:pt x="1129" y="609"/>
                    <a:pt x="1089" y="448"/>
                  </a:cubicBezTo>
                  <a:cubicBezTo>
                    <a:pt x="1008" y="246"/>
                    <a:pt x="887" y="125"/>
                    <a:pt x="726" y="45"/>
                  </a:cubicBezTo>
                  <a:cubicBezTo>
                    <a:pt x="664" y="14"/>
                    <a:pt x="597" y="1"/>
                    <a:pt x="5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 rot="-9527801">
              <a:off x="1827881" y="4155969"/>
              <a:ext cx="23401" cy="23401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242" y="0"/>
                  </a:moveTo>
                  <a:lnTo>
                    <a:pt x="161" y="81"/>
                  </a:lnTo>
                  <a:lnTo>
                    <a:pt x="40" y="242"/>
                  </a:lnTo>
                  <a:cubicBezTo>
                    <a:pt x="0" y="283"/>
                    <a:pt x="0" y="363"/>
                    <a:pt x="40" y="444"/>
                  </a:cubicBezTo>
                  <a:lnTo>
                    <a:pt x="81" y="565"/>
                  </a:lnTo>
                  <a:lnTo>
                    <a:pt x="282" y="686"/>
                  </a:lnTo>
                  <a:lnTo>
                    <a:pt x="444" y="686"/>
                  </a:lnTo>
                  <a:lnTo>
                    <a:pt x="524" y="605"/>
                  </a:lnTo>
                  <a:lnTo>
                    <a:pt x="645" y="404"/>
                  </a:lnTo>
                  <a:cubicBezTo>
                    <a:pt x="686" y="363"/>
                    <a:pt x="686" y="283"/>
                    <a:pt x="686" y="242"/>
                  </a:cubicBezTo>
                  <a:lnTo>
                    <a:pt x="605" y="162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 rot="-9527801">
              <a:off x="2454033" y="4158152"/>
              <a:ext cx="19307" cy="15419"/>
            </a:xfrm>
            <a:custGeom>
              <a:avLst/>
              <a:gdLst/>
              <a:ahLst/>
              <a:cxnLst/>
              <a:rect l="l" t="t" r="r" b="b"/>
              <a:pathLst>
                <a:path w="566" h="452" extrusionOk="0">
                  <a:moveTo>
                    <a:pt x="330" y="0"/>
                  </a:moveTo>
                  <a:cubicBezTo>
                    <a:pt x="289" y="0"/>
                    <a:pt x="245" y="10"/>
                    <a:pt x="202" y="32"/>
                  </a:cubicBezTo>
                  <a:cubicBezTo>
                    <a:pt x="81" y="72"/>
                    <a:pt x="1" y="193"/>
                    <a:pt x="41" y="355"/>
                  </a:cubicBezTo>
                  <a:lnTo>
                    <a:pt x="121" y="435"/>
                  </a:lnTo>
                  <a:cubicBezTo>
                    <a:pt x="154" y="446"/>
                    <a:pt x="189" y="451"/>
                    <a:pt x="225" y="451"/>
                  </a:cubicBezTo>
                  <a:cubicBezTo>
                    <a:pt x="323" y="451"/>
                    <a:pt x="425" y="414"/>
                    <a:pt x="484" y="355"/>
                  </a:cubicBezTo>
                  <a:lnTo>
                    <a:pt x="565" y="234"/>
                  </a:lnTo>
                  <a:lnTo>
                    <a:pt x="565" y="193"/>
                  </a:lnTo>
                  <a:cubicBezTo>
                    <a:pt x="536" y="75"/>
                    <a:pt x="441" y="0"/>
                    <a:pt x="3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2"/>
          <p:cNvSpPr/>
          <p:nvPr/>
        </p:nvSpPr>
        <p:spPr>
          <a:xfrm rot="-5400000">
            <a:off x="8259627" y="82874"/>
            <a:ext cx="248775" cy="247878"/>
          </a:xfrm>
          <a:custGeom>
            <a:avLst/>
            <a:gdLst/>
            <a:ahLst/>
            <a:cxnLst/>
            <a:rect l="l" t="t" r="r" b="b"/>
            <a:pathLst>
              <a:path w="6897" h="6897" extrusionOk="0">
                <a:moveTo>
                  <a:pt x="3469" y="1"/>
                </a:moveTo>
                <a:cubicBezTo>
                  <a:pt x="1573" y="1"/>
                  <a:pt x="1" y="1533"/>
                  <a:pt x="1" y="3429"/>
                </a:cubicBezTo>
                <a:cubicBezTo>
                  <a:pt x="1" y="5364"/>
                  <a:pt x="1573" y="6897"/>
                  <a:pt x="3469" y="6897"/>
                </a:cubicBezTo>
                <a:cubicBezTo>
                  <a:pt x="5364" y="6897"/>
                  <a:pt x="6897" y="5364"/>
                  <a:pt x="6897" y="3429"/>
                </a:cubicBezTo>
                <a:cubicBezTo>
                  <a:pt x="6897" y="1533"/>
                  <a:pt x="5364" y="1"/>
                  <a:pt x="3469" y="1"/>
                </a:cubicBezTo>
                <a:close/>
              </a:path>
            </a:pathLst>
          </a:custGeom>
          <a:solidFill>
            <a:schemeClr val="accent2">
              <a:alpha val="607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" name="Google Shape;94;p2"/>
          <p:cNvGrpSpPr/>
          <p:nvPr/>
        </p:nvGrpSpPr>
        <p:grpSpPr>
          <a:xfrm rot="-2340211">
            <a:off x="4216665" y="3528768"/>
            <a:ext cx="1445608" cy="2282573"/>
            <a:chOff x="3774651" y="3335219"/>
            <a:chExt cx="1496659" cy="2317501"/>
          </a:xfrm>
        </p:grpSpPr>
        <p:sp>
          <p:nvSpPr>
            <p:cNvPr id="95" name="Google Shape;95;p2"/>
            <p:cNvSpPr/>
            <p:nvPr/>
          </p:nvSpPr>
          <p:spPr>
            <a:xfrm rot="-6495022">
              <a:off x="3931979" y="4877370"/>
              <a:ext cx="1463322" cy="122594"/>
            </a:xfrm>
            <a:custGeom>
              <a:avLst/>
              <a:gdLst/>
              <a:ahLst/>
              <a:cxnLst/>
              <a:rect l="l" t="t" r="r" b="b"/>
              <a:pathLst>
                <a:path w="42899" h="3594" extrusionOk="0">
                  <a:moveTo>
                    <a:pt x="23678" y="1"/>
                  </a:moveTo>
                  <a:cubicBezTo>
                    <a:pt x="21774" y="1"/>
                    <a:pt x="19864" y="63"/>
                    <a:pt x="17935" y="201"/>
                  </a:cubicBezTo>
                  <a:cubicBezTo>
                    <a:pt x="12288" y="604"/>
                    <a:pt x="6642" y="1572"/>
                    <a:pt x="1158" y="3064"/>
                  </a:cubicBezTo>
                  <a:lnTo>
                    <a:pt x="149" y="3347"/>
                  </a:lnTo>
                  <a:cubicBezTo>
                    <a:pt x="0" y="3384"/>
                    <a:pt x="23" y="3593"/>
                    <a:pt x="123" y="3593"/>
                  </a:cubicBezTo>
                  <a:cubicBezTo>
                    <a:pt x="131" y="3593"/>
                    <a:pt x="140" y="3592"/>
                    <a:pt x="149" y="3589"/>
                  </a:cubicBezTo>
                  <a:lnTo>
                    <a:pt x="190" y="3589"/>
                  </a:lnTo>
                  <a:cubicBezTo>
                    <a:pt x="2892" y="2782"/>
                    <a:pt x="5675" y="2137"/>
                    <a:pt x="8498" y="1612"/>
                  </a:cubicBezTo>
                  <a:cubicBezTo>
                    <a:pt x="11240" y="1128"/>
                    <a:pt x="14023" y="725"/>
                    <a:pt x="16846" y="524"/>
                  </a:cubicBezTo>
                  <a:cubicBezTo>
                    <a:pt x="19177" y="321"/>
                    <a:pt x="21536" y="231"/>
                    <a:pt x="23900" y="231"/>
                  </a:cubicBezTo>
                  <a:cubicBezTo>
                    <a:pt x="24358" y="231"/>
                    <a:pt x="24816" y="235"/>
                    <a:pt x="25274" y="241"/>
                  </a:cubicBezTo>
                  <a:cubicBezTo>
                    <a:pt x="28057" y="282"/>
                    <a:pt x="30799" y="483"/>
                    <a:pt x="33542" y="846"/>
                  </a:cubicBezTo>
                  <a:cubicBezTo>
                    <a:pt x="36284" y="1169"/>
                    <a:pt x="39027" y="1653"/>
                    <a:pt x="41688" y="2298"/>
                  </a:cubicBezTo>
                  <a:lnTo>
                    <a:pt x="42656" y="2540"/>
                  </a:lnTo>
                  <a:cubicBezTo>
                    <a:pt x="42818" y="2540"/>
                    <a:pt x="42898" y="2338"/>
                    <a:pt x="42777" y="2298"/>
                  </a:cubicBezTo>
                  <a:cubicBezTo>
                    <a:pt x="40075" y="1653"/>
                    <a:pt x="37373" y="1128"/>
                    <a:pt x="34671" y="766"/>
                  </a:cubicBezTo>
                  <a:cubicBezTo>
                    <a:pt x="31888" y="362"/>
                    <a:pt x="29106" y="120"/>
                    <a:pt x="26323" y="40"/>
                  </a:cubicBezTo>
                  <a:cubicBezTo>
                    <a:pt x="25442" y="14"/>
                    <a:pt x="24561" y="1"/>
                    <a:pt x="23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 rot="-6495022">
              <a:off x="3844267" y="4433258"/>
              <a:ext cx="708483" cy="658988"/>
            </a:xfrm>
            <a:custGeom>
              <a:avLst/>
              <a:gdLst/>
              <a:ahLst/>
              <a:cxnLst/>
              <a:rect l="l" t="t" r="r" b="b"/>
              <a:pathLst>
                <a:path w="20770" h="19319" extrusionOk="0">
                  <a:moveTo>
                    <a:pt x="20770" y="1"/>
                  </a:moveTo>
                  <a:lnTo>
                    <a:pt x="20770" y="1"/>
                  </a:lnTo>
                  <a:cubicBezTo>
                    <a:pt x="19399" y="485"/>
                    <a:pt x="18148" y="1170"/>
                    <a:pt x="17059" y="2098"/>
                  </a:cubicBezTo>
                  <a:lnTo>
                    <a:pt x="8873" y="8026"/>
                  </a:lnTo>
                  <a:cubicBezTo>
                    <a:pt x="6977" y="9357"/>
                    <a:pt x="5162" y="10809"/>
                    <a:pt x="3509" y="12382"/>
                  </a:cubicBezTo>
                  <a:cubicBezTo>
                    <a:pt x="1613" y="14277"/>
                    <a:pt x="0" y="16939"/>
                    <a:pt x="646" y="19318"/>
                  </a:cubicBezTo>
                  <a:lnTo>
                    <a:pt x="726" y="19238"/>
                  </a:lnTo>
                  <a:cubicBezTo>
                    <a:pt x="5122" y="17302"/>
                    <a:pt x="9397" y="14922"/>
                    <a:pt x="13027" y="11777"/>
                  </a:cubicBezTo>
                  <a:cubicBezTo>
                    <a:pt x="16656" y="8591"/>
                    <a:pt x="19600" y="4517"/>
                    <a:pt x="20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 rot="-6495022">
              <a:off x="3604079" y="3882601"/>
              <a:ext cx="1412838" cy="359631"/>
            </a:xfrm>
            <a:custGeom>
              <a:avLst/>
              <a:gdLst/>
              <a:ahLst/>
              <a:cxnLst/>
              <a:rect l="l" t="t" r="r" b="b"/>
              <a:pathLst>
                <a:path w="41419" h="10543" extrusionOk="0">
                  <a:moveTo>
                    <a:pt x="18469" y="1"/>
                  </a:moveTo>
                  <a:cubicBezTo>
                    <a:pt x="12280" y="1"/>
                    <a:pt x="4717" y="2412"/>
                    <a:pt x="1" y="5503"/>
                  </a:cubicBezTo>
                  <a:cubicBezTo>
                    <a:pt x="3469" y="7923"/>
                    <a:pt x="7865" y="8891"/>
                    <a:pt x="12180" y="9536"/>
                  </a:cubicBezTo>
                  <a:cubicBezTo>
                    <a:pt x="16798" y="10211"/>
                    <a:pt x="21453" y="10543"/>
                    <a:pt x="26107" y="10543"/>
                  </a:cubicBezTo>
                  <a:cubicBezTo>
                    <a:pt x="28403" y="10543"/>
                    <a:pt x="30699" y="10462"/>
                    <a:pt x="32990" y="10302"/>
                  </a:cubicBezTo>
                  <a:cubicBezTo>
                    <a:pt x="35853" y="10101"/>
                    <a:pt x="38838" y="9738"/>
                    <a:pt x="41419" y="8326"/>
                  </a:cubicBezTo>
                  <a:cubicBezTo>
                    <a:pt x="41419" y="7963"/>
                    <a:pt x="41015" y="7721"/>
                    <a:pt x="40693" y="7600"/>
                  </a:cubicBezTo>
                  <a:lnTo>
                    <a:pt x="28150" y="2438"/>
                  </a:lnTo>
                  <a:cubicBezTo>
                    <a:pt x="26497" y="1712"/>
                    <a:pt x="24803" y="1067"/>
                    <a:pt x="23029" y="543"/>
                  </a:cubicBezTo>
                  <a:cubicBezTo>
                    <a:pt x="21658" y="171"/>
                    <a:pt x="20112" y="1"/>
                    <a:pt x="18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 rot="-6495022">
              <a:off x="4385102" y="4261007"/>
              <a:ext cx="796523" cy="577224"/>
            </a:xfrm>
            <a:custGeom>
              <a:avLst/>
              <a:gdLst/>
              <a:ahLst/>
              <a:cxnLst/>
              <a:rect l="l" t="t" r="r" b="b"/>
              <a:pathLst>
                <a:path w="23351" h="16922" extrusionOk="0">
                  <a:moveTo>
                    <a:pt x="81" y="0"/>
                  </a:moveTo>
                  <a:cubicBezTo>
                    <a:pt x="0" y="4719"/>
                    <a:pt x="2823" y="8953"/>
                    <a:pt x="6655" y="11615"/>
                  </a:cubicBezTo>
                  <a:cubicBezTo>
                    <a:pt x="10446" y="14236"/>
                    <a:pt x="15124" y="15567"/>
                    <a:pt x="19762" y="16616"/>
                  </a:cubicBezTo>
                  <a:cubicBezTo>
                    <a:pt x="20501" y="16769"/>
                    <a:pt x="21257" y="16922"/>
                    <a:pt x="22019" y="16922"/>
                  </a:cubicBezTo>
                  <a:cubicBezTo>
                    <a:pt x="22461" y="16922"/>
                    <a:pt x="22906" y="16870"/>
                    <a:pt x="23351" y="16737"/>
                  </a:cubicBezTo>
                  <a:cubicBezTo>
                    <a:pt x="19842" y="13631"/>
                    <a:pt x="16576" y="10365"/>
                    <a:pt x="13511" y="6897"/>
                  </a:cubicBezTo>
                  <a:cubicBezTo>
                    <a:pt x="10405" y="3428"/>
                    <a:pt x="4840" y="1008"/>
                    <a:pt x="1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 rot="-6495022">
              <a:off x="4329475" y="5043464"/>
              <a:ext cx="345339" cy="515893"/>
            </a:xfrm>
            <a:custGeom>
              <a:avLst/>
              <a:gdLst/>
              <a:ahLst/>
              <a:cxnLst/>
              <a:rect l="l" t="t" r="r" b="b"/>
              <a:pathLst>
                <a:path w="10124" h="15124" extrusionOk="0">
                  <a:moveTo>
                    <a:pt x="9881" y="0"/>
                  </a:moveTo>
                  <a:lnTo>
                    <a:pt x="9881" y="0"/>
                  </a:lnTo>
                  <a:cubicBezTo>
                    <a:pt x="6050" y="3186"/>
                    <a:pt x="2985" y="7179"/>
                    <a:pt x="969" y="11696"/>
                  </a:cubicBezTo>
                  <a:cubicBezTo>
                    <a:pt x="444" y="12825"/>
                    <a:pt x="1" y="14156"/>
                    <a:pt x="646" y="15124"/>
                  </a:cubicBezTo>
                  <a:cubicBezTo>
                    <a:pt x="3227" y="13511"/>
                    <a:pt x="5405" y="10688"/>
                    <a:pt x="7179" y="8268"/>
                  </a:cubicBezTo>
                  <a:cubicBezTo>
                    <a:pt x="8994" y="5808"/>
                    <a:pt x="10123" y="2864"/>
                    <a:pt x="98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 rot="-6495022">
              <a:off x="4813019" y="4963338"/>
              <a:ext cx="359085" cy="468615"/>
            </a:xfrm>
            <a:custGeom>
              <a:avLst/>
              <a:gdLst/>
              <a:ahLst/>
              <a:cxnLst/>
              <a:rect l="l" t="t" r="r" b="b"/>
              <a:pathLst>
                <a:path w="10527" h="13738" extrusionOk="0">
                  <a:moveTo>
                    <a:pt x="1612" y="1"/>
                  </a:moveTo>
                  <a:cubicBezTo>
                    <a:pt x="1196" y="1"/>
                    <a:pt x="752" y="81"/>
                    <a:pt x="283" y="267"/>
                  </a:cubicBezTo>
                  <a:lnTo>
                    <a:pt x="243" y="267"/>
                  </a:lnTo>
                  <a:cubicBezTo>
                    <a:pt x="1" y="3332"/>
                    <a:pt x="969" y="6397"/>
                    <a:pt x="2985" y="8777"/>
                  </a:cubicBezTo>
                  <a:cubicBezTo>
                    <a:pt x="5002" y="11076"/>
                    <a:pt x="7623" y="12810"/>
                    <a:pt x="10527" y="13737"/>
                  </a:cubicBezTo>
                  <a:cubicBezTo>
                    <a:pt x="9518" y="10995"/>
                    <a:pt x="8389" y="8293"/>
                    <a:pt x="7220" y="5591"/>
                  </a:cubicBezTo>
                  <a:cubicBezTo>
                    <a:pt x="6776" y="4502"/>
                    <a:pt x="6211" y="3453"/>
                    <a:pt x="5486" y="2485"/>
                  </a:cubicBezTo>
                  <a:cubicBezTo>
                    <a:pt x="4762" y="1565"/>
                    <a:pt x="3449" y="1"/>
                    <a:pt x="1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CUSTOM_8"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21"/>
          <p:cNvSpPr txBox="1">
            <a:spLocks noGrp="1"/>
          </p:cNvSpPr>
          <p:nvPr>
            <p:ph type="title" hasCustomPrompt="1"/>
          </p:nvPr>
        </p:nvSpPr>
        <p:spPr>
          <a:xfrm>
            <a:off x="311700" y="1906338"/>
            <a:ext cx="8520600" cy="83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r>
              <a:t>xx%</a:t>
            </a:r>
          </a:p>
        </p:txBody>
      </p:sp>
      <p:sp>
        <p:nvSpPr>
          <p:cNvPr id="712" name="Google Shape;712;p21"/>
          <p:cNvSpPr txBox="1">
            <a:spLocks noGrp="1"/>
          </p:cNvSpPr>
          <p:nvPr>
            <p:ph type="body" idx="1"/>
          </p:nvPr>
        </p:nvSpPr>
        <p:spPr>
          <a:xfrm>
            <a:off x="311700" y="2697763"/>
            <a:ext cx="8520600" cy="5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713" name="Google Shape;713;p21"/>
          <p:cNvSpPr/>
          <p:nvPr/>
        </p:nvSpPr>
        <p:spPr>
          <a:xfrm rot="3863130" flipH="1">
            <a:off x="-1823485" y="2594383"/>
            <a:ext cx="4426608" cy="4334149"/>
          </a:xfrm>
          <a:custGeom>
            <a:avLst/>
            <a:gdLst/>
            <a:ahLst/>
            <a:cxnLst/>
            <a:rect l="l" t="t" r="r" b="b"/>
            <a:pathLst>
              <a:path w="164618" h="181830" extrusionOk="0">
                <a:moveTo>
                  <a:pt x="17337" y="0"/>
                </a:moveTo>
                <a:cubicBezTo>
                  <a:pt x="11319" y="0"/>
                  <a:pt x="5466" y="2631"/>
                  <a:pt x="351" y="7417"/>
                </a:cubicBezTo>
                <a:lnTo>
                  <a:pt x="0" y="23756"/>
                </a:lnTo>
                <a:cubicBezTo>
                  <a:pt x="11551" y="25117"/>
                  <a:pt x="25123" y="28148"/>
                  <a:pt x="31316" y="39963"/>
                </a:cubicBezTo>
                <a:cubicBezTo>
                  <a:pt x="35137" y="47342"/>
                  <a:pt x="35006" y="56214"/>
                  <a:pt x="38212" y="63944"/>
                </a:cubicBezTo>
                <a:cubicBezTo>
                  <a:pt x="42253" y="73739"/>
                  <a:pt x="51125" y="80107"/>
                  <a:pt x="59733" y="84675"/>
                </a:cubicBezTo>
                <a:cubicBezTo>
                  <a:pt x="68386" y="89243"/>
                  <a:pt x="76336" y="94382"/>
                  <a:pt x="84900" y="99960"/>
                </a:cubicBezTo>
                <a:cubicBezTo>
                  <a:pt x="106334" y="113927"/>
                  <a:pt x="117885" y="167116"/>
                  <a:pt x="111956" y="181830"/>
                </a:cubicBezTo>
                <a:lnTo>
                  <a:pt x="164618" y="98159"/>
                </a:lnTo>
                <a:cubicBezTo>
                  <a:pt x="155043" y="77033"/>
                  <a:pt x="135498" y="61353"/>
                  <a:pt x="115426" y="58673"/>
                </a:cubicBezTo>
                <a:cubicBezTo>
                  <a:pt x="112484" y="58295"/>
                  <a:pt x="109552" y="58172"/>
                  <a:pt x="106623" y="58172"/>
                </a:cubicBezTo>
                <a:cubicBezTo>
                  <a:pt x="101103" y="58172"/>
                  <a:pt x="95600" y="58611"/>
                  <a:pt x="90084" y="58611"/>
                </a:cubicBezTo>
                <a:cubicBezTo>
                  <a:pt x="89352" y="58611"/>
                  <a:pt x="88620" y="58603"/>
                  <a:pt x="87887" y="58586"/>
                </a:cubicBezTo>
                <a:cubicBezTo>
                  <a:pt x="78664" y="58366"/>
                  <a:pt x="68781" y="56302"/>
                  <a:pt x="61227" y="49362"/>
                </a:cubicBezTo>
                <a:cubicBezTo>
                  <a:pt x="48841" y="38074"/>
                  <a:pt x="45854" y="17036"/>
                  <a:pt x="33073" y="6319"/>
                </a:cubicBezTo>
                <a:cubicBezTo>
                  <a:pt x="27958" y="2002"/>
                  <a:pt x="22585" y="0"/>
                  <a:pt x="173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4" name="Google Shape;714;p21"/>
          <p:cNvGrpSpPr/>
          <p:nvPr/>
        </p:nvGrpSpPr>
        <p:grpSpPr>
          <a:xfrm rot="-4498532">
            <a:off x="154133" y="3097747"/>
            <a:ext cx="1909331" cy="1939678"/>
            <a:chOff x="-754697" y="1352100"/>
            <a:chExt cx="6171556" cy="3954075"/>
          </a:xfrm>
        </p:grpSpPr>
        <p:sp>
          <p:nvSpPr>
            <p:cNvPr id="715" name="Google Shape;715;p21"/>
            <p:cNvSpPr/>
            <p:nvPr/>
          </p:nvSpPr>
          <p:spPr>
            <a:xfrm rot="-5400000">
              <a:off x="58844" y="2158513"/>
              <a:ext cx="2111360" cy="3738443"/>
            </a:xfrm>
            <a:custGeom>
              <a:avLst/>
              <a:gdLst/>
              <a:ahLst/>
              <a:cxnLst/>
              <a:rect l="l" t="t" r="r" b="b"/>
              <a:pathLst>
                <a:path w="38310" h="68080" extrusionOk="0">
                  <a:moveTo>
                    <a:pt x="314" y="1"/>
                  </a:moveTo>
                  <a:cubicBezTo>
                    <a:pt x="147" y="1"/>
                    <a:pt x="1" y="191"/>
                    <a:pt x="153" y="313"/>
                  </a:cubicBezTo>
                  <a:cubicBezTo>
                    <a:pt x="3661" y="3942"/>
                    <a:pt x="6968" y="7693"/>
                    <a:pt x="10074" y="11645"/>
                  </a:cubicBezTo>
                  <a:cubicBezTo>
                    <a:pt x="13179" y="15597"/>
                    <a:pt x="16083" y="19711"/>
                    <a:pt x="18785" y="23945"/>
                  </a:cubicBezTo>
                  <a:cubicBezTo>
                    <a:pt x="21527" y="28261"/>
                    <a:pt x="24027" y="32737"/>
                    <a:pt x="26326" y="37294"/>
                  </a:cubicBezTo>
                  <a:cubicBezTo>
                    <a:pt x="28625" y="41852"/>
                    <a:pt x="30682" y="46570"/>
                    <a:pt x="32537" y="51369"/>
                  </a:cubicBezTo>
                  <a:cubicBezTo>
                    <a:pt x="34392" y="56168"/>
                    <a:pt x="36005" y="61048"/>
                    <a:pt x="37376" y="66049"/>
                  </a:cubicBezTo>
                  <a:cubicBezTo>
                    <a:pt x="37538" y="66694"/>
                    <a:pt x="37739" y="67299"/>
                    <a:pt x="37901" y="67904"/>
                  </a:cubicBezTo>
                  <a:cubicBezTo>
                    <a:pt x="37918" y="68026"/>
                    <a:pt x="38002" y="68080"/>
                    <a:pt x="38087" y="68080"/>
                  </a:cubicBezTo>
                  <a:cubicBezTo>
                    <a:pt x="38198" y="68080"/>
                    <a:pt x="38309" y="67984"/>
                    <a:pt x="38263" y="67824"/>
                  </a:cubicBezTo>
                  <a:cubicBezTo>
                    <a:pt x="36973" y="62823"/>
                    <a:pt x="35400" y="57903"/>
                    <a:pt x="33626" y="53023"/>
                  </a:cubicBezTo>
                  <a:cubicBezTo>
                    <a:pt x="31811" y="48183"/>
                    <a:pt x="29794" y="43465"/>
                    <a:pt x="27536" y="38827"/>
                  </a:cubicBezTo>
                  <a:cubicBezTo>
                    <a:pt x="25278" y="34229"/>
                    <a:pt x="22858" y="29753"/>
                    <a:pt x="20156" y="25438"/>
                  </a:cubicBezTo>
                  <a:cubicBezTo>
                    <a:pt x="17494" y="21082"/>
                    <a:pt x="14631" y="16888"/>
                    <a:pt x="11525" y="12855"/>
                  </a:cubicBezTo>
                  <a:cubicBezTo>
                    <a:pt x="8460" y="8862"/>
                    <a:pt x="5194" y="5031"/>
                    <a:pt x="1725" y="1361"/>
                  </a:cubicBezTo>
                  <a:cubicBezTo>
                    <a:pt x="1322" y="918"/>
                    <a:pt x="879" y="514"/>
                    <a:pt x="475" y="71"/>
                  </a:cubicBezTo>
                  <a:cubicBezTo>
                    <a:pt x="426" y="21"/>
                    <a:pt x="369" y="1"/>
                    <a:pt x="3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1"/>
            <p:cNvSpPr/>
            <p:nvPr/>
          </p:nvSpPr>
          <p:spPr>
            <a:xfrm rot="-5400000">
              <a:off x="-57623" y="2120398"/>
              <a:ext cx="2476039" cy="939443"/>
            </a:xfrm>
            <a:custGeom>
              <a:avLst/>
              <a:gdLst/>
              <a:ahLst/>
              <a:cxnLst/>
              <a:rect l="l" t="t" r="r" b="b"/>
              <a:pathLst>
                <a:path w="44927" h="17108" extrusionOk="0">
                  <a:moveTo>
                    <a:pt x="8186" y="0"/>
                  </a:moveTo>
                  <a:cubicBezTo>
                    <a:pt x="5062" y="0"/>
                    <a:pt x="1997" y="894"/>
                    <a:pt x="0" y="3391"/>
                  </a:cubicBezTo>
                  <a:lnTo>
                    <a:pt x="202" y="3431"/>
                  </a:lnTo>
                  <a:cubicBezTo>
                    <a:pt x="6735" y="8391"/>
                    <a:pt x="13752" y="12787"/>
                    <a:pt x="21415" y="15207"/>
                  </a:cubicBezTo>
                  <a:cubicBezTo>
                    <a:pt x="25260" y="16421"/>
                    <a:pt x="29289" y="17107"/>
                    <a:pt x="33291" y="17107"/>
                  </a:cubicBezTo>
                  <a:cubicBezTo>
                    <a:pt x="37263" y="17107"/>
                    <a:pt x="41210" y="16431"/>
                    <a:pt x="44927" y="14925"/>
                  </a:cubicBezTo>
                  <a:cubicBezTo>
                    <a:pt x="43193" y="13190"/>
                    <a:pt x="40934" y="12182"/>
                    <a:pt x="38756" y="11214"/>
                  </a:cubicBezTo>
                  <a:lnTo>
                    <a:pt x="23230" y="4439"/>
                  </a:lnTo>
                  <a:cubicBezTo>
                    <a:pt x="19681" y="2907"/>
                    <a:pt x="16132" y="1334"/>
                    <a:pt x="12381" y="487"/>
                  </a:cubicBezTo>
                  <a:cubicBezTo>
                    <a:pt x="11034" y="185"/>
                    <a:pt x="9604" y="0"/>
                    <a:pt x="81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1"/>
            <p:cNvSpPr/>
            <p:nvPr/>
          </p:nvSpPr>
          <p:spPr>
            <a:xfrm rot="-5400000">
              <a:off x="2604364" y="700076"/>
              <a:ext cx="1778205" cy="3846785"/>
            </a:xfrm>
            <a:custGeom>
              <a:avLst/>
              <a:gdLst/>
              <a:ahLst/>
              <a:cxnLst/>
              <a:rect l="l" t="t" r="r" b="b"/>
              <a:pathLst>
                <a:path w="32265" h="70053" extrusionOk="0">
                  <a:moveTo>
                    <a:pt x="445" y="1"/>
                  </a:moveTo>
                  <a:lnTo>
                    <a:pt x="445" y="1"/>
                  </a:lnTo>
                  <a:cubicBezTo>
                    <a:pt x="1" y="8228"/>
                    <a:pt x="2300" y="16334"/>
                    <a:pt x="5082" y="24077"/>
                  </a:cubicBezTo>
                  <a:cubicBezTo>
                    <a:pt x="9438" y="36135"/>
                    <a:pt x="15003" y="47710"/>
                    <a:pt x="21738" y="58599"/>
                  </a:cubicBezTo>
                  <a:cubicBezTo>
                    <a:pt x="24440" y="62995"/>
                    <a:pt x="27465" y="67390"/>
                    <a:pt x="31699" y="70052"/>
                  </a:cubicBezTo>
                  <a:cubicBezTo>
                    <a:pt x="32264" y="69649"/>
                    <a:pt x="32264" y="68762"/>
                    <a:pt x="32143" y="68036"/>
                  </a:cubicBezTo>
                  <a:cubicBezTo>
                    <a:pt x="31095" y="59446"/>
                    <a:pt x="30006" y="50815"/>
                    <a:pt x="28917" y="42225"/>
                  </a:cubicBezTo>
                  <a:cubicBezTo>
                    <a:pt x="28554" y="38757"/>
                    <a:pt x="27989" y="35329"/>
                    <a:pt x="27223" y="31901"/>
                  </a:cubicBezTo>
                  <a:cubicBezTo>
                    <a:pt x="24239" y="19399"/>
                    <a:pt x="11212" y="5445"/>
                    <a:pt x="4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1"/>
            <p:cNvSpPr/>
            <p:nvPr/>
          </p:nvSpPr>
          <p:spPr>
            <a:xfrm rot="-5400000">
              <a:off x="1895155" y="2583442"/>
              <a:ext cx="853582" cy="3058352"/>
            </a:xfrm>
            <a:custGeom>
              <a:avLst/>
              <a:gdLst/>
              <a:ahLst/>
              <a:cxnLst/>
              <a:rect l="l" t="t" r="r" b="b"/>
              <a:pathLst>
                <a:path w="15488" h="55695" extrusionOk="0">
                  <a:moveTo>
                    <a:pt x="11696" y="0"/>
                  </a:moveTo>
                  <a:cubicBezTo>
                    <a:pt x="4800" y="5001"/>
                    <a:pt x="1170" y="14156"/>
                    <a:pt x="566" y="23189"/>
                  </a:cubicBezTo>
                  <a:cubicBezTo>
                    <a:pt x="1" y="32183"/>
                    <a:pt x="2098" y="41136"/>
                    <a:pt x="4518" y="49766"/>
                  </a:cubicBezTo>
                  <a:cubicBezTo>
                    <a:pt x="5163" y="51944"/>
                    <a:pt x="5849" y="54202"/>
                    <a:pt x="7421" y="55695"/>
                  </a:cubicBezTo>
                  <a:cubicBezTo>
                    <a:pt x="8873" y="46741"/>
                    <a:pt x="10769" y="37829"/>
                    <a:pt x="13148" y="29077"/>
                  </a:cubicBezTo>
                  <a:cubicBezTo>
                    <a:pt x="15487" y="20326"/>
                    <a:pt x="14237" y="8711"/>
                    <a:pt x="116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1"/>
            <p:cNvSpPr/>
            <p:nvPr/>
          </p:nvSpPr>
          <p:spPr>
            <a:xfrm rot="-5400000">
              <a:off x="-967442" y="3510662"/>
              <a:ext cx="1631495" cy="399324"/>
            </a:xfrm>
            <a:custGeom>
              <a:avLst/>
              <a:gdLst/>
              <a:ahLst/>
              <a:cxnLst/>
              <a:rect l="l" t="t" r="r" b="b"/>
              <a:pathLst>
                <a:path w="29603" h="7272" extrusionOk="0">
                  <a:moveTo>
                    <a:pt x="14143" y="0"/>
                  </a:moveTo>
                  <a:cubicBezTo>
                    <a:pt x="11170" y="0"/>
                    <a:pt x="8191" y="288"/>
                    <a:pt x="5244" y="872"/>
                  </a:cubicBezTo>
                  <a:cubicBezTo>
                    <a:pt x="3187" y="1275"/>
                    <a:pt x="888" y="2001"/>
                    <a:pt x="1" y="4058"/>
                  </a:cubicBezTo>
                  <a:cubicBezTo>
                    <a:pt x="4518" y="6518"/>
                    <a:pt x="10446" y="6962"/>
                    <a:pt x="15487" y="7244"/>
                  </a:cubicBezTo>
                  <a:cubicBezTo>
                    <a:pt x="15858" y="7262"/>
                    <a:pt x="16230" y="7271"/>
                    <a:pt x="16603" y="7271"/>
                  </a:cubicBezTo>
                  <a:cubicBezTo>
                    <a:pt x="21253" y="7271"/>
                    <a:pt x="25981" y="5858"/>
                    <a:pt x="29602" y="2647"/>
                  </a:cubicBezTo>
                  <a:cubicBezTo>
                    <a:pt x="24609" y="896"/>
                    <a:pt x="19386" y="0"/>
                    <a:pt x="141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1"/>
            <p:cNvSpPr/>
            <p:nvPr/>
          </p:nvSpPr>
          <p:spPr>
            <a:xfrm rot="-5400000">
              <a:off x="140117" y="4026774"/>
              <a:ext cx="844654" cy="1714149"/>
            </a:xfrm>
            <a:custGeom>
              <a:avLst/>
              <a:gdLst/>
              <a:ahLst/>
              <a:cxnLst/>
              <a:rect l="l" t="t" r="r" b="b"/>
              <a:pathLst>
                <a:path w="15326" h="31216" extrusionOk="0">
                  <a:moveTo>
                    <a:pt x="11696" y="0"/>
                  </a:moveTo>
                  <a:cubicBezTo>
                    <a:pt x="6897" y="2864"/>
                    <a:pt x="3428" y="7986"/>
                    <a:pt x="1735" y="13632"/>
                  </a:cubicBezTo>
                  <a:cubicBezTo>
                    <a:pt x="41" y="19237"/>
                    <a:pt x="0" y="25367"/>
                    <a:pt x="1009" y="31215"/>
                  </a:cubicBezTo>
                  <a:cubicBezTo>
                    <a:pt x="4074" y="26577"/>
                    <a:pt x="7058" y="21859"/>
                    <a:pt x="9921" y="17019"/>
                  </a:cubicBezTo>
                  <a:cubicBezTo>
                    <a:pt x="11131" y="15084"/>
                    <a:pt x="12139" y="13027"/>
                    <a:pt x="12946" y="10889"/>
                  </a:cubicBezTo>
                  <a:cubicBezTo>
                    <a:pt x="13793" y="8187"/>
                    <a:pt x="15325" y="3025"/>
                    <a:pt x="116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1"/>
            <p:cNvSpPr/>
            <p:nvPr/>
          </p:nvSpPr>
          <p:spPr>
            <a:xfrm rot="-5400000">
              <a:off x="2581706" y="1169765"/>
              <a:ext cx="1405810" cy="3070158"/>
            </a:xfrm>
            <a:custGeom>
              <a:avLst/>
              <a:gdLst/>
              <a:ahLst/>
              <a:cxnLst/>
              <a:rect l="l" t="t" r="r" b="b"/>
              <a:pathLst>
                <a:path w="25508" h="55910" extrusionOk="0">
                  <a:moveTo>
                    <a:pt x="361" y="0"/>
                  </a:moveTo>
                  <a:cubicBezTo>
                    <a:pt x="179" y="0"/>
                    <a:pt x="1" y="257"/>
                    <a:pt x="156" y="443"/>
                  </a:cubicBezTo>
                  <a:lnTo>
                    <a:pt x="277" y="564"/>
                  </a:lnTo>
                  <a:lnTo>
                    <a:pt x="640" y="1048"/>
                  </a:lnTo>
                  <a:cubicBezTo>
                    <a:pt x="1083" y="1693"/>
                    <a:pt x="1527" y="2298"/>
                    <a:pt x="1970" y="2943"/>
                  </a:cubicBezTo>
                  <a:cubicBezTo>
                    <a:pt x="3584" y="5242"/>
                    <a:pt x="5076" y="7581"/>
                    <a:pt x="6487" y="10001"/>
                  </a:cubicBezTo>
                  <a:cubicBezTo>
                    <a:pt x="8665" y="13590"/>
                    <a:pt x="10722" y="17300"/>
                    <a:pt x="12577" y="21091"/>
                  </a:cubicBezTo>
                  <a:cubicBezTo>
                    <a:pt x="14956" y="25850"/>
                    <a:pt x="17094" y="30770"/>
                    <a:pt x="18989" y="35771"/>
                  </a:cubicBezTo>
                  <a:cubicBezTo>
                    <a:pt x="21167" y="41538"/>
                    <a:pt x="22982" y="47426"/>
                    <a:pt x="24434" y="53395"/>
                  </a:cubicBezTo>
                  <a:cubicBezTo>
                    <a:pt x="24635" y="54161"/>
                    <a:pt x="24797" y="54968"/>
                    <a:pt x="24958" y="55734"/>
                  </a:cubicBezTo>
                  <a:cubicBezTo>
                    <a:pt x="24989" y="55857"/>
                    <a:pt x="25078" y="55910"/>
                    <a:pt x="25175" y="55910"/>
                  </a:cubicBezTo>
                  <a:cubicBezTo>
                    <a:pt x="25332" y="55910"/>
                    <a:pt x="25507" y="55772"/>
                    <a:pt x="25482" y="55573"/>
                  </a:cubicBezTo>
                  <a:cubicBezTo>
                    <a:pt x="24111" y="49483"/>
                    <a:pt x="22337" y="43474"/>
                    <a:pt x="20199" y="37586"/>
                  </a:cubicBezTo>
                  <a:cubicBezTo>
                    <a:pt x="18344" y="32424"/>
                    <a:pt x="16207" y="27383"/>
                    <a:pt x="13827" y="22463"/>
                  </a:cubicBezTo>
                  <a:cubicBezTo>
                    <a:pt x="11932" y="18470"/>
                    <a:pt x="9875" y="14598"/>
                    <a:pt x="7617" y="10807"/>
                  </a:cubicBezTo>
                  <a:cubicBezTo>
                    <a:pt x="6124" y="8226"/>
                    <a:pt x="4471" y="5686"/>
                    <a:pt x="2777" y="3185"/>
                  </a:cubicBezTo>
                  <a:cubicBezTo>
                    <a:pt x="2091" y="2177"/>
                    <a:pt x="1366" y="1088"/>
                    <a:pt x="599" y="161"/>
                  </a:cubicBezTo>
                  <a:lnTo>
                    <a:pt x="519" y="80"/>
                  </a:lnTo>
                  <a:cubicBezTo>
                    <a:pt x="472" y="24"/>
                    <a:pt x="416" y="0"/>
                    <a:pt x="3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1"/>
            <p:cNvSpPr/>
            <p:nvPr/>
          </p:nvSpPr>
          <p:spPr>
            <a:xfrm rot="-5400000">
              <a:off x="173498" y="2212286"/>
              <a:ext cx="2072506" cy="627705"/>
            </a:xfrm>
            <a:custGeom>
              <a:avLst/>
              <a:gdLst/>
              <a:ahLst/>
              <a:cxnLst/>
              <a:rect l="l" t="t" r="r" b="b"/>
              <a:pathLst>
                <a:path w="37605" h="11431" extrusionOk="0">
                  <a:moveTo>
                    <a:pt x="939" y="1"/>
                  </a:moveTo>
                  <a:cubicBezTo>
                    <a:pt x="740" y="1"/>
                    <a:pt x="540" y="29"/>
                    <a:pt x="340" y="58"/>
                  </a:cubicBezTo>
                  <a:lnTo>
                    <a:pt x="300" y="58"/>
                  </a:lnTo>
                  <a:cubicBezTo>
                    <a:pt x="0" y="95"/>
                    <a:pt x="83" y="550"/>
                    <a:pt x="355" y="550"/>
                  </a:cubicBezTo>
                  <a:cubicBezTo>
                    <a:pt x="376" y="550"/>
                    <a:pt x="398" y="548"/>
                    <a:pt x="421" y="542"/>
                  </a:cubicBezTo>
                  <a:lnTo>
                    <a:pt x="421" y="501"/>
                  </a:lnTo>
                  <a:lnTo>
                    <a:pt x="905" y="501"/>
                  </a:lnTo>
                  <a:cubicBezTo>
                    <a:pt x="1469" y="501"/>
                    <a:pt x="2074" y="542"/>
                    <a:pt x="2639" y="622"/>
                  </a:cubicBezTo>
                  <a:cubicBezTo>
                    <a:pt x="5301" y="985"/>
                    <a:pt x="7922" y="1671"/>
                    <a:pt x="10423" y="2599"/>
                  </a:cubicBezTo>
                  <a:cubicBezTo>
                    <a:pt x="14980" y="4171"/>
                    <a:pt x="19295" y="6309"/>
                    <a:pt x="23771" y="8003"/>
                  </a:cubicBezTo>
                  <a:cubicBezTo>
                    <a:pt x="26917" y="9213"/>
                    <a:pt x="30143" y="10140"/>
                    <a:pt x="33450" y="10866"/>
                  </a:cubicBezTo>
                  <a:cubicBezTo>
                    <a:pt x="34338" y="11068"/>
                    <a:pt x="35225" y="11189"/>
                    <a:pt x="36112" y="11310"/>
                  </a:cubicBezTo>
                  <a:cubicBezTo>
                    <a:pt x="36475" y="11390"/>
                    <a:pt x="36838" y="11431"/>
                    <a:pt x="37241" y="11431"/>
                  </a:cubicBezTo>
                  <a:lnTo>
                    <a:pt x="37282" y="11431"/>
                  </a:lnTo>
                  <a:cubicBezTo>
                    <a:pt x="37604" y="11431"/>
                    <a:pt x="37604" y="10947"/>
                    <a:pt x="37282" y="10947"/>
                  </a:cubicBezTo>
                  <a:cubicBezTo>
                    <a:pt x="36273" y="10866"/>
                    <a:pt x="35265" y="10705"/>
                    <a:pt x="34257" y="10503"/>
                  </a:cubicBezTo>
                  <a:cubicBezTo>
                    <a:pt x="31192" y="9898"/>
                    <a:pt x="28127" y="9051"/>
                    <a:pt x="25183" y="8003"/>
                  </a:cubicBezTo>
                  <a:cubicBezTo>
                    <a:pt x="22884" y="7196"/>
                    <a:pt x="20626" y="6269"/>
                    <a:pt x="18408" y="5301"/>
                  </a:cubicBezTo>
                  <a:cubicBezTo>
                    <a:pt x="16149" y="4333"/>
                    <a:pt x="13971" y="3365"/>
                    <a:pt x="11713" y="2518"/>
                  </a:cubicBezTo>
                  <a:cubicBezTo>
                    <a:pt x="8971" y="1469"/>
                    <a:pt x="6107" y="663"/>
                    <a:pt x="3244" y="179"/>
                  </a:cubicBezTo>
                  <a:cubicBezTo>
                    <a:pt x="2558" y="58"/>
                    <a:pt x="1873" y="18"/>
                    <a:pt x="1187" y="18"/>
                  </a:cubicBezTo>
                  <a:cubicBezTo>
                    <a:pt x="1105" y="6"/>
                    <a:pt x="1022" y="1"/>
                    <a:pt x="9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1"/>
            <p:cNvSpPr/>
            <p:nvPr/>
          </p:nvSpPr>
          <p:spPr>
            <a:xfrm rot="-5400000">
              <a:off x="1927538" y="2923913"/>
              <a:ext cx="349248" cy="2321591"/>
            </a:xfrm>
            <a:custGeom>
              <a:avLst/>
              <a:gdLst/>
              <a:ahLst/>
              <a:cxnLst/>
              <a:rect l="l" t="t" r="r" b="b"/>
              <a:pathLst>
                <a:path w="6337" h="42278" extrusionOk="0">
                  <a:moveTo>
                    <a:pt x="5975" y="0"/>
                  </a:moveTo>
                  <a:cubicBezTo>
                    <a:pt x="5906" y="0"/>
                    <a:pt x="5843" y="34"/>
                    <a:pt x="5808" y="117"/>
                  </a:cubicBezTo>
                  <a:lnTo>
                    <a:pt x="5808" y="157"/>
                  </a:lnTo>
                  <a:cubicBezTo>
                    <a:pt x="5525" y="803"/>
                    <a:pt x="5243" y="1488"/>
                    <a:pt x="5001" y="2174"/>
                  </a:cubicBezTo>
                  <a:cubicBezTo>
                    <a:pt x="4316" y="3989"/>
                    <a:pt x="3751" y="5884"/>
                    <a:pt x="3227" y="7739"/>
                  </a:cubicBezTo>
                  <a:cubicBezTo>
                    <a:pt x="2420" y="10603"/>
                    <a:pt x="1775" y="13466"/>
                    <a:pt x="1291" y="16410"/>
                  </a:cubicBezTo>
                  <a:cubicBezTo>
                    <a:pt x="686" y="20040"/>
                    <a:pt x="323" y="23750"/>
                    <a:pt x="162" y="27420"/>
                  </a:cubicBezTo>
                  <a:cubicBezTo>
                    <a:pt x="0" y="31775"/>
                    <a:pt x="202" y="36131"/>
                    <a:pt x="726" y="40406"/>
                  </a:cubicBezTo>
                  <a:cubicBezTo>
                    <a:pt x="807" y="40970"/>
                    <a:pt x="847" y="41535"/>
                    <a:pt x="928" y="42100"/>
                  </a:cubicBezTo>
                  <a:cubicBezTo>
                    <a:pt x="959" y="42226"/>
                    <a:pt x="1052" y="42278"/>
                    <a:pt x="1152" y="42278"/>
                  </a:cubicBezTo>
                  <a:cubicBezTo>
                    <a:pt x="1307" y="42278"/>
                    <a:pt x="1477" y="42151"/>
                    <a:pt x="1452" y="41979"/>
                  </a:cubicBezTo>
                  <a:cubicBezTo>
                    <a:pt x="847" y="37623"/>
                    <a:pt x="565" y="33227"/>
                    <a:pt x="646" y="28872"/>
                  </a:cubicBezTo>
                  <a:cubicBezTo>
                    <a:pt x="807" y="22056"/>
                    <a:pt x="1734" y="15321"/>
                    <a:pt x="3469" y="8788"/>
                  </a:cubicBezTo>
                  <a:cubicBezTo>
                    <a:pt x="3993" y="6771"/>
                    <a:pt x="4598" y="4795"/>
                    <a:pt x="5324" y="2819"/>
                  </a:cubicBezTo>
                  <a:cubicBezTo>
                    <a:pt x="5525" y="2255"/>
                    <a:pt x="5727" y="1690"/>
                    <a:pt x="5969" y="1125"/>
                  </a:cubicBezTo>
                  <a:lnTo>
                    <a:pt x="6090" y="843"/>
                  </a:lnTo>
                  <a:cubicBezTo>
                    <a:pt x="6090" y="803"/>
                    <a:pt x="6130" y="762"/>
                    <a:pt x="6130" y="722"/>
                  </a:cubicBezTo>
                  <a:lnTo>
                    <a:pt x="6130" y="682"/>
                  </a:lnTo>
                  <a:cubicBezTo>
                    <a:pt x="6171" y="601"/>
                    <a:pt x="6211" y="520"/>
                    <a:pt x="6251" y="440"/>
                  </a:cubicBezTo>
                  <a:lnTo>
                    <a:pt x="6251" y="399"/>
                  </a:lnTo>
                  <a:cubicBezTo>
                    <a:pt x="6337" y="200"/>
                    <a:pt x="6140" y="0"/>
                    <a:pt x="59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1"/>
            <p:cNvSpPr/>
            <p:nvPr/>
          </p:nvSpPr>
          <p:spPr>
            <a:xfrm rot="-5400000">
              <a:off x="205460" y="4311468"/>
              <a:ext cx="545448" cy="1188911"/>
            </a:xfrm>
            <a:custGeom>
              <a:avLst/>
              <a:gdLst/>
              <a:ahLst/>
              <a:cxnLst/>
              <a:rect l="l" t="t" r="r" b="b"/>
              <a:pathLst>
                <a:path w="9897" h="21651" extrusionOk="0">
                  <a:moveTo>
                    <a:pt x="9500" y="0"/>
                  </a:moveTo>
                  <a:cubicBezTo>
                    <a:pt x="9446" y="0"/>
                    <a:pt x="9391" y="18"/>
                    <a:pt x="9341" y="59"/>
                  </a:cubicBezTo>
                  <a:cubicBezTo>
                    <a:pt x="8414" y="906"/>
                    <a:pt x="7607" y="1915"/>
                    <a:pt x="6922" y="3003"/>
                  </a:cubicBezTo>
                  <a:cubicBezTo>
                    <a:pt x="4946" y="5947"/>
                    <a:pt x="3373" y="9133"/>
                    <a:pt x="2284" y="12521"/>
                  </a:cubicBezTo>
                  <a:cubicBezTo>
                    <a:pt x="1316" y="15384"/>
                    <a:pt x="550" y="18329"/>
                    <a:pt x="25" y="21313"/>
                  </a:cubicBezTo>
                  <a:cubicBezTo>
                    <a:pt x="1" y="21512"/>
                    <a:pt x="176" y="21650"/>
                    <a:pt x="333" y="21650"/>
                  </a:cubicBezTo>
                  <a:cubicBezTo>
                    <a:pt x="429" y="21650"/>
                    <a:pt x="519" y="21597"/>
                    <a:pt x="550" y="21474"/>
                  </a:cubicBezTo>
                  <a:cubicBezTo>
                    <a:pt x="1316" y="16675"/>
                    <a:pt x="2768" y="12037"/>
                    <a:pt x="4825" y="7641"/>
                  </a:cubicBezTo>
                  <a:cubicBezTo>
                    <a:pt x="5873" y="5343"/>
                    <a:pt x="7244" y="3205"/>
                    <a:pt x="8898" y="1269"/>
                  </a:cubicBezTo>
                  <a:cubicBezTo>
                    <a:pt x="9140" y="987"/>
                    <a:pt x="9422" y="705"/>
                    <a:pt x="9704" y="422"/>
                  </a:cubicBezTo>
                  <a:cubicBezTo>
                    <a:pt x="9897" y="262"/>
                    <a:pt x="9707" y="0"/>
                    <a:pt x="95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1"/>
            <p:cNvSpPr/>
            <p:nvPr/>
          </p:nvSpPr>
          <p:spPr>
            <a:xfrm rot="-5400000">
              <a:off x="-842421" y="3681359"/>
              <a:ext cx="1323361" cy="87750"/>
            </a:xfrm>
            <a:custGeom>
              <a:avLst/>
              <a:gdLst/>
              <a:ahLst/>
              <a:cxnLst/>
              <a:rect l="l" t="t" r="r" b="b"/>
              <a:pathLst>
                <a:path w="24012" h="1598" extrusionOk="0">
                  <a:moveTo>
                    <a:pt x="13224" y="1"/>
                  </a:moveTo>
                  <a:cubicBezTo>
                    <a:pt x="11591" y="1"/>
                    <a:pt x="9957" y="32"/>
                    <a:pt x="8324" y="97"/>
                  </a:cubicBezTo>
                  <a:cubicBezTo>
                    <a:pt x="5945" y="177"/>
                    <a:pt x="3566" y="419"/>
                    <a:pt x="1267" y="863"/>
                  </a:cubicBezTo>
                  <a:cubicBezTo>
                    <a:pt x="944" y="944"/>
                    <a:pt x="622" y="984"/>
                    <a:pt x="299" y="1105"/>
                  </a:cubicBezTo>
                  <a:cubicBezTo>
                    <a:pt x="1" y="1179"/>
                    <a:pt x="116" y="1598"/>
                    <a:pt x="357" y="1598"/>
                  </a:cubicBezTo>
                  <a:cubicBezTo>
                    <a:pt x="377" y="1598"/>
                    <a:pt x="398" y="1595"/>
                    <a:pt x="420" y="1589"/>
                  </a:cubicBezTo>
                  <a:cubicBezTo>
                    <a:pt x="1428" y="1307"/>
                    <a:pt x="2436" y="1105"/>
                    <a:pt x="3485" y="1024"/>
                  </a:cubicBezTo>
                  <a:cubicBezTo>
                    <a:pt x="6383" y="654"/>
                    <a:pt x="9309" y="480"/>
                    <a:pt x="12240" y="480"/>
                  </a:cubicBezTo>
                  <a:cubicBezTo>
                    <a:pt x="12817" y="480"/>
                    <a:pt x="13394" y="487"/>
                    <a:pt x="13970" y="500"/>
                  </a:cubicBezTo>
                  <a:cubicBezTo>
                    <a:pt x="17197" y="540"/>
                    <a:pt x="20463" y="702"/>
                    <a:pt x="23690" y="944"/>
                  </a:cubicBezTo>
                  <a:cubicBezTo>
                    <a:pt x="23702" y="945"/>
                    <a:pt x="23713" y="946"/>
                    <a:pt x="23724" y="946"/>
                  </a:cubicBezTo>
                  <a:cubicBezTo>
                    <a:pt x="24012" y="946"/>
                    <a:pt x="24000" y="458"/>
                    <a:pt x="23690" y="419"/>
                  </a:cubicBezTo>
                  <a:cubicBezTo>
                    <a:pt x="20201" y="145"/>
                    <a:pt x="16712" y="1"/>
                    <a:pt x="13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6" name="Google Shape;726;p21"/>
          <p:cNvGrpSpPr/>
          <p:nvPr/>
        </p:nvGrpSpPr>
        <p:grpSpPr>
          <a:xfrm rot="-7699724">
            <a:off x="6310521" y="-2358085"/>
            <a:ext cx="3806887" cy="4765914"/>
            <a:chOff x="6132853" y="1390870"/>
            <a:chExt cx="3806719" cy="4765704"/>
          </a:xfrm>
        </p:grpSpPr>
        <p:sp>
          <p:nvSpPr>
            <p:cNvPr id="727" name="Google Shape;727;p21"/>
            <p:cNvSpPr/>
            <p:nvPr/>
          </p:nvSpPr>
          <p:spPr>
            <a:xfrm rot="-9401137">
              <a:off x="6864169" y="1684114"/>
              <a:ext cx="2344087" cy="4179216"/>
            </a:xfrm>
            <a:custGeom>
              <a:avLst/>
              <a:gdLst/>
              <a:ahLst/>
              <a:cxnLst/>
              <a:rect l="l" t="t" r="r" b="b"/>
              <a:pathLst>
                <a:path w="68721" h="122521" extrusionOk="0">
                  <a:moveTo>
                    <a:pt x="66664" y="0"/>
                  </a:moveTo>
                  <a:lnTo>
                    <a:pt x="51581" y="8792"/>
                  </a:lnTo>
                  <a:cubicBezTo>
                    <a:pt x="51218" y="24521"/>
                    <a:pt x="46822" y="40410"/>
                    <a:pt x="37708" y="52549"/>
                  </a:cubicBezTo>
                  <a:cubicBezTo>
                    <a:pt x="28917" y="64244"/>
                    <a:pt x="15515" y="72109"/>
                    <a:pt x="1716" y="72109"/>
                  </a:cubicBezTo>
                  <a:cubicBezTo>
                    <a:pt x="1145" y="72109"/>
                    <a:pt x="573" y="72096"/>
                    <a:pt x="0" y="72069"/>
                  </a:cubicBezTo>
                  <a:lnTo>
                    <a:pt x="0" y="72069"/>
                  </a:lnTo>
                  <a:lnTo>
                    <a:pt x="6412" y="122520"/>
                  </a:lnTo>
                  <a:cubicBezTo>
                    <a:pt x="9518" y="113406"/>
                    <a:pt x="18350" y="108486"/>
                    <a:pt x="26294" y="103969"/>
                  </a:cubicBezTo>
                  <a:cubicBezTo>
                    <a:pt x="36498" y="98161"/>
                    <a:pt x="46540" y="91507"/>
                    <a:pt x="54484" y="82393"/>
                  </a:cubicBezTo>
                  <a:cubicBezTo>
                    <a:pt x="62470" y="73319"/>
                    <a:pt x="68237" y="61422"/>
                    <a:pt x="68559" y="48879"/>
                  </a:cubicBezTo>
                  <a:cubicBezTo>
                    <a:pt x="68721" y="42628"/>
                    <a:pt x="67591" y="36458"/>
                    <a:pt x="66825" y="30247"/>
                  </a:cubicBezTo>
                  <a:cubicBezTo>
                    <a:pt x="65656" y="20205"/>
                    <a:pt x="65575" y="10042"/>
                    <a:pt x="666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1"/>
            <p:cNvSpPr/>
            <p:nvPr/>
          </p:nvSpPr>
          <p:spPr>
            <a:xfrm rot="-9401137">
              <a:off x="7272015" y="4313412"/>
              <a:ext cx="31688" cy="19545"/>
            </a:xfrm>
            <a:custGeom>
              <a:avLst/>
              <a:gdLst/>
              <a:ahLst/>
              <a:cxnLst/>
              <a:rect l="l" t="t" r="r" b="b"/>
              <a:pathLst>
                <a:path w="929" h="573" extrusionOk="0">
                  <a:moveTo>
                    <a:pt x="538" y="0"/>
                  </a:moveTo>
                  <a:cubicBezTo>
                    <a:pt x="478" y="0"/>
                    <a:pt x="418" y="15"/>
                    <a:pt x="364" y="48"/>
                  </a:cubicBezTo>
                  <a:cubicBezTo>
                    <a:pt x="243" y="48"/>
                    <a:pt x="202" y="129"/>
                    <a:pt x="122" y="209"/>
                  </a:cubicBezTo>
                  <a:cubicBezTo>
                    <a:pt x="41" y="290"/>
                    <a:pt x="1" y="451"/>
                    <a:pt x="41" y="572"/>
                  </a:cubicBezTo>
                  <a:lnTo>
                    <a:pt x="323" y="451"/>
                  </a:lnTo>
                  <a:lnTo>
                    <a:pt x="323" y="491"/>
                  </a:lnTo>
                  <a:cubicBezTo>
                    <a:pt x="342" y="485"/>
                    <a:pt x="358" y="483"/>
                    <a:pt x="373" y="483"/>
                  </a:cubicBezTo>
                  <a:cubicBezTo>
                    <a:pt x="433" y="483"/>
                    <a:pt x="475" y="520"/>
                    <a:pt x="541" y="520"/>
                  </a:cubicBezTo>
                  <a:cubicBezTo>
                    <a:pt x="570" y="520"/>
                    <a:pt x="604" y="513"/>
                    <a:pt x="646" y="491"/>
                  </a:cubicBezTo>
                  <a:cubicBezTo>
                    <a:pt x="646" y="451"/>
                    <a:pt x="646" y="411"/>
                    <a:pt x="646" y="411"/>
                  </a:cubicBezTo>
                  <a:lnTo>
                    <a:pt x="928" y="290"/>
                  </a:lnTo>
                  <a:cubicBezTo>
                    <a:pt x="869" y="113"/>
                    <a:pt x="702" y="0"/>
                    <a:pt x="5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1"/>
            <p:cNvSpPr/>
            <p:nvPr/>
          </p:nvSpPr>
          <p:spPr>
            <a:xfrm rot="-9401137">
              <a:off x="8234467" y="2847548"/>
              <a:ext cx="42672" cy="50961"/>
            </a:xfrm>
            <a:custGeom>
              <a:avLst/>
              <a:gdLst/>
              <a:ahLst/>
              <a:cxnLst/>
              <a:rect l="l" t="t" r="r" b="b"/>
              <a:pathLst>
                <a:path w="1251" h="1494" extrusionOk="0">
                  <a:moveTo>
                    <a:pt x="484" y="1"/>
                  </a:moveTo>
                  <a:lnTo>
                    <a:pt x="323" y="82"/>
                  </a:lnTo>
                  <a:lnTo>
                    <a:pt x="162" y="203"/>
                  </a:lnTo>
                  <a:lnTo>
                    <a:pt x="81" y="324"/>
                  </a:lnTo>
                  <a:cubicBezTo>
                    <a:pt x="0" y="525"/>
                    <a:pt x="0" y="767"/>
                    <a:pt x="81" y="929"/>
                  </a:cubicBezTo>
                  <a:cubicBezTo>
                    <a:pt x="162" y="1251"/>
                    <a:pt x="403" y="1453"/>
                    <a:pt x="726" y="1493"/>
                  </a:cubicBezTo>
                  <a:lnTo>
                    <a:pt x="1008" y="1372"/>
                  </a:lnTo>
                  <a:lnTo>
                    <a:pt x="1250" y="1009"/>
                  </a:lnTo>
                  <a:lnTo>
                    <a:pt x="1250" y="687"/>
                  </a:lnTo>
                  <a:lnTo>
                    <a:pt x="1210" y="566"/>
                  </a:lnTo>
                  <a:cubicBezTo>
                    <a:pt x="1008" y="41"/>
                    <a:pt x="645" y="1"/>
                    <a:pt x="4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1"/>
            <p:cNvSpPr/>
            <p:nvPr/>
          </p:nvSpPr>
          <p:spPr>
            <a:xfrm rot="-9401137">
              <a:off x="8870405" y="2834548"/>
              <a:ext cx="27561" cy="35304"/>
            </a:xfrm>
            <a:custGeom>
              <a:avLst/>
              <a:gdLst/>
              <a:ahLst/>
              <a:cxnLst/>
              <a:rect l="l" t="t" r="r" b="b"/>
              <a:pathLst>
                <a:path w="808" h="1035" extrusionOk="0">
                  <a:moveTo>
                    <a:pt x="376" y="1"/>
                  </a:moveTo>
                  <a:cubicBezTo>
                    <a:pt x="331" y="1"/>
                    <a:pt x="286" y="9"/>
                    <a:pt x="243" y="26"/>
                  </a:cubicBezTo>
                  <a:lnTo>
                    <a:pt x="41" y="268"/>
                  </a:lnTo>
                  <a:cubicBezTo>
                    <a:pt x="41" y="349"/>
                    <a:pt x="41" y="389"/>
                    <a:pt x="41" y="470"/>
                  </a:cubicBezTo>
                  <a:cubicBezTo>
                    <a:pt x="1" y="550"/>
                    <a:pt x="1" y="671"/>
                    <a:pt x="1" y="752"/>
                  </a:cubicBezTo>
                  <a:lnTo>
                    <a:pt x="283" y="1034"/>
                  </a:lnTo>
                  <a:cubicBezTo>
                    <a:pt x="485" y="954"/>
                    <a:pt x="606" y="833"/>
                    <a:pt x="727" y="671"/>
                  </a:cubicBezTo>
                  <a:cubicBezTo>
                    <a:pt x="767" y="550"/>
                    <a:pt x="808" y="389"/>
                    <a:pt x="767" y="268"/>
                  </a:cubicBezTo>
                  <a:cubicBezTo>
                    <a:pt x="704" y="110"/>
                    <a:pt x="541" y="1"/>
                    <a:pt x="3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1"/>
            <p:cNvSpPr/>
            <p:nvPr/>
          </p:nvSpPr>
          <p:spPr>
            <a:xfrm rot="-9401137">
              <a:off x="8570353" y="2656276"/>
              <a:ext cx="27561" cy="32507"/>
            </a:xfrm>
            <a:custGeom>
              <a:avLst/>
              <a:gdLst/>
              <a:ahLst/>
              <a:cxnLst/>
              <a:rect l="l" t="t" r="r" b="b"/>
              <a:pathLst>
                <a:path w="808" h="953" extrusionOk="0">
                  <a:moveTo>
                    <a:pt x="485" y="0"/>
                  </a:moveTo>
                  <a:cubicBezTo>
                    <a:pt x="324" y="0"/>
                    <a:pt x="203" y="121"/>
                    <a:pt x="122" y="242"/>
                  </a:cubicBezTo>
                  <a:cubicBezTo>
                    <a:pt x="41" y="363"/>
                    <a:pt x="1" y="525"/>
                    <a:pt x="41" y="646"/>
                  </a:cubicBezTo>
                  <a:cubicBezTo>
                    <a:pt x="105" y="837"/>
                    <a:pt x="270" y="953"/>
                    <a:pt x="456" y="953"/>
                  </a:cubicBezTo>
                  <a:cubicBezTo>
                    <a:pt x="505" y="953"/>
                    <a:pt x="555" y="945"/>
                    <a:pt x="606" y="928"/>
                  </a:cubicBezTo>
                  <a:lnTo>
                    <a:pt x="807" y="686"/>
                  </a:lnTo>
                  <a:lnTo>
                    <a:pt x="807" y="605"/>
                  </a:lnTo>
                  <a:cubicBezTo>
                    <a:pt x="807" y="484"/>
                    <a:pt x="807" y="363"/>
                    <a:pt x="807" y="242"/>
                  </a:cubicBezTo>
                  <a:cubicBezTo>
                    <a:pt x="767" y="202"/>
                    <a:pt x="767" y="162"/>
                    <a:pt x="727" y="121"/>
                  </a:cubicBezTo>
                  <a:lnTo>
                    <a:pt x="4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1"/>
            <p:cNvSpPr/>
            <p:nvPr/>
          </p:nvSpPr>
          <p:spPr>
            <a:xfrm rot="-9401137">
              <a:off x="6840050" y="4230111"/>
              <a:ext cx="26163" cy="34690"/>
            </a:xfrm>
            <a:custGeom>
              <a:avLst/>
              <a:gdLst/>
              <a:ahLst/>
              <a:cxnLst/>
              <a:rect l="l" t="t" r="r" b="b"/>
              <a:pathLst>
                <a:path w="767" h="1017" extrusionOk="0">
                  <a:moveTo>
                    <a:pt x="466" y="0"/>
                  </a:moveTo>
                  <a:cubicBezTo>
                    <a:pt x="446" y="0"/>
                    <a:pt x="425" y="3"/>
                    <a:pt x="403" y="8"/>
                  </a:cubicBezTo>
                  <a:lnTo>
                    <a:pt x="161" y="290"/>
                  </a:lnTo>
                  <a:cubicBezTo>
                    <a:pt x="161" y="331"/>
                    <a:pt x="121" y="371"/>
                    <a:pt x="121" y="371"/>
                  </a:cubicBezTo>
                  <a:cubicBezTo>
                    <a:pt x="40" y="532"/>
                    <a:pt x="0" y="694"/>
                    <a:pt x="0" y="855"/>
                  </a:cubicBezTo>
                  <a:lnTo>
                    <a:pt x="323" y="1016"/>
                  </a:lnTo>
                  <a:cubicBezTo>
                    <a:pt x="645" y="855"/>
                    <a:pt x="766" y="532"/>
                    <a:pt x="726" y="210"/>
                  </a:cubicBezTo>
                  <a:cubicBezTo>
                    <a:pt x="691" y="105"/>
                    <a:pt x="596" y="0"/>
                    <a:pt x="4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1"/>
            <p:cNvSpPr/>
            <p:nvPr/>
          </p:nvSpPr>
          <p:spPr>
            <a:xfrm rot="-9401137">
              <a:off x="7632337" y="4193410"/>
              <a:ext cx="82581" cy="71631"/>
            </a:xfrm>
            <a:custGeom>
              <a:avLst/>
              <a:gdLst/>
              <a:ahLst/>
              <a:cxnLst/>
              <a:rect l="l" t="t" r="r" b="b"/>
              <a:pathLst>
                <a:path w="2421" h="2100" extrusionOk="0">
                  <a:moveTo>
                    <a:pt x="963" y="0"/>
                  </a:moveTo>
                  <a:cubicBezTo>
                    <a:pt x="753" y="0"/>
                    <a:pt x="541" y="81"/>
                    <a:pt x="404" y="218"/>
                  </a:cubicBezTo>
                  <a:cubicBezTo>
                    <a:pt x="122" y="420"/>
                    <a:pt x="1" y="783"/>
                    <a:pt x="82" y="1105"/>
                  </a:cubicBezTo>
                  <a:lnTo>
                    <a:pt x="243" y="1468"/>
                  </a:lnTo>
                  <a:lnTo>
                    <a:pt x="445" y="1710"/>
                  </a:lnTo>
                  <a:lnTo>
                    <a:pt x="646" y="1831"/>
                  </a:lnTo>
                  <a:lnTo>
                    <a:pt x="727" y="1872"/>
                  </a:lnTo>
                  <a:cubicBezTo>
                    <a:pt x="934" y="2027"/>
                    <a:pt x="1174" y="2099"/>
                    <a:pt x="1415" y="2099"/>
                  </a:cubicBezTo>
                  <a:cubicBezTo>
                    <a:pt x="1550" y="2099"/>
                    <a:pt x="1685" y="2076"/>
                    <a:pt x="1816" y="2033"/>
                  </a:cubicBezTo>
                  <a:cubicBezTo>
                    <a:pt x="2098" y="1912"/>
                    <a:pt x="2300" y="1630"/>
                    <a:pt x="2421" y="1347"/>
                  </a:cubicBezTo>
                  <a:lnTo>
                    <a:pt x="2259" y="702"/>
                  </a:lnTo>
                  <a:lnTo>
                    <a:pt x="2058" y="460"/>
                  </a:lnTo>
                  <a:lnTo>
                    <a:pt x="2098" y="379"/>
                  </a:lnTo>
                  <a:cubicBezTo>
                    <a:pt x="1922" y="168"/>
                    <a:pt x="1654" y="49"/>
                    <a:pt x="1401" y="49"/>
                  </a:cubicBezTo>
                  <a:cubicBezTo>
                    <a:pt x="1364" y="49"/>
                    <a:pt x="1327" y="52"/>
                    <a:pt x="1291" y="57"/>
                  </a:cubicBezTo>
                  <a:lnTo>
                    <a:pt x="1251" y="57"/>
                  </a:lnTo>
                  <a:cubicBezTo>
                    <a:pt x="1161" y="18"/>
                    <a:pt x="1062" y="0"/>
                    <a:pt x="9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1"/>
            <p:cNvSpPr/>
            <p:nvPr/>
          </p:nvSpPr>
          <p:spPr>
            <a:xfrm rot="-9401137">
              <a:off x="7058305" y="3745809"/>
              <a:ext cx="44036" cy="49733"/>
            </a:xfrm>
            <a:custGeom>
              <a:avLst/>
              <a:gdLst/>
              <a:ahLst/>
              <a:cxnLst/>
              <a:rect l="l" t="t" r="r" b="b"/>
              <a:pathLst>
                <a:path w="1291" h="1458" extrusionOk="0">
                  <a:moveTo>
                    <a:pt x="565" y="1"/>
                  </a:moveTo>
                  <a:lnTo>
                    <a:pt x="363" y="81"/>
                  </a:lnTo>
                  <a:lnTo>
                    <a:pt x="283" y="162"/>
                  </a:lnTo>
                  <a:lnTo>
                    <a:pt x="121" y="283"/>
                  </a:lnTo>
                  <a:lnTo>
                    <a:pt x="41" y="404"/>
                  </a:lnTo>
                  <a:cubicBezTo>
                    <a:pt x="0" y="606"/>
                    <a:pt x="0" y="807"/>
                    <a:pt x="41" y="968"/>
                  </a:cubicBezTo>
                  <a:cubicBezTo>
                    <a:pt x="151" y="1264"/>
                    <a:pt x="431" y="1458"/>
                    <a:pt x="725" y="1458"/>
                  </a:cubicBezTo>
                  <a:cubicBezTo>
                    <a:pt x="752" y="1458"/>
                    <a:pt x="779" y="1456"/>
                    <a:pt x="807" y="1452"/>
                  </a:cubicBezTo>
                  <a:lnTo>
                    <a:pt x="1008" y="1291"/>
                  </a:lnTo>
                  <a:lnTo>
                    <a:pt x="1250" y="888"/>
                  </a:lnTo>
                  <a:cubicBezTo>
                    <a:pt x="1291" y="727"/>
                    <a:pt x="1291" y="525"/>
                    <a:pt x="1250" y="364"/>
                  </a:cubicBezTo>
                  <a:lnTo>
                    <a:pt x="1210" y="243"/>
                  </a:lnTo>
                  <a:lnTo>
                    <a:pt x="1049" y="122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1"/>
            <p:cNvSpPr/>
            <p:nvPr/>
          </p:nvSpPr>
          <p:spPr>
            <a:xfrm rot="-9401137">
              <a:off x="7076342" y="3996918"/>
              <a:ext cx="46833" cy="48232"/>
            </a:xfrm>
            <a:custGeom>
              <a:avLst/>
              <a:gdLst/>
              <a:ahLst/>
              <a:cxnLst/>
              <a:rect l="l" t="t" r="r" b="b"/>
              <a:pathLst>
                <a:path w="1373" h="1414" extrusionOk="0">
                  <a:moveTo>
                    <a:pt x="606" y="1"/>
                  </a:moveTo>
                  <a:lnTo>
                    <a:pt x="404" y="41"/>
                  </a:lnTo>
                  <a:lnTo>
                    <a:pt x="243" y="202"/>
                  </a:lnTo>
                  <a:lnTo>
                    <a:pt x="82" y="565"/>
                  </a:lnTo>
                  <a:cubicBezTo>
                    <a:pt x="41" y="646"/>
                    <a:pt x="1" y="767"/>
                    <a:pt x="41" y="888"/>
                  </a:cubicBezTo>
                  <a:lnTo>
                    <a:pt x="162" y="1130"/>
                  </a:lnTo>
                  <a:lnTo>
                    <a:pt x="525" y="1372"/>
                  </a:lnTo>
                  <a:cubicBezTo>
                    <a:pt x="597" y="1400"/>
                    <a:pt x="673" y="1414"/>
                    <a:pt x="749" y="1414"/>
                  </a:cubicBezTo>
                  <a:cubicBezTo>
                    <a:pt x="888" y="1414"/>
                    <a:pt x="1026" y="1369"/>
                    <a:pt x="1130" y="1291"/>
                  </a:cubicBezTo>
                  <a:lnTo>
                    <a:pt x="1251" y="1130"/>
                  </a:lnTo>
                  <a:lnTo>
                    <a:pt x="1372" y="848"/>
                  </a:lnTo>
                  <a:lnTo>
                    <a:pt x="1372" y="606"/>
                  </a:lnTo>
                  <a:lnTo>
                    <a:pt x="1251" y="323"/>
                  </a:lnTo>
                  <a:lnTo>
                    <a:pt x="1090" y="122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1"/>
            <p:cNvSpPr/>
            <p:nvPr/>
          </p:nvSpPr>
          <p:spPr>
            <a:xfrm rot="-9401137">
              <a:off x="7045832" y="4648976"/>
              <a:ext cx="28925" cy="36089"/>
            </a:xfrm>
            <a:custGeom>
              <a:avLst/>
              <a:gdLst/>
              <a:ahLst/>
              <a:cxnLst/>
              <a:rect l="l" t="t" r="r" b="b"/>
              <a:pathLst>
                <a:path w="848" h="1058" extrusionOk="0">
                  <a:moveTo>
                    <a:pt x="312" y="373"/>
                  </a:moveTo>
                  <a:cubicBezTo>
                    <a:pt x="295" y="377"/>
                    <a:pt x="288" y="391"/>
                    <a:pt x="285" y="410"/>
                  </a:cubicBezTo>
                  <a:lnTo>
                    <a:pt x="285" y="410"/>
                  </a:lnTo>
                  <a:lnTo>
                    <a:pt x="306" y="389"/>
                  </a:lnTo>
                  <a:lnTo>
                    <a:pt x="306" y="389"/>
                  </a:lnTo>
                  <a:lnTo>
                    <a:pt x="312" y="373"/>
                  </a:lnTo>
                  <a:close/>
                  <a:moveTo>
                    <a:pt x="508" y="1"/>
                  </a:moveTo>
                  <a:cubicBezTo>
                    <a:pt x="487" y="1"/>
                    <a:pt x="465" y="3"/>
                    <a:pt x="444" y="8"/>
                  </a:cubicBezTo>
                  <a:lnTo>
                    <a:pt x="312" y="373"/>
                  </a:lnTo>
                  <a:lnTo>
                    <a:pt x="312" y="373"/>
                  </a:lnTo>
                  <a:cubicBezTo>
                    <a:pt x="315" y="372"/>
                    <a:pt x="319" y="371"/>
                    <a:pt x="323" y="371"/>
                  </a:cubicBezTo>
                  <a:lnTo>
                    <a:pt x="306" y="389"/>
                  </a:lnTo>
                  <a:lnTo>
                    <a:pt x="306" y="389"/>
                  </a:lnTo>
                  <a:lnTo>
                    <a:pt x="283" y="452"/>
                  </a:lnTo>
                  <a:cubicBezTo>
                    <a:pt x="283" y="437"/>
                    <a:pt x="283" y="423"/>
                    <a:pt x="285" y="410"/>
                  </a:cubicBezTo>
                  <a:lnTo>
                    <a:pt x="285" y="410"/>
                  </a:lnTo>
                  <a:lnTo>
                    <a:pt x="283" y="412"/>
                  </a:lnTo>
                  <a:cubicBezTo>
                    <a:pt x="122" y="492"/>
                    <a:pt x="1" y="654"/>
                    <a:pt x="1" y="855"/>
                  </a:cubicBezTo>
                  <a:lnTo>
                    <a:pt x="323" y="1057"/>
                  </a:lnTo>
                  <a:lnTo>
                    <a:pt x="525" y="1057"/>
                  </a:lnTo>
                  <a:lnTo>
                    <a:pt x="807" y="775"/>
                  </a:lnTo>
                  <a:cubicBezTo>
                    <a:pt x="807" y="734"/>
                    <a:pt x="807" y="694"/>
                    <a:pt x="807" y="654"/>
                  </a:cubicBezTo>
                  <a:cubicBezTo>
                    <a:pt x="848" y="533"/>
                    <a:pt x="848" y="371"/>
                    <a:pt x="807" y="250"/>
                  </a:cubicBezTo>
                  <a:cubicBezTo>
                    <a:pt x="772" y="110"/>
                    <a:pt x="646" y="1"/>
                    <a:pt x="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1"/>
            <p:cNvSpPr/>
            <p:nvPr/>
          </p:nvSpPr>
          <p:spPr>
            <a:xfrm rot="-9401137">
              <a:off x="7446673" y="4717027"/>
              <a:ext cx="30290" cy="28175"/>
            </a:xfrm>
            <a:custGeom>
              <a:avLst/>
              <a:gdLst/>
              <a:ahLst/>
              <a:cxnLst/>
              <a:rect l="l" t="t" r="r" b="b"/>
              <a:pathLst>
                <a:path w="888" h="826" extrusionOk="0">
                  <a:moveTo>
                    <a:pt x="388" y="0"/>
                  </a:moveTo>
                  <a:cubicBezTo>
                    <a:pt x="285" y="0"/>
                    <a:pt x="183" y="28"/>
                    <a:pt x="81" y="105"/>
                  </a:cubicBezTo>
                  <a:lnTo>
                    <a:pt x="0" y="347"/>
                  </a:lnTo>
                  <a:cubicBezTo>
                    <a:pt x="0" y="638"/>
                    <a:pt x="182" y="826"/>
                    <a:pt x="400" y="826"/>
                  </a:cubicBezTo>
                  <a:cubicBezTo>
                    <a:pt x="453" y="826"/>
                    <a:pt x="509" y="815"/>
                    <a:pt x="565" y="791"/>
                  </a:cubicBezTo>
                  <a:cubicBezTo>
                    <a:pt x="766" y="710"/>
                    <a:pt x="887" y="428"/>
                    <a:pt x="847" y="186"/>
                  </a:cubicBezTo>
                  <a:lnTo>
                    <a:pt x="605" y="24"/>
                  </a:lnTo>
                  <a:lnTo>
                    <a:pt x="565" y="24"/>
                  </a:lnTo>
                  <a:cubicBezTo>
                    <a:pt x="506" y="10"/>
                    <a:pt x="447" y="0"/>
                    <a:pt x="3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1"/>
            <p:cNvSpPr/>
            <p:nvPr/>
          </p:nvSpPr>
          <p:spPr>
            <a:xfrm rot="-9401137">
              <a:off x="7492825" y="4466435"/>
              <a:ext cx="49528" cy="55054"/>
            </a:xfrm>
            <a:custGeom>
              <a:avLst/>
              <a:gdLst/>
              <a:ahLst/>
              <a:cxnLst/>
              <a:rect l="l" t="t" r="r" b="b"/>
              <a:pathLst>
                <a:path w="1452" h="1614" extrusionOk="0">
                  <a:moveTo>
                    <a:pt x="645" y="0"/>
                  </a:moveTo>
                  <a:cubicBezTo>
                    <a:pt x="242" y="202"/>
                    <a:pt x="0" y="605"/>
                    <a:pt x="0" y="1049"/>
                  </a:cubicBezTo>
                  <a:lnTo>
                    <a:pt x="121" y="1291"/>
                  </a:lnTo>
                  <a:lnTo>
                    <a:pt x="403" y="1533"/>
                  </a:lnTo>
                  <a:lnTo>
                    <a:pt x="645" y="1614"/>
                  </a:lnTo>
                  <a:cubicBezTo>
                    <a:pt x="968" y="1533"/>
                    <a:pt x="1250" y="1331"/>
                    <a:pt x="1371" y="1049"/>
                  </a:cubicBezTo>
                  <a:cubicBezTo>
                    <a:pt x="1452" y="847"/>
                    <a:pt x="1452" y="605"/>
                    <a:pt x="1371" y="404"/>
                  </a:cubicBezTo>
                  <a:cubicBezTo>
                    <a:pt x="1371" y="363"/>
                    <a:pt x="1331" y="323"/>
                    <a:pt x="1331" y="242"/>
                  </a:cubicBezTo>
                  <a:lnTo>
                    <a:pt x="1170" y="121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1"/>
            <p:cNvSpPr/>
            <p:nvPr/>
          </p:nvSpPr>
          <p:spPr>
            <a:xfrm rot="-9401137">
              <a:off x="7448246" y="3207414"/>
              <a:ext cx="78453" cy="95474"/>
            </a:xfrm>
            <a:custGeom>
              <a:avLst/>
              <a:gdLst/>
              <a:ahLst/>
              <a:cxnLst/>
              <a:rect l="l" t="t" r="r" b="b"/>
              <a:pathLst>
                <a:path w="2300" h="2799" extrusionOk="0">
                  <a:moveTo>
                    <a:pt x="1334" y="0"/>
                  </a:moveTo>
                  <a:cubicBezTo>
                    <a:pt x="1280" y="0"/>
                    <a:pt x="1225" y="5"/>
                    <a:pt x="1170" y="14"/>
                  </a:cubicBezTo>
                  <a:lnTo>
                    <a:pt x="807" y="296"/>
                  </a:lnTo>
                  <a:lnTo>
                    <a:pt x="726" y="417"/>
                  </a:lnTo>
                  <a:cubicBezTo>
                    <a:pt x="565" y="579"/>
                    <a:pt x="484" y="780"/>
                    <a:pt x="444" y="982"/>
                  </a:cubicBezTo>
                  <a:lnTo>
                    <a:pt x="283" y="1143"/>
                  </a:lnTo>
                  <a:lnTo>
                    <a:pt x="121" y="1466"/>
                  </a:lnTo>
                  <a:lnTo>
                    <a:pt x="81" y="1547"/>
                  </a:lnTo>
                  <a:cubicBezTo>
                    <a:pt x="41" y="1708"/>
                    <a:pt x="0" y="1869"/>
                    <a:pt x="41" y="2071"/>
                  </a:cubicBezTo>
                  <a:lnTo>
                    <a:pt x="283" y="2474"/>
                  </a:lnTo>
                  <a:lnTo>
                    <a:pt x="605" y="2676"/>
                  </a:lnTo>
                  <a:lnTo>
                    <a:pt x="726" y="2756"/>
                  </a:lnTo>
                  <a:cubicBezTo>
                    <a:pt x="826" y="2785"/>
                    <a:pt x="926" y="2798"/>
                    <a:pt x="1025" y="2798"/>
                  </a:cubicBezTo>
                  <a:cubicBezTo>
                    <a:pt x="1204" y="2798"/>
                    <a:pt x="1377" y="2754"/>
                    <a:pt x="1533" y="2676"/>
                  </a:cubicBezTo>
                  <a:lnTo>
                    <a:pt x="1775" y="2353"/>
                  </a:lnTo>
                  <a:lnTo>
                    <a:pt x="1896" y="2030"/>
                  </a:lnTo>
                  <a:lnTo>
                    <a:pt x="1896" y="1869"/>
                  </a:lnTo>
                  <a:lnTo>
                    <a:pt x="2138" y="1587"/>
                  </a:lnTo>
                  <a:lnTo>
                    <a:pt x="2299" y="1224"/>
                  </a:lnTo>
                  <a:lnTo>
                    <a:pt x="2259" y="740"/>
                  </a:lnTo>
                  <a:cubicBezTo>
                    <a:pt x="2152" y="275"/>
                    <a:pt x="1759" y="0"/>
                    <a:pt x="1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1"/>
            <p:cNvSpPr/>
            <p:nvPr/>
          </p:nvSpPr>
          <p:spPr>
            <a:xfrm rot="-9401137">
              <a:off x="7840661" y="3000076"/>
              <a:ext cx="44070" cy="51404"/>
            </a:xfrm>
            <a:custGeom>
              <a:avLst/>
              <a:gdLst/>
              <a:ahLst/>
              <a:cxnLst/>
              <a:rect l="l" t="t" r="r" b="b"/>
              <a:pathLst>
                <a:path w="1292" h="1507" extrusionOk="0">
                  <a:moveTo>
                    <a:pt x="687" y="0"/>
                  </a:moveTo>
                  <a:cubicBezTo>
                    <a:pt x="487" y="0"/>
                    <a:pt x="297" y="84"/>
                    <a:pt x="162" y="252"/>
                  </a:cubicBezTo>
                  <a:cubicBezTo>
                    <a:pt x="41" y="494"/>
                    <a:pt x="1" y="776"/>
                    <a:pt x="82" y="1018"/>
                  </a:cubicBezTo>
                  <a:cubicBezTo>
                    <a:pt x="162" y="1220"/>
                    <a:pt x="283" y="1381"/>
                    <a:pt x="485" y="1462"/>
                  </a:cubicBezTo>
                  <a:cubicBezTo>
                    <a:pt x="546" y="1493"/>
                    <a:pt x="614" y="1506"/>
                    <a:pt x="683" y="1506"/>
                  </a:cubicBezTo>
                  <a:cubicBezTo>
                    <a:pt x="794" y="1506"/>
                    <a:pt x="909" y="1472"/>
                    <a:pt x="1009" y="1422"/>
                  </a:cubicBezTo>
                  <a:lnTo>
                    <a:pt x="1130" y="1260"/>
                  </a:lnTo>
                  <a:lnTo>
                    <a:pt x="1170" y="1099"/>
                  </a:lnTo>
                  <a:lnTo>
                    <a:pt x="1130" y="1059"/>
                  </a:lnTo>
                  <a:lnTo>
                    <a:pt x="1251" y="857"/>
                  </a:lnTo>
                  <a:lnTo>
                    <a:pt x="1291" y="575"/>
                  </a:lnTo>
                  <a:lnTo>
                    <a:pt x="1211" y="373"/>
                  </a:lnTo>
                  <a:lnTo>
                    <a:pt x="1130" y="252"/>
                  </a:lnTo>
                  <a:lnTo>
                    <a:pt x="928" y="91"/>
                  </a:lnTo>
                  <a:lnTo>
                    <a:pt x="807" y="10"/>
                  </a:lnTo>
                  <a:cubicBezTo>
                    <a:pt x="767" y="3"/>
                    <a:pt x="727" y="0"/>
                    <a:pt x="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1"/>
            <p:cNvSpPr/>
            <p:nvPr/>
          </p:nvSpPr>
          <p:spPr>
            <a:xfrm rot="-9401137">
              <a:off x="8104101" y="3269386"/>
              <a:ext cx="78419" cy="83945"/>
            </a:xfrm>
            <a:custGeom>
              <a:avLst/>
              <a:gdLst/>
              <a:ahLst/>
              <a:cxnLst/>
              <a:rect l="l" t="t" r="r" b="b"/>
              <a:pathLst>
                <a:path w="2299" h="2461" extrusionOk="0">
                  <a:moveTo>
                    <a:pt x="1089" y="0"/>
                  </a:moveTo>
                  <a:cubicBezTo>
                    <a:pt x="363" y="242"/>
                    <a:pt x="0" y="1008"/>
                    <a:pt x="202" y="1734"/>
                  </a:cubicBezTo>
                  <a:cubicBezTo>
                    <a:pt x="282" y="1936"/>
                    <a:pt x="403" y="2097"/>
                    <a:pt x="524" y="2258"/>
                  </a:cubicBezTo>
                  <a:lnTo>
                    <a:pt x="807" y="2379"/>
                  </a:lnTo>
                  <a:lnTo>
                    <a:pt x="1049" y="2460"/>
                  </a:lnTo>
                  <a:lnTo>
                    <a:pt x="1331" y="2460"/>
                  </a:lnTo>
                  <a:lnTo>
                    <a:pt x="1855" y="2258"/>
                  </a:lnTo>
                  <a:lnTo>
                    <a:pt x="2178" y="1936"/>
                  </a:lnTo>
                  <a:lnTo>
                    <a:pt x="2299" y="1613"/>
                  </a:lnTo>
                  <a:lnTo>
                    <a:pt x="2299" y="1129"/>
                  </a:lnTo>
                  <a:lnTo>
                    <a:pt x="2138" y="484"/>
                  </a:lnTo>
                  <a:lnTo>
                    <a:pt x="1815" y="121"/>
                  </a:lnTo>
                  <a:lnTo>
                    <a:pt x="153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1"/>
            <p:cNvSpPr/>
            <p:nvPr/>
          </p:nvSpPr>
          <p:spPr>
            <a:xfrm rot="-9401137">
              <a:off x="7604115" y="3246942"/>
              <a:ext cx="78453" cy="78556"/>
            </a:xfrm>
            <a:custGeom>
              <a:avLst/>
              <a:gdLst/>
              <a:ahLst/>
              <a:cxnLst/>
              <a:rect l="l" t="t" r="r" b="b"/>
              <a:pathLst>
                <a:path w="2300" h="2303" extrusionOk="0">
                  <a:moveTo>
                    <a:pt x="1056" y="1"/>
                  </a:moveTo>
                  <a:cubicBezTo>
                    <a:pt x="790" y="1"/>
                    <a:pt x="531" y="90"/>
                    <a:pt x="323" y="246"/>
                  </a:cubicBezTo>
                  <a:lnTo>
                    <a:pt x="121" y="569"/>
                  </a:lnTo>
                  <a:lnTo>
                    <a:pt x="0" y="851"/>
                  </a:lnTo>
                  <a:lnTo>
                    <a:pt x="0" y="1375"/>
                  </a:lnTo>
                  <a:cubicBezTo>
                    <a:pt x="202" y="1899"/>
                    <a:pt x="686" y="2262"/>
                    <a:pt x="1251" y="2303"/>
                  </a:cubicBezTo>
                  <a:lnTo>
                    <a:pt x="1372" y="2303"/>
                  </a:lnTo>
                  <a:lnTo>
                    <a:pt x="1734" y="2182"/>
                  </a:lnTo>
                  <a:lnTo>
                    <a:pt x="1976" y="2020"/>
                  </a:lnTo>
                  <a:lnTo>
                    <a:pt x="2178" y="1698"/>
                  </a:lnTo>
                  <a:cubicBezTo>
                    <a:pt x="2299" y="1415"/>
                    <a:pt x="2299" y="1133"/>
                    <a:pt x="2178" y="810"/>
                  </a:cubicBezTo>
                  <a:cubicBezTo>
                    <a:pt x="2057" y="488"/>
                    <a:pt x="1815" y="206"/>
                    <a:pt x="1492" y="85"/>
                  </a:cubicBezTo>
                  <a:cubicBezTo>
                    <a:pt x="1350" y="27"/>
                    <a:pt x="1202" y="1"/>
                    <a:pt x="10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1"/>
            <p:cNvSpPr/>
            <p:nvPr/>
          </p:nvSpPr>
          <p:spPr>
            <a:xfrm rot="-9401137">
              <a:off x="8827740" y="3642030"/>
              <a:ext cx="11018" cy="26197"/>
            </a:xfrm>
            <a:custGeom>
              <a:avLst/>
              <a:gdLst/>
              <a:ahLst/>
              <a:cxnLst/>
              <a:rect l="l" t="t" r="r" b="b"/>
              <a:pathLst>
                <a:path w="323" h="768" extrusionOk="0">
                  <a:moveTo>
                    <a:pt x="0" y="1"/>
                  </a:moveTo>
                  <a:lnTo>
                    <a:pt x="81" y="767"/>
                  </a:lnTo>
                  <a:lnTo>
                    <a:pt x="282" y="444"/>
                  </a:lnTo>
                  <a:cubicBezTo>
                    <a:pt x="323" y="364"/>
                    <a:pt x="323" y="283"/>
                    <a:pt x="323" y="20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1"/>
            <p:cNvSpPr/>
            <p:nvPr/>
          </p:nvSpPr>
          <p:spPr>
            <a:xfrm rot="-9401137">
              <a:off x="7694338" y="3638914"/>
              <a:ext cx="64673" cy="68834"/>
            </a:xfrm>
            <a:custGeom>
              <a:avLst/>
              <a:gdLst/>
              <a:ahLst/>
              <a:cxnLst/>
              <a:rect l="l" t="t" r="r" b="b"/>
              <a:pathLst>
                <a:path w="1896" h="2018" extrusionOk="0">
                  <a:moveTo>
                    <a:pt x="766" y="1"/>
                  </a:moveTo>
                  <a:lnTo>
                    <a:pt x="565" y="82"/>
                  </a:lnTo>
                  <a:lnTo>
                    <a:pt x="282" y="364"/>
                  </a:lnTo>
                  <a:lnTo>
                    <a:pt x="81" y="767"/>
                  </a:lnTo>
                  <a:cubicBezTo>
                    <a:pt x="40" y="928"/>
                    <a:pt x="0" y="1090"/>
                    <a:pt x="40" y="1251"/>
                  </a:cubicBezTo>
                  <a:lnTo>
                    <a:pt x="282" y="1695"/>
                  </a:lnTo>
                  <a:lnTo>
                    <a:pt x="605" y="1896"/>
                  </a:lnTo>
                  <a:lnTo>
                    <a:pt x="766" y="1977"/>
                  </a:lnTo>
                  <a:cubicBezTo>
                    <a:pt x="847" y="2004"/>
                    <a:pt x="937" y="2017"/>
                    <a:pt x="1029" y="2017"/>
                  </a:cubicBezTo>
                  <a:cubicBezTo>
                    <a:pt x="1214" y="2017"/>
                    <a:pt x="1412" y="1964"/>
                    <a:pt x="1573" y="1856"/>
                  </a:cubicBezTo>
                  <a:lnTo>
                    <a:pt x="1815" y="1533"/>
                  </a:lnTo>
                  <a:lnTo>
                    <a:pt x="1895" y="1251"/>
                  </a:lnTo>
                  <a:lnTo>
                    <a:pt x="1895" y="807"/>
                  </a:lnTo>
                  <a:lnTo>
                    <a:pt x="1815" y="485"/>
                  </a:lnTo>
                  <a:lnTo>
                    <a:pt x="1492" y="162"/>
                  </a:lnTo>
                  <a:lnTo>
                    <a:pt x="12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1"/>
            <p:cNvSpPr/>
            <p:nvPr/>
          </p:nvSpPr>
          <p:spPr>
            <a:xfrm rot="-9401137">
              <a:off x="7449843" y="3665319"/>
              <a:ext cx="70199" cy="74326"/>
            </a:xfrm>
            <a:custGeom>
              <a:avLst/>
              <a:gdLst/>
              <a:ahLst/>
              <a:cxnLst/>
              <a:rect l="l" t="t" r="r" b="b"/>
              <a:pathLst>
                <a:path w="2058" h="2179" extrusionOk="0">
                  <a:moveTo>
                    <a:pt x="928" y="1"/>
                  </a:moveTo>
                  <a:lnTo>
                    <a:pt x="565" y="82"/>
                  </a:lnTo>
                  <a:lnTo>
                    <a:pt x="364" y="203"/>
                  </a:lnTo>
                  <a:lnTo>
                    <a:pt x="162" y="445"/>
                  </a:lnTo>
                  <a:cubicBezTo>
                    <a:pt x="41" y="727"/>
                    <a:pt x="1" y="1049"/>
                    <a:pt x="122" y="1332"/>
                  </a:cubicBezTo>
                  <a:cubicBezTo>
                    <a:pt x="243" y="1695"/>
                    <a:pt x="525" y="2017"/>
                    <a:pt x="848" y="2179"/>
                  </a:cubicBezTo>
                  <a:lnTo>
                    <a:pt x="1251" y="2179"/>
                  </a:lnTo>
                  <a:lnTo>
                    <a:pt x="1574" y="2017"/>
                  </a:lnTo>
                  <a:lnTo>
                    <a:pt x="1856" y="1735"/>
                  </a:lnTo>
                  <a:cubicBezTo>
                    <a:pt x="2017" y="1412"/>
                    <a:pt x="2057" y="1049"/>
                    <a:pt x="1936" y="727"/>
                  </a:cubicBezTo>
                  <a:cubicBezTo>
                    <a:pt x="1775" y="283"/>
                    <a:pt x="1372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1"/>
            <p:cNvSpPr/>
            <p:nvPr/>
          </p:nvSpPr>
          <p:spPr>
            <a:xfrm rot="-9401137">
              <a:off x="7464494" y="3919201"/>
              <a:ext cx="78453" cy="77225"/>
            </a:xfrm>
            <a:custGeom>
              <a:avLst/>
              <a:gdLst/>
              <a:ahLst/>
              <a:cxnLst/>
              <a:rect l="l" t="t" r="r" b="b"/>
              <a:pathLst>
                <a:path w="2300" h="2264" extrusionOk="0">
                  <a:moveTo>
                    <a:pt x="1073" y="1"/>
                  </a:moveTo>
                  <a:cubicBezTo>
                    <a:pt x="663" y="1"/>
                    <a:pt x="268" y="236"/>
                    <a:pt x="81" y="610"/>
                  </a:cubicBezTo>
                  <a:lnTo>
                    <a:pt x="0" y="933"/>
                  </a:lnTo>
                  <a:lnTo>
                    <a:pt x="0" y="1215"/>
                  </a:lnTo>
                  <a:lnTo>
                    <a:pt x="121" y="1538"/>
                  </a:lnTo>
                  <a:cubicBezTo>
                    <a:pt x="323" y="1860"/>
                    <a:pt x="686" y="2143"/>
                    <a:pt x="1130" y="2264"/>
                  </a:cubicBezTo>
                  <a:lnTo>
                    <a:pt x="1452" y="2264"/>
                  </a:lnTo>
                  <a:lnTo>
                    <a:pt x="1694" y="2183"/>
                  </a:lnTo>
                  <a:lnTo>
                    <a:pt x="1977" y="1981"/>
                  </a:lnTo>
                  <a:cubicBezTo>
                    <a:pt x="2219" y="1659"/>
                    <a:pt x="2299" y="1215"/>
                    <a:pt x="2178" y="812"/>
                  </a:cubicBezTo>
                  <a:cubicBezTo>
                    <a:pt x="2017" y="368"/>
                    <a:pt x="1614" y="46"/>
                    <a:pt x="1170" y="5"/>
                  </a:cubicBezTo>
                  <a:cubicBezTo>
                    <a:pt x="1138" y="2"/>
                    <a:pt x="1106" y="1"/>
                    <a:pt x="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1"/>
            <p:cNvSpPr/>
            <p:nvPr/>
          </p:nvSpPr>
          <p:spPr>
            <a:xfrm rot="-9401137">
              <a:off x="8463973" y="3468754"/>
              <a:ext cx="53689" cy="53655"/>
            </a:xfrm>
            <a:custGeom>
              <a:avLst/>
              <a:gdLst/>
              <a:ahLst/>
              <a:cxnLst/>
              <a:rect l="l" t="t" r="r" b="b"/>
              <a:pathLst>
                <a:path w="1574" h="1573" extrusionOk="0">
                  <a:moveTo>
                    <a:pt x="726" y="0"/>
                  </a:moveTo>
                  <a:cubicBezTo>
                    <a:pt x="565" y="40"/>
                    <a:pt x="404" y="161"/>
                    <a:pt x="283" y="323"/>
                  </a:cubicBezTo>
                  <a:lnTo>
                    <a:pt x="202" y="363"/>
                  </a:lnTo>
                  <a:lnTo>
                    <a:pt x="41" y="686"/>
                  </a:lnTo>
                  <a:lnTo>
                    <a:pt x="0" y="887"/>
                  </a:lnTo>
                  <a:cubicBezTo>
                    <a:pt x="0" y="928"/>
                    <a:pt x="0" y="1008"/>
                    <a:pt x="41" y="1049"/>
                  </a:cubicBezTo>
                  <a:cubicBezTo>
                    <a:pt x="81" y="1250"/>
                    <a:pt x="242" y="1412"/>
                    <a:pt x="444" y="1533"/>
                  </a:cubicBezTo>
                  <a:cubicBezTo>
                    <a:pt x="538" y="1559"/>
                    <a:pt x="637" y="1573"/>
                    <a:pt x="735" y="1573"/>
                  </a:cubicBezTo>
                  <a:cubicBezTo>
                    <a:pt x="932" y="1573"/>
                    <a:pt x="1130" y="1519"/>
                    <a:pt x="1291" y="1412"/>
                  </a:cubicBezTo>
                  <a:lnTo>
                    <a:pt x="1452" y="1250"/>
                  </a:lnTo>
                  <a:lnTo>
                    <a:pt x="1573" y="928"/>
                  </a:lnTo>
                  <a:lnTo>
                    <a:pt x="1573" y="726"/>
                  </a:lnTo>
                  <a:lnTo>
                    <a:pt x="1573" y="645"/>
                  </a:lnTo>
                  <a:cubicBezTo>
                    <a:pt x="1493" y="403"/>
                    <a:pt x="1331" y="161"/>
                    <a:pt x="1130" y="40"/>
                  </a:cubicBezTo>
                  <a:lnTo>
                    <a:pt x="10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1"/>
            <p:cNvSpPr/>
            <p:nvPr/>
          </p:nvSpPr>
          <p:spPr>
            <a:xfrm rot="-9401137">
              <a:off x="7873717" y="3694214"/>
              <a:ext cx="63309" cy="70949"/>
            </a:xfrm>
            <a:custGeom>
              <a:avLst/>
              <a:gdLst/>
              <a:ahLst/>
              <a:cxnLst/>
              <a:rect l="l" t="t" r="r" b="b"/>
              <a:pathLst>
                <a:path w="1856" h="2080" extrusionOk="0">
                  <a:moveTo>
                    <a:pt x="727" y="0"/>
                  </a:moveTo>
                  <a:lnTo>
                    <a:pt x="444" y="121"/>
                  </a:lnTo>
                  <a:lnTo>
                    <a:pt x="122" y="484"/>
                  </a:lnTo>
                  <a:lnTo>
                    <a:pt x="1" y="847"/>
                  </a:lnTo>
                  <a:lnTo>
                    <a:pt x="41" y="1331"/>
                  </a:lnTo>
                  <a:cubicBezTo>
                    <a:pt x="253" y="1966"/>
                    <a:pt x="646" y="2080"/>
                    <a:pt x="897" y="2080"/>
                  </a:cubicBezTo>
                  <a:cubicBezTo>
                    <a:pt x="981" y="2080"/>
                    <a:pt x="1049" y="2067"/>
                    <a:pt x="1090" y="2057"/>
                  </a:cubicBezTo>
                  <a:lnTo>
                    <a:pt x="1452" y="1775"/>
                  </a:lnTo>
                  <a:lnTo>
                    <a:pt x="1694" y="1412"/>
                  </a:lnTo>
                  <a:cubicBezTo>
                    <a:pt x="1815" y="1210"/>
                    <a:pt x="1856" y="968"/>
                    <a:pt x="1815" y="726"/>
                  </a:cubicBezTo>
                  <a:lnTo>
                    <a:pt x="1573" y="282"/>
                  </a:lnTo>
                  <a:lnTo>
                    <a:pt x="1251" y="81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1"/>
            <p:cNvSpPr/>
            <p:nvPr/>
          </p:nvSpPr>
          <p:spPr>
            <a:xfrm rot="-9401137">
              <a:off x="7336073" y="2910306"/>
              <a:ext cx="45401" cy="49562"/>
            </a:xfrm>
            <a:custGeom>
              <a:avLst/>
              <a:gdLst/>
              <a:ahLst/>
              <a:cxnLst/>
              <a:rect l="l" t="t" r="r" b="b"/>
              <a:pathLst>
                <a:path w="1331" h="1453" extrusionOk="0">
                  <a:moveTo>
                    <a:pt x="524" y="1"/>
                  </a:moveTo>
                  <a:lnTo>
                    <a:pt x="323" y="122"/>
                  </a:lnTo>
                  <a:lnTo>
                    <a:pt x="81" y="565"/>
                  </a:lnTo>
                  <a:cubicBezTo>
                    <a:pt x="40" y="686"/>
                    <a:pt x="0" y="807"/>
                    <a:pt x="40" y="928"/>
                  </a:cubicBezTo>
                  <a:lnTo>
                    <a:pt x="161" y="1130"/>
                  </a:lnTo>
                  <a:lnTo>
                    <a:pt x="484" y="1372"/>
                  </a:lnTo>
                  <a:cubicBezTo>
                    <a:pt x="605" y="1452"/>
                    <a:pt x="726" y="1452"/>
                    <a:pt x="847" y="1452"/>
                  </a:cubicBezTo>
                  <a:lnTo>
                    <a:pt x="1049" y="1291"/>
                  </a:lnTo>
                  <a:lnTo>
                    <a:pt x="1250" y="928"/>
                  </a:lnTo>
                  <a:cubicBezTo>
                    <a:pt x="1291" y="807"/>
                    <a:pt x="1331" y="686"/>
                    <a:pt x="1291" y="565"/>
                  </a:cubicBezTo>
                  <a:lnTo>
                    <a:pt x="1210" y="364"/>
                  </a:lnTo>
                  <a:lnTo>
                    <a:pt x="847" y="41"/>
                  </a:lnTo>
                  <a:cubicBezTo>
                    <a:pt x="726" y="1"/>
                    <a:pt x="605" y="1"/>
                    <a:pt x="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1"/>
            <p:cNvSpPr/>
            <p:nvPr/>
          </p:nvSpPr>
          <p:spPr>
            <a:xfrm rot="-9401137">
              <a:off x="8555506" y="2960971"/>
              <a:ext cx="35816" cy="28960"/>
            </a:xfrm>
            <a:custGeom>
              <a:avLst/>
              <a:gdLst/>
              <a:ahLst/>
              <a:cxnLst/>
              <a:rect l="l" t="t" r="r" b="b"/>
              <a:pathLst>
                <a:path w="1050" h="849" extrusionOk="0">
                  <a:moveTo>
                    <a:pt x="559" y="0"/>
                  </a:moveTo>
                  <a:cubicBezTo>
                    <a:pt x="496" y="0"/>
                    <a:pt x="430" y="13"/>
                    <a:pt x="364" y="41"/>
                  </a:cubicBezTo>
                  <a:cubicBezTo>
                    <a:pt x="122" y="122"/>
                    <a:pt x="1" y="364"/>
                    <a:pt x="41" y="646"/>
                  </a:cubicBezTo>
                  <a:lnTo>
                    <a:pt x="202" y="808"/>
                  </a:lnTo>
                  <a:cubicBezTo>
                    <a:pt x="283" y="835"/>
                    <a:pt x="368" y="848"/>
                    <a:pt x="453" y="848"/>
                  </a:cubicBezTo>
                  <a:cubicBezTo>
                    <a:pt x="623" y="848"/>
                    <a:pt x="794" y="794"/>
                    <a:pt x="928" y="687"/>
                  </a:cubicBezTo>
                  <a:lnTo>
                    <a:pt x="1049" y="404"/>
                  </a:lnTo>
                  <a:lnTo>
                    <a:pt x="1049" y="324"/>
                  </a:lnTo>
                  <a:cubicBezTo>
                    <a:pt x="956" y="138"/>
                    <a:pt x="769" y="0"/>
                    <a:pt x="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1" name="Google Shape;751;p21"/>
          <p:cNvGrpSpPr/>
          <p:nvPr/>
        </p:nvGrpSpPr>
        <p:grpSpPr>
          <a:xfrm rot="9924834">
            <a:off x="6688594" y="137679"/>
            <a:ext cx="1724549" cy="1188751"/>
            <a:chOff x="2408692" y="-569353"/>
            <a:chExt cx="3769974" cy="2558659"/>
          </a:xfrm>
        </p:grpSpPr>
        <p:sp>
          <p:nvSpPr>
            <p:cNvPr id="752" name="Google Shape;752;p21"/>
            <p:cNvSpPr/>
            <p:nvPr/>
          </p:nvSpPr>
          <p:spPr>
            <a:xfrm rot="-5400000">
              <a:off x="2983957" y="-632355"/>
              <a:ext cx="1179387" cy="2329918"/>
            </a:xfrm>
            <a:custGeom>
              <a:avLst/>
              <a:gdLst/>
              <a:ahLst/>
              <a:cxnLst/>
              <a:rect l="l" t="t" r="r" b="b"/>
              <a:pathLst>
                <a:path w="34576" h="68306" extrusionOk="0">
                  <a:moveTo>
                    <a:pt x="34323" y="1"/>
                  </a:moveTo>
                  <a:cubicBezTo>
                    <a:pt x="34241" y="1"/>
                    <a:pt x="34164" y="46"/>
                    <a:pt x="34148" y="144"/>
                  </a:cubicBezTo>
                  <a:cubicBezTo>
                    <a:pt x="33220" y="4983"/>
                    <a:pt x="32051" y="9782"/>
                    <a:pt x="30599" y="14501"/>
                  </a:cubicBezTo>
                  <a:cubicBezTo>
                    <a:pt x="29147" y="19219"/>
                    <a:pt x="27453" y="23857"/>
                    <a:pt x="25477" y="28374"/>
                  </a:cubicBezTo>
                  <a:cubicBezTo>
                    <a:pt x="23501" y="32972"/>
                    <a:pt x="21283" y="37489"/>
                    <a:pt x="18823" y="41884"/>
                  </a:cubicBezTo>
                  <a:cubicBezTo>
                    <a:pt x="16363" y="46240"/>
                    <a:pt x="13701" y="50515"/>
                    <a:pt x="10798" y="54588"/>
                  </a:cubicBezTo>
                  <a:cubicBezTo>
                    <a:pt x="7853" y="58742"/>
                    <a:pt x="4708" y="62735"/>
                    <a:pt x="1401" y="66566"/>
                  </a:cubicBezTo>
                  <a:cubicBezTo>
                    <a:pt x="957" y="67009"/>
                    <a:pt x="554" y="67493"/>
                    <a:pt x="151" y="67937"/>
                  </a:cubicBezTo>
                  <a:cubicBezTo>
                    <a:pt x="0" y="68088"/>
                    <a:pt x="142" y="68306"/>
                    <a:pt x="291" y="68306"/>
                  </a:cubicBezTo>
                  <a:cubicBezTo>
                    <a:pt x="341" y="68306"/>
                    <a:pt x="392" y="68281"/>
                    <a:pt x="433" y="68219"/>
                  </a:cubicBezTo>
                  <a:cubicBezTo>
                    <a:pt x="3821" y="64469"/>
                    <a:pt x="7007" y="60516"/>
                    <a:pt x="10031" y="56403"/>
                  </a:cubicBezTo>
                  <a:cubicBezTo>
                    <a:pt x="12975" y="52289"/>
                    <a:pt x="15758" y="48055"/>
                    <a:pt x="18258" y="43659"/>
                  </a:cubicBezTo>
                  <a:cubicBezTo>
                    <a:pt x="20759" y="39344"/>
                    <a:pt x="23058" y="34907"/>
                    <a:pt x="25074" y="30350"/>
                  </a:cubicBezTo>
                  <a:cubicBezTo>
                    <a:pt x="27131" y="25793"/>
                    <a:pt x="28905" y="21115"/>
                    <a:pt x="30438" y="16396"/>
                  </a:cubicBezTo>
                  <a:cubicBezTo>
                    <a:pt x="31970" y="11678"/>
                    <a:pt x="33220" y="6879"/>
                    <a:pt x="34229" y="2039"/>
                  </a:cubicBezTo>
                  <a:cubicBezTo>
                    <a:pt x="34350" y="1434"/>
                    <a:pt x="34430" y="870"/>
                    <a:pt x="34551" y="265"/>
                  </a:cubicBezTo>
                  <a:cubicBezTo>
                    <a:pt x="34575" y="97"/>
                    <a:pt x="34443" y="1"/>
                    <a:pt x="34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1"/>
            <p:cNvSpPr/>
            <p:nvPr/>
          </p:nvSpPr>
          <p:spPr>
            <a:xfrm rot="-5400000">
              <a:off x="4373138" y="135649"/>
              <a:ext cx="1434803" cy="2176252"/>
            </a:xfrm>
            <a:custGeom>
              <a:avLst/>
              <a:gdLst/>
              <a:ahLst/>
              <a:cxnLst/>
              <a:rect l="l" t="t" r="r" b="b"/>
              <a:pathLst>
                <a:path w="42064" h="63801" extrusionOk="0">
                  <a:moveTo>
                    <a:pt x="40209" y="1"/>
                  </a:moveTo>
                  <a:cubicBezTo>
                    <a:pt x="33070" y="4074"/>
                    <a:pt x="27666" y="10365"/>
                    <a:pt x="22867" y="16818"/>
                  </a:cubicBezTo>
                  <a:cubicBezTo>
                    <a:pt x="15406" y="26900"/>
                    <a:pt x="9034" y="37789"/>
                    <a:pt x="3913" y="49243"/>
                  </a:cubicBezTo>
                  <a:cubicBezTo>
                    <a:pt x="1856" y="53881"/>
                    <a:pt x="1" y="58760"/>
                    <a:pt x="283" y="63721"/>
                  </a:cubicBezTo>
                  <a:cubicBezTo>
                    <a:pt x="417" y="63776"/>
                    <a:pt x="553" y="63801"/>
                    <a:pt x="689" y="63801"/>
                  </a:cubicBezTo>
                  <a:cubicBezTo>
                    <a:pt x="1246" y="63801"/>
                    <a:pt x="1797" y="63392"/>
                    <a:pt x="2219" y="63035"/>
                  </a:cubicBezTo>
                  <a:lnTo>
                    <a:pt x="21859" y="46460"/>
                  </a:lnTo>
                  <a:cubicBezTo>
                    <a:pt x="24521" y="44282"/>
                    <a:pt x="27061" y="41983"/>
                    <a:pt x="29481" y="39523"/>
                  </a:cubicBezTo>
                  <a:cubicBezTo>
                    <a:pt x="38152" y="30248"/>
                    <a:pt x="42064" y="11898"/>
                    <a:pt x="40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1"/>
            <p:cNvSpPr/>
            <p:nvPr/>
          </p:nvSpPr>
          <p:spPr>
            <a:xfrm rot="-5400000">
              <a:off x="3121130" y="677418"/>
              <a:ext cx="1672789" cy="950987"/>
            </a:xfrm>
            <a:custGeom>
              <a:avLst/>
              <a:gdLst/>
              <a:ahLst/>
              <a:cxnLst/>
              <a:rect l="l" t="t" r="r" b="b"/>
              <a:pathLst>
                <a:path w="49041" h="27880" extrusionOk="0">
                  <a:moveTo>
                    <a:pt x="40263" y="0"/>
                  </a:moveTo>
                  <a:cubicBezTo>
                    <a:pt x="34352" y="0"/>
                    <a:pt x="28277" y="1806"/>
                    <a:pt x="23068" y="4691"/>
                  </a:cubicBezTo>
                  <a:cubicBezTo>
                    <a:pt x="15204" y="9046"/>
                    <a:pt x="8993" y="15620"/>
                    <a:pt x="3226" y="22274"/>
                  </a:cubicBezTo>
                  <a:cubicBezTo>
                    <a:pt x="1775" y="23968"/>
                    <a:pt x="323" y="25783"/>
                    <a:pt x="0" y="27880"/>
                  </a:cubicBezTo>
                  <a:cubicBezTo>
                    <a:pt x="8389" y="24250"/>
                    <a:pt x="16938" y="21064"/>
                    <a:pt x="25609" y="18322"/>
                  </a:cubicBezTo>
                  <a:cubicBezTo>
                    <a:pt x="34320" y="15580"/>
                    <a:pt x="43273" y="8320"/>
                    <a:pt x="49040" y="1505"/>
                  </a:cubicBezTo>
                  <a:cubicBezTo>
                    <a:pt x="46248" y="470"/>
                    <a:pt x="43277" y="0"/>
                    <a:pt x="40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1"/>
            <p:cNvSpPr/>
            <p:nvPr/>
          </p:nvSpPr>
          <p:spPr>
            <a:xfrm rot="-5400000">
              <a:off x="2987658" y="-658329"/>
              <a:ext cx="641063" cy="819015"/>
            </a:xfrm>
            <a:custGeom>
              <a:avLst/>
              <a:gdLst/>
              <a:ahLst/>
              <a:cxnLst/>
              <a:rect l="l" t="t" r="r" b="b"/>
              <a:pathLst>
                <a:path w="18794" h="24011" extrusionOk="0">
                  <a:moveTo>
                    <a:pt x="719" y="0"/>
                  </a:moveTo>
                  <a:cubicBezTo>
                    <a:pt x="496" y="0"/>
                    <a:pt x="270" y="18"/>
                    <a:pt x="41" y="55"/>
                  </a:cubicBezTo>
                  <a:lnTo>
                    <a:pt x="1" y="55"/>
                  </a:lnTo>
                  <a:cubicBezTo>
                    <a:pt x="646" y="5137"/>
                    <a:pt x="3792" y="10339"/>
                    <a:pt x="6574" y="14654"/>
                  </a:cubicBezTo>
                  <a:cubicBezTo>
                    <a:pt x="9317" y="19010"/>
                    <a:pt x="13592" y="22599"/>
                    <a:pt x="18794" y="24011"/>
                  </a:cubicBezTo>
                  <a:cubicBezTo>
                    <a:pt x="16374" y="15905"/>
                    <a:pt x="11898" y="8565"/>
                    <a:pt x="5808" y="2677"/>
                  </a:cubicBezTo>
                  <a:cubicBezTo>
                    <a:pt x="4397" y="1338"/>
                    <a:pt x="2662" y="0"/>
                    <a:pt x="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1"/>
            <p:cNvSpPr/>
            <p:nvPr/>
          </p:nvSpPr>
          <p:spPr>
            <a:xfrm rot="-5400000">
              <a:off x="2322598" y="417074"/>
              <a:ext cx="1104652" cy="339565"/>
            </a:xfrm>
            <a:custGeom>
              <a:avLst/>
              <a:gdLst/>
              <a:ahLst/>
              <a:cxnLst/>
              <a:rect l="l" t="t" r="r" b="b"/>
              <a:pathLst>
                <a:path w="32385" h="9955" extrusionOk="0">
                  <a:moveTo>
                    <a:pt x="22727" y="0"/>
                  </a:moveTo>
                  <a:cubicBezTo>
                    <a:pt x="20165" y="0"/>
                    <a:pt x="17584" y="376"/>
                    <a:pt x="15124" y="1091"/>
                  </a:cubicBezTo>
                  <a:cubicBezTo>
                    <a:pt x="9397" y="2705"/>
                    <a:pt x="4275" y="5971"/>
                    <a:pt x="0" y="9924"/>
                  </a:cubicBezTo>
                  <a:cubicBezTo>
                    <a:pt x="1469" y="9944"/>
                    <a:pt x="2941" y="9954"/>
                    <a:pt x="4415" y="9954"/>
                  </a:cubicBezTo>
                  <a:cubicBezTo>
                    <a:pt x="8646" y="9954"/>
                    <a:pt x="12893" y="9871"/>
                    <a:pt x="17140" y="9722"/>
                  </a:cubicBezTo>
                  <a:cubicBezTo>
                    <a:pt x="19439" y="9722"/>
                    <a:pt x="21778" y="9440"/>
                    <a:pt x="24036" y="8915"/>
                  </a:cubicBezTo>
                  <a:cubicBezTo>
                    <a:pt x="26819" y="8189"/>
                    <a:pt x="32022" y="6697"/>
                    <a:pt x="32385" y="2059"/>
                  </a:cubicBezTo>
                  <a:lnTo>
                    <a:pt x="32385" y="2019"/>
                  </a:lnTo>
                  <a:cubicBezTo>
                    <a:pt x="29410" y="646"/>
                    <a:pt x="26085" y="0"/>
                    <a:pt x="22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numbers">
  <p:cSld name="CUSTOM_10"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23"/>
          <p:cNvSpPr txBox="1">
            <a:spLocks noGrp="1"/>
          </p:cNvSpPr>
          <p:nvPr>
            <p:ph type="title"/>
          </p:nvPr>
        </p:nvSpPr>
        <p:spPr>
          <a:xfrm>
            <a:off x="1115075" y="752325"/>
            <a:ext cx="4808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806" name="Google Shape;806;p23"/>
          <p:cNvSpPr txBox="1">
            <a:spLocks noGrp="1"/>
          </p:cNvSpPr>
          <p:nvPr>
            <p:ph type="subTitle" idx="1"/>
          </p:nvPr>
        </p:nvSpPr>
        <p:spPr>
          <a:xfrm>
            <a:off x="1115075" y="1350775"/>
            <a:ext cx="436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807" name="Google Shape;807;p23"/>
          <p:cNvSpPr txBox="1">
            <a:spLocks noGrp="1"/>
          </p:cNvSpPr>
          <p:nvPr>
            <p:ph type="title" idx="2"/>
          </p:nvPr>
        </p:nvSpPr>
        <p:spPr>
          <a:xfrm>
            <a:off x="2396550" y="2036550"/>
            <a:ext cx="4808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808" name="Google Shape;808;p23"/>
          <p:cNvSpPr txBox="1">
            <a:spLocks noGrp="1"/>
          </p:cNvSpPr>
          <p:nvPr>
            <p:ph type="subTitle" idx="3"/>
          </p:nvPr>
        </p:nvSpPr>
        <p:spPr>
          <a:xfrm>
            <a:off x="2396550" y="2635000"/>
            <a:ext cx="436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809" name="Google Shape;809;p23"/>
          <p:cNvSpPr txBox="1">
            <a:spLocks noGrp="1"/>
          </p:cNvSpPr>
          <p:nvPr>
            <p:ph type="title" idx="4"/>
          </p:nvPr>
        </p:nvSpPr>
        <p:spPr>
          <a:xfrm>
            <a:off x="3624250" y="3320775"/>
            <a:ext cx="4808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810" name="Google Shape;810;p23"/>
          <p:cNvSpPr txBox="1">
            <a:spLocks noGrp="1"/>
          </p:cNvSpPr>
          <p:nvPr>
            <p:ph type="subTitle" idx="5"/>
          </p:nvPr>
        </p:nvSpPr>
        <p:spPr>
          <a:xfrm>
            <a:off x="3624250" y="3919225"/>
            <a:ext cx="436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grpSp>
        <p:nvGrpSpPr>
          <p:cNvPr id="811" name="Google Shape;811;p23"/>
          <p:cNvGrpSpPr/>
          <p:nvPr/>
        </p:nvGrpSpPr>
        <p:grpSpPr>
          <a:xfrm flipH="1">
            <a:off x="6322108" y="-963931"/>
            <a:ext cx="3577375" cy="4171622"/>
            <a:chOff x="-664267" y="-780406"/>
            <a:chExt cx="3577375" cy="4171622"/>
          </a:xfrm>
        </p:grpSpPr>
        <p:sp>
          <p:nvSpPr>
            <p:cNvPr id="812" name="Google Shape;812;p23"/>
            <p:cNvSpPr/>
            <p:nvPr/>
          </p:nvSpPr>
          <p:spPr>
            <a:xfrm rot="-9527801">
              <a:off x="-112352" y="-452067"/>
              <a:ext cx="2473547" cy="3514945"/>
            </a:xfrm>
            <a:custGeom>
              <a:avLst/>
              <a:gdLst/>
              <a:ahLst/>
              <a:cxnLst/>
              <a:rect l="l" t="t" r="r" b="b"/>
              <a:pathLst>
                <a:path w="72513" h="103042" extrusionOk="0">
                  <a:moveTo>
                    <a:pt x="56380" y="1"/>
                  </a:moveTo>
                  <a:cubicBezTo>
                    <a:pt x="45008" y="20044"/>
                    <a:pt x="21415" y="28675"/>
                    <a:pt x="9679" y="48436"/>
                  </a:cubicBezTo>
                  <a:cubicBezTo>
                    <a:pt x="1" y="64648"/>
                    <a:pt x="444" y="87273"/>
                    <a:pt x="10728" y="103042"/>
                  </a:cubicBezTo>
                  <a:lnTo>
                    <a:pt x="22504" y="99815"/>
                  </a:lnTo>
                  <a:cubicBezTo>
                    <a:pt x="21496" y="98323"/>
                    <a:pt x="21657" y="96266"/>
                    <a:pt x="21940" y="94451"/>
                  </a:cubicBezTo>
                  <a:cubicBezTo>
                    <a:pt x="23391" y="86144"/>
                    <a:pt x="27908" y="78562"/>
                    <a:pt x="34240" y="73682"/>
                  </a:cubicBezTo>
                  <a:cubicBezTo>
                    <a:pt x="43556" y="66584"/>
                    <a:pt x="56138" y="65495"/>
                    <a:pt x="64608" y="57268"/>
                  </a:cubicBezTo>
                  <a:cubicBezTo>
                    <a:pt x="68721" y="53235"/>
                    <a:pt x="71463" y="47992"/>
                    <a:pt x="72512" y="42346"/>
                  </a:cubicBezTo>
                  <a:lnTo>
                    <a:pt x="563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3"/>
            <p:cNvSpPr/>
            <p:nvPr/>
          </p:nvSpPr>
          <p:spPr>
            <a:xfrm rot="-9527801">
              <a:off x="1067809" y="1094508"/>
              <a:ext cx="16544" cy="9688"/>
            </a:xfrm>
            <a:custGeom>
              <a:avLst/>
              <a:gdLst/>
              <a:ahLst/>
              <a:cxnLst/>
              <a:rect l="l" t="t" r="r" b="b"/>
              <a:pathLst>
                <a:path w="485" h="284" extrusionOk="0">
                  <a:moveTo>
                    <a:pt x="445" y="1"/>
                  </a:moveTo>
                  <a:lnTo>
                    <a:pt x="324" y="41"/>
                  </a:lnTo>
                  <a:cubicBezTo>
                    <a:pt x="283" y="41"/>
                    <a:pt x="253" y="31"/>
                    <a:pt x="218" y="31"/>
                  </a:cubicBezTo>
                  <a:cubicBezTo>
                    <a:pt x="182" y="31"/>
                    <a:pt x="142" y="41"/>
                    <a:pt x="82" y="81"/>
                  </a:cubicBezTo>
                  <a:lnTo>
                    <a:pt x="82" y="122"/>
                  </a:lnTo>
                  <a:lnTo>
                    <a:pt x="1" y="162"/>
                  </a:lnTo>
                  <a:cubicBezTo>
                    <a:pt x="1" y="202"/>
                    <a:pt x="41" y="243"/>
                    <a:pt x="82" y="283"/>
                  </a:cubicBezTo>
                  <a:lnTo>
                    <a:pt x="283" y="283"/>
                  </a:lnTo>
                  <a:cubicBezTo>
                    <a:pt x="404" y="243"/>
                    <a:pt x="485" y="122"/>
                    <a:pt x="4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3"/>
            <p:cNvSpPr/>
            <p:nvPr/>
          </p:nvSpPr>
          <p:spPr>
            <a:xfrm rot="-9527801">
              <a:off x="1469052" y="1387158"/>
              <a:ext cx="15180" cy="10199"/>
            </a:xfrm>
            <a:custGeom>
              <a:avLst/>
              <a:gdLst/>
              <a:ahLst/>
              <a:cxnLst/>
              <a:rect l="l" t="t" r="r" b="b"/>
              <a:pathLst>
                <a:path w="445" h="299" extrusionOk="0">
                  <a:moveTo>
                    <a:pt x="251" y="1"/>
                  </a:moveTo>
                  <a:cubicBezTo>
                    <a:pt x="222" y="1"/>
                    <a:pt x="192" y="6"/>
                    <a:pt x="162" y="16"/>
                  </a:cubicBezTo>
                  <a:cubicBezTo>
                    <a:pt x="121" y="16"/>
                    <a:pt x="81" y="56"/>
                    <a:pt x="41" y="97"/>
                  </a:cubicBezTo>
                  <a:cubicBezTo>
                    <a:pt x="0" y="177"/>
                    <a:pt x="0" y="258"/>
                    <a:pt x="0" y="298"/>
                  </a:cubicBezTo>
                  <a:lnTo>
                    <a:pt x="162" y="258"/>
                  </a:lnTo>
                  <a:cubicBezTo>
                    <a:pt x="162" y="258"/>
                    <a:pt x="198" y="276"/>
                    <a:pt x="245" y="276"/>
                  </a:cubicBezTo>
                  <a:cubicBezTo>
                    <a:pt x="269" y="276"/>
                    <a:pt x="296" y="272"/>
                    <a:pt x="323" y="258"/>
                  </a:cubicBezTo>
                  <a:cubicBezTo>
                    <a:pt x="323" y="258"/>
                    <a:pt x="323" y="218"/>
                    <a:pt x="323" y="218"/>
                  </a:cubicBezTo>
                  <a:lnTo>
                    <a:pt x="444" y="137"/>
                  </a:lnTo>
                  <a:cubicBezTo>
                    <a:pt x="414" y="46"/>
                    <a:pt x="338" y="1"/>
                    <a:pt x="2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3"/>
            <p:cNvSpPr/>
            <p:nvPr/>
          </p:nvSpPr>
          <p:spPr>
            <a:xfrm rot="-9527801">
              <a:off x="1386086" y="423441"/>
              <a:ext cx="19273" cy="15726"/>
            </a:xfrm>
            <a:custGeom>
              <a:avLst/>
              <a:gdLst/>
              <a:ahLst/>
              <a:cxnLst/>
              <a:rect l="l" t="t" r="r" b="b"/>
              <a:pathLst>
                <a:path w="565" h="461" extrusionOk="0">
                  <a:moveTo>
                    <a:pt x="284" y="0"/>
                  </a:moveTo>
                  <a:cubicBezTo>
                    <a:pt x="215" y="0"/>
                    <a:pt x="138" y="29"/>
                    <a:pt x="81" y="57"/>
                  </a:cubicBezTo>
                  <a:lnTo>
                    <a:pt x="0" y="218"/>
                  </a:lnTo>
                  <a:lnTo>
                    <a:pt x="81" y="380"/>
                  </a:lnTo>
                  <a:lnTo>
                    <a:pt x="242" y="460"/>
                  </a:lnTo>
                  <a:cubicBezTo>
                    <a:pt x="323" y="420"/>
                    <a:pt x="363" y="380"/>
                    <a:pt x="403" y="339"/>
                  </a:cubicBezTo>
                  <a:cubicBezTo>
                    <a:pt x="484" y="339"/>
                    <a:pt x="524" y="299"/>
                    <a:pt x="565" y="218"/>
                  </a:cubicBezTo>
                  <a:lnTo>
                    <a:pt x="444" y="17"/>
                  </a:lnTo>
                  <a:lnTo>
                    <a:pt x="363" y="17"/>
                  </a:lnTo>
                  <a:cubicBezTo>
                    <a:pt x="339" y="5"/>
                    <a:pt x="312" y="0"/>
                    <a:pt x="2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3"/>
            <p:cNvSpPr/>
            <p:nvPr/>
          </p:nvSpPr>
          <p:spPr>
            <a:xfrm rot="-9527801">
              <a:off x="2017466" y="332224"/>
              <a:ext cx="17909" cy="16067"/>
            </a:xfrm>
            <a:custGeom>
              <a:avLst/>
              <a:gdLst/>
              <a:ahLst/>
              <a:cxnLst/>
              <a:rect l="l" t="t" r="r" b="b"/>
              <a:pathLst>
                <a:path w="525" h="471" extrusionOk="0">
                  <a:moveTo>
                    <a:pt x="283" y="0"/>
                  </a:moveTo>
                  <a:cubicBezTo>
                    <a:pt x="122" y="0"/>
                    <a:pt x="1" y="162"/>
                    <a:pt x="41" y="363"/>
                  </a:cubicBezTo>
                  <a:lnTo>
                    <a:pt x="122" y="444"/>
                  </a:lnTo>
                  <a:cubicBezTo>
                    <a:pt x="155" y="461"/>
                    <a:pt x="202" y="471"/>
                    <a:pt x="252" y="471"/>
                  </a:cubicBezTo>
                  <a:cubicBezTo>
                    <a:pt x="322" y="471"/>
                    <a:pt x="397" y="451"/>
                    <a:pt x="444" y="404"/>
                  </a:cubicBezTo>
                  <a:cubicBezTo>
                    <a:pt x="525" y="323"/>
                    <a:pt x="525" y="242"/>
                    <a:pt x="525" y="202"/>
                  </a:cubicBezTo>
                  <a:lnTo>
                    <a:pt x="404" y="81"/>
                  </a:lnTo>
                  <a:lnTo>
                    <a:pt x="444" y="81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3"/>
            <p:cNvSpPr/>
            <p:nvPr/>
          </p:nvSpPr>
          <p:spPr>
            <a:xfrm rot="-9527801">
              <a:off x="1934750" y="616557"/>
              <a:ext cx="22070" cy="26641"/>
            </a:xfrm>
            <a:custGeom>
              <a:avLst/>
              <a:gdLst/>
              <a:ahLst/>
              <a:cxnLst/>
              <a:rect l="l" t="t" r="r" b="b"/>
              <a:pathLst>
                <a:path w="647" h="781" extrusionOk="0">
                  <a:moveTo>
                    <a:pt x="347" y="1"/>
                  </a:moveTo>
                  <a:cubicBezTo>
                    <a:pt x="322" y="1"/>
                    <a:pt x="300" y="5"/>
                    <a:pt x="283" y="14"/>
                  </a:cubicBezTo>
                  <a:lnTo>
                    <a:pt x="203" y="14"/>
                  </a:lnTo>
                  <a:lnTo>
                    <a:pt x="82" y="94"/>
                  </a:lnTo>
                  <a:lnTo>
                    <a:pt x="41" y="175"/>
                  </a:lnTo>
                  <a:cubicBezTo>
                    <a:pt x="1" y="256"/>
                    <a:pt x="1" y="377"/>
                    <a:pt x="41" y="498"/>
                  </a:cubicBezTo>
                  <a:cubicBezTo>
                    <a:pt x="82" y="619"/>
                    <a:pt x="243" y="740"/>
                    <a:pt x="364" y="780"/>
                  </a:cubicBezTo>
                  <a:lnTo>
                    <a:pt x="525" y="699"/>
                  </a:lnTo>
                  <a:lnTo>
                    <a:pt x="646" y="538"/>
                  </a:lnTo>
                  <a:lnTo>
                    <a:pt x="646" y="336"/>
                  </a:lnTo>
                  <a:lnTo>
                    <a:pt x="646" y="296"/>
                  </a:lnTo>
                  <a:cubicBezTo>
                    <a:pt x="582" y="72"/>
                    <a:pt x="442" y="1"/>
                    <a:pt x="3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3"/>
            <p:cNvSpPr/>
            <p:nvPr/>
          </p:nvSpPr>
          <p:spPr>
            <a:xfrm rot="-9527801">
              <a:off x="1761762" y="482213"/>
              <a:ext cx="12417" cy="14020"/>
            </a:xfrm>
            <a:custGeom>
              <a:avLst/>
              <a:gdLst/>
              <a:ahLst/>
              <a:cxnLst/>
              <a:rect l="l" t="t" r="r" b="b"/>
              <a:pathLst>
                <a:path w="364" h="411" extrusionOk="0">
                  <a:moveTo>
                    <a:pt x="172" y="1"/>
                  </a:moveTo>
                  <a:cubicBezTo>
                    <a:pt x="156" y="1"/>
                    <a:pt x="140" y="3"/>
                    <a:pt x="122" y="7"/>
                  </a:cubicBezTo>
                  <a:lnTo>
                    <a:pt x="82" y="88"/>
                  </a:lnTo>
                  <a:lnTo>
                    <a:pt x="1" y="249"/>
                  </a:lnTo>
                  <a:cubicBezTo>
                    <a:pt x="1" y="290"/>
                    <a:pt x="41" y="370"/>
                    <a:pt x="122" y="410"/>
                  </a:cubicBezTo>
                  <a:cubicBezTo>
                    <a:pt x="203" y="410"/>
                    <a:pt x="243" y="410"/>
                    <a:pt x="324" y="370"/>
                  </a:cubicBezTo>
                  <a:lnTo>
                    <a:pt x="364" y="209"/>
                  </a:lnTo>
                  <a:lnTo>
                    <a:pt x="364" y="169"/>
                  </a:lnTo>
                  <a:cubicBezTo>
                    <a:pt x="364" y="133"/>
                    <a:pt x="300" y="1"/>
                    <a:pt x="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3"/>
            <p:cNvSpPr/>
            <p:nvPr/>
          </p:nvSpPr>
          <p:spPr>
            <a:xfrm rot="-9527801">
              <a:off x="1623811" y="262326"/>
              <a:ext cx="13781" cy="16544"/>
            </a:xfrm>
            <a:custGeom>
              <a:avLst/>
              <a:gdLst/>
              <a:ahLst/>
              <a:cxnLst/>
              <a:rect l="l" t="t" r="r" b="b"/>
              <a:pathLst>
                <a:path w="404" h="485" extrusionOk="0">
                  <a:moveTo>
                    <a:pt x="121" y="1"/>
                  </a:moveTo>
                  <a:lnTo>
                    <a:pt x="0" y="202"/>
                  </a:lnTo>
                  <a:cubicBezTo>
                    <a:pt x="0" y="243"/>
                    <a:pt x="41" y="323"/>
                    <a:pt x="81" y="364"/>
                  </a:cubicBezTo>
                  <a:lnTo>
                    <a:pt x="202" y="485"/>
                  </a:lnTo>
                  <a:cubicBezTo>
                    <a:pt x="283" y="444"/>
                    <a:pt x="323" y="404"/>
                    <a:pt x="363" y="323"/>
                  </a:cubicBezTo>
                  <a:cubicBezTo>
                    <a:pt x="404" y="283"/>
                    <a:pt x="404" y="162"/>
                    <a:pt x="363" y="122"/>
                  </a:cubicBezTo>
                  <a:lnTo>
                    <a:pt x="363" y="81"/>
                  </a:lnTo>
                  <a:lnTo>
                    <a:pt x="2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3"/>
            <p:cNvSpPr/>
            <p:nvPr/>
          </p:nvSpPr>
          <p:spPr>
            <a:xfrm rot="-9527801">
              <a:off x="2103455" y="512951"/>
              <a:ext cx="13781" cy="16885"/>
            </a:xfrm>
            <a:custGeom>
              <a:avLst/>
              <a:gdLst/>
              <a:ahLst/>
              <a:cxnLst/>
              <a:rect l="l" t="t" r="r" b="b"/>
              <a:pathLst>
                <a:path w="404" h="495" extrusionOk="0">
                  <a:moveTo>
                    <a:pt x="243" y="0"/>
                  </a:moveTo>
                  <a:cubicBezTo>
                    <a:pt x="162" y="0"/>
                    <a:pt x="81" y="41"/>
                    <a:pt x="41" y="121"/>
                  </a:cubicBezTo>
                  <a:cubicBezTo>
                    <a:pt x="41" y="202"/>
                    <a:pt x="1" y="283"/>
                    <a:pt x="41" y="323"/>
                  </a:cubicBezTo>
                  <a:cubicBezTo>
                    <a:pt x="74" y="422"/>
                    <a:pt x="162" y="495"/>
                    <a:pt x="259" y="495"/>
                  </a:cubicBezTo>
                  <a:cubicBezTo>
                    <a:pt x="280" y="495"/>
                    <a:pt x="302" y="491"/>
                    <a:pt x="323" y="484"/>
                  </a:cubicBezTo>
                  <a:lnTo>
                    <a:pt x="404" y="363"/>
                  </a:lnTo>
                  <a:lnTo>
                    <a:pt x="404" y="323"/>
                  </a:lnTo>
                  <a:cubicBezTo>
                    <a:pt x="404" y="242"/>
                    <a:pt x="404" y="162"/>
                    <a:pt x="404" y="121"/>
                  </a:cubicBezTo>
                  <a:cubicBezTo>
                    <a:pt x="404" y="81"/>
                    <a:pt x="364" y="81"/>
                    <a:pt x="364" y="41"/>
                  </a:cubicBezTo>
                  <a:lnTo>
                    <a:pt x="2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3"/>
            <p:cNvSpPr/>
            <p:nvPr/>
          </p:nvSpPr>
          <p:spPr>
            <a:xfrm rot="-9527801">
              <a:off x="1245107" y="1351949"/>
              <a:ext cx="13781" cy="17909"/>
            </a:xfrm>
            <a:custGeom>
              <a:avLst/>
              <a:gdLst/>
              <a:ahLst/>
              <a:cxnLst/>
              <a:rect l="l" t="t" r="r" b="b"/>
              <a:pathLst>
                <a:path w="404" h="525" extrusionOk="0">
                  <a:moveTo>
                    <a:pt x="202" y="1"/>
                  </a:moveTo>
                  <a:lnTo>
                    <a:pt x="81" y="162"/>
                  </a:lnTo>
                  <a:cubicBezTo>
                    <a:pt x="81" y="162"/>
                    <a:pt x="81" y="202"/>
                    <a:pt x="41" y="202"/>
                  </a:cubicBezTo>
                  <a:cubicBezTo>
                    <a:pt x="0" y="283"/>
                    <a:pt x="0" y="364"/>
                    <a:pt x="0" y="444"/>
                  </a:cubicBezTo>
                  <a:lnTo>
                    <a:pt x="162" y="525"/>
                  </a:lnTo>
                  <a:cubicBezTo>
                    <a:pt x="323" y="444"/>
                    <a:pt x="404" y="283"/>
                    <a:pt x="363" y="122"/>
                  </a:cubicBezTo>
                  <a:cubicBezTo>
                    <a:pt x="323" y="41"/>
                    <a:pt x="283" y="1"/>
                    <a:pt x="2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3"/>
            <p:cNvSpPr/>
            <p:nvPr/>
          </p:nvSpPr>
          <p:spPr>
            <a:xfrm rot="-9527801">
              <a:off x="1651070" y="1318561"/>
              <a:ext cx="42674" cy="35783"/>
            </a:xfrm>
            <a:custGeom>
              <a:avLst/>
              <a:gdLst/>
              <a:ahLst/>
              <a:cxnLst/>
              <a:rect l="l" t="t" r="r" b="b"/>
              <a:pathLst>
                <a:path w="1251" h="1049" extrusionOk="0">
                  <a:moveTo>
                    <a:pt x="534" y="1"/>
                  </a:moveTo>
                  <a:cubicBezTo>
                    <a:pt x="422" y="1"/>
                    <a:pt x="291" y="38"/>
                    <a:pt x="202" y="97"/>
                  </a:cubicBezTo>
                  <a:cubicBezTo>
                    <a:pt x="81" y="218"/>
                    <a:pt x="0" y="379"/>
                    <a:pt x="41" y="581"/>
                  </a:cubicBezTo>
                  <a:lnTo>
                    <a:pt x="121" y="742"/>
                  </a:lnTo>
                  <a:lnTo>
                    <a:pt x="242" y="863"/>
                  </a:lnTo>
                  <a:lnTo>
                    <a:pt x="363" y="944"/>
                  </a:lnTo>
                  <a:lnTo>
                    <a:pt x="404" y="944"/>
                  </a:lnTo>
                  <a:cubicBezTo>
                    <a:pt x="506" y="1021"/>
                    <a:pt x="624" y="1049"/>
                    <a:pt x="739" y="1049"/>
                  </a:cubicBezTo>
                  <a:cubicBezTo>
                    <a:pt x="804" y="1049"/>
                    <a:pt x="869" y="1039"/>
                    <a:pt x="928" y="1025"/>
                  </a:cubicBezTo>
                  <a:cubicBezTo>
                    <a:pt x="1089" y="944"/>
                    <a:pt x="1210" y="823"/>
                    <a:pt x="1251" y="662"/>
                  </a:cubicBezTo>
                  <a:lnTo>
                    <a:pt x="1170" y="339"/>
                  </a:lnTo>
                  <a:lnTo>
                    <a:pt x="1049" y="218"/>
                  </a:lnTo>
                  <a:lnTo>
                    <a:pt x="1049" y="178"/>
                  </a:lnTo>
                  <a:cubicBezTo>
                    <a:pt x="968" y="57"/>
                    <a:pt x="807" y="16"/>
                    <a:pt x="646" y="16"/>
                  </a:cubicBezTo>
                  <a:cubicBezTo>
                    <a:pt x="613" y="6"/>
                    <a:pt x="575" y="1"/>
                    <a:pt x="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3"/>
            <p:cNvSpPr/>
            <p:nvPr/>
          </p:nvSpPr>
          <p:spPr>
            <a:xfrm rot="-9527801">
              <a:off x="1347731" y="1099884"/>
              <a:ext cx="23435" cy="25140"/>
            </a:xfrm>
            <a:custGeom>
              <a:avLst/>
              <a:gdLst/>
              <a:ahLst/>
              <a:cxnLst/>
              <a:rect l="l" t="t" r="r" b="b"/>
              <a:pathLst>
                <a:path w="687" h="737" extrusionOk="0">
                  <a:moveTo>
                    <a:pt x="283" y="0"/>
                  </a:moveTo>
                  <a:lnTo>
                    <a:pt x="202" y="41"/>
                  </a:lnTo>
                  <a:lnTo>
                    <a:pt x="122" y="81"/>
                  </a:lnTo>
                  <a:lnTo>
                    <a:pt x="81" y="162"/>
                  </a:lnTo>
                  <a:lnTo>
                    <a:pt x="41" y="202"/>
                  </a:lnTo>
                  <a:cubicBezTo>
                    <a:pt x="1" y="323"/>
                    <a:pt x="1" y="404"/>
                    <a:pt x="41" y="525"/>
                  </a:cubicBezTo>
                  <a:cubicBezTo>
                    <a:pt x="75" y="658"/>
                    <a:pt x="191" y="737"/>
                    <a:pt x="322" y="737"/>
                  </a:cubicBezTo>
                  <a:cubicBezTo>
                    <a:pt x="349" y="737"/>
                    <a:pt x="376" y="733"/>
                    <a:pt x="404" y="726"/>
                  </a:cubicBezTo>
                  <a:lnTo>
                    <a:pt x="525" y="686"/>
                  </a:lnTo>
                  <a:lnTo>
                    <a:pt x="646" y="444"/>
                  </a:lnTo>
                  <a:cubicBezTo>
                    <a:pt x="686" y="363"/>
                    <a:pt x="686" y="283"/>
                    <a:pt x="646" y="202"/>
                  </a:cubicBezTo>
                  <a:lnTo>
                    <a:pt x="606" y="121"/>
                  </a:lnTo>
                  <a:lnTo>
                    <a:pt x="525" y="41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3"/>
            <p:cNvSpPr/>
            <p:nvPr/>
          </p:nvSpPr>
          <p:spPr>
            <a:xfrm rot="-9527801">
              <a:off x="2026810" y="1372567"/>
              <a:ext cx="23435" cy="25686"/>
            </a:xfrm>
            <a:custGeom>
              <a:avLst/>
              <a:gdLst/>
              <a:ahLst/>
              <a:cxnLst/>
              <a:rect l="l" t="t" r="r" b="b"/>
              <a:pathLst>
                <a:path w="687" h="753" extrusionOk="0">
                  <a:moveTo>
                    <a:pt x="375" y="0"/>
                  </a:moveTo>
                  <a:cubicBezTo>
                    <a:pt x="304" y="0"/>
                    <a:pt x="233" y="20"/>
                    <a:pt x="162" y="67"/>
                  </a:cubicBezTo>
                  <a:lnTo>
                    <a:pt x="122" y="147"/>
                  </a:lnTo>
                  <a:lnTo>
                    <a:pt x="1" y="309"/>
                  </a:lnTo>
                  <a:lnTo>
                    <a:pt x="1" y="430"/>
                  </a:lnTo>
                  <a:cubicBezTo>
                    <a:pt x="41" y="591"/>
                    <a:pt x="202" y="752"/>
                    <a:pt x="404" y="752"/>
                  </a:cubicBezTo>
                  <a:lnTo>
                    <a:pt x="485" y="752"/>
                  </a:lnTo>
                  <a:lnTo>
                    <a:pt x="606" y="712"/>
                  </a:lnTo>
                  <a:lnTo>
                    <a:pt x="646" y="631"/>
                  </a:lnTo>
                  <a:cubicBezTo>
                    <a:pt x="686" y="510"/>
                    <a:pt x="686" y="389"/>
                    <a:pt x="646" y="268"/>
                  </a:cubicBezTo>
                  <a:cubicBezTo>
                    <a:pt x="646" y="188"/>
                    <a:pt x="565" y="67"/>
                    <a:pt x="525" y="26"/>
                  </a:cubicBezTo>
                  <a:cubicBezTo>
                    <a:pt x="475" y="10"/>
                    <a:pt x="425" y="0"/>
                    <a:pt x="3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3"/>
            <p:cNvSpPr/>
            <p:nvPr/>
          </p:nvSpPr>
          <p:spPr>
            <a:xfrm rot="-9527801">
              <a:off x="2035269" y="1138251"/>
              <a:ext cx="23401" cy="24799"/>
            </a:xfrm>
            <a:custGeom>
              <a:avLst/>
              <a:gdLst/>
              <a:ahLst/>
              <a:cxnLst/>
              <a:rect l="l" t="t" r="r" b="b"/>
              <a:pathLst>
                <a:path w="686" h="727" extrusionOk="0">
                  <a:moveTo>
                    <a:pt x="242" y="0"/>
                  </a:moveTo>
                  <a:lnTo>
                    <a:pt x="162" y="81"/>
                  </a:lnTo>
                  <a:lnTo>
                    <a:pt x="41" y="242"/>
                  </a:lnTo>
                  <a:cubicBezTo>
                    <a:pt x="0" y="323"/>
                    <a:pt x="0" y="404"/>
                    <a:pt x="41" y="444"/>
                  </a:cubicBezTo>
                  <a:lnTo>
                    <a:pt x="81" y="565"/>
                  </a:lnTo>
                  <a:lnTo>
                    <a:pt x="283" y="686"/>
                  </a:lnTo>
                  <a:cubicBezTo>
                    <a:pt x="323" y="726"/>
                    <a:pt x="363" y="726"/>
                    <a:pt x="444" y="726"/>
                  </a:cubicBezTo>
                  <a:lnTo>
                    <a:pt x="524" y="646"/>
                  </a:lnTo>
                  <a:lnTo>
                    <a:pt x="686" y="444"/>
                  </a:lnTo>
                  <a:cubicBezTo>
                    <a:pt x="686" y="363"/>
                    <a:pt x="686" y="323"/>
                    <a:pt x="686" y="242"/>
                  </a:cubicBezTo>
                  <a:lnTo>
                    <a:pt x="605" y="162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3"/>
            <p:cNvSpPr/>
            <p:nvPr/>
          </p:nvSpPr>
          <p:spPr>
            <a:xfrm rot="-9527801">
              <a:off x="1361634" y="1227433"/>
              <a:ext cx="24799" cy="25686"/>
            </a:xfrm>
            <a:custGeom>
              <a:avLst/>
              <a:gdLst/>
              <a:ahLst/>
              <a:cxnLst/>
              <a:rect l="l" t="t" r="r" b="b"/>
              <a:pathLst>
                <a:path w="727" h="753" extrusionOk="0">
                  <a:moveTo>
                    <a:pt x="323" y="0"/>
                  </a:moveTo>
                  <a:lnTo>
                    <a:pt x="202" y="40"/>
                  </a:lnTo>
                  <a:lnTo>
                    <a:pt x="121" y="121"/>
                  </a:lnTo>
                  <a:lnTo>
                    <a:pt x="41" y="282"/>
                  </a:lnTo>
                  <a:cubicBezTo>
                    <a:pt x="0" y="363"/>
                    <a:pt x="0" y="403"/>
                    <a:pt x="41" y="484"/>
                  </a:cubicBezTo>
                  <a:lnTo>
                    <a:pt x="81" y="605"/>
                  </a:lnTo>
                  <a:lnTo>
                    <a:pt x="283" y="726"/>
                  </a:lnTo>
                  <a:cubicBezTo>
                    <a:pt x="333" y="743"/>
                    <a:pt x="383" y="753"/>
                    <a:pt x="430" y="753"/>
                  </a:cubicBezTo>
                  <a:cubicBezTo>
                    <a:pt x="497" y="753"/>
                    <a:pt x="558" y="733"/>
                    <a:pt x="605" y="686"/>
                  </a:cubicBezTo>
                  <a:lnTo>
                    <a:pt x="646" y="605"/>
                  </a:lnTo>
                  <a:lnTo>
                    <a:pt x="726" y="444"/>
                  </a:lnTo>
                  <a:lnTo>
                    <a:pt x="726" y="323"/>
                  </a:lnTo>
                  <a:lnTo>
                    <a:pt x="646" y="161"/>
                  </a:lnTo>
                  <a:lnTo>
                    <a:pt x="565" y="81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3"/>
            <p:cNvSpPr/>
            <p:nvPr/>
          </p:nvSpPr>
          <p:spPr>
            <a:xfrm rot="-9527801">
              <a:off x="1359652" y="1561676"/>
              <a:ext cx="13781" cy="19682"/>
            </a:xfrm>
            <a:custGeom>
              <a:avLst/>
              <a:gdLst/>
              <a:ahLst/>
              <a:cxnLst/>
              <a:rect l="l" t="t" r="r" b="b"/>
              <a:pathLst>
                <a:path w="404" h="577" extrusionOk="0">
                  <a:moveTo>
                    <a:pt x="246" y="1"/>
                  </a:moveTo>
                  <a:cubicBezTo>
                    <a:pt x="232" y="1"/>
                    <a:pt x="217" y="4"/>
                    <a:pt x="202" y="11"/>
                  </a:cubicBezTo>
                  <a:lnTo>
                    <a:pt x="122" y="213"/>
                  </a:lnTo>
                  <a:cubicBezTo>
                    <a:pt x="41" y="253"/>
                    <a:pt x="1" y="334"/>
                    <a:pt x="1" y="455"/>
                  </a:cubicBezTo>
                  <a:lnTo>
                    <a:pt x="162" y="576"/>
                  </a:lnTo>
                  <a:cubicBezTo>
                    <a:pt x="162" y="556"/>
                    <a:pt x="172" y="546"/>
                    <a:pt x="187" y="546"/>
                  </a:cubicBezTo>
                  <a:cubicBezTo>
                    <a:pt x="202" y="546"/>
                    <a:pt x="222" y="556"/>
                    <a:pt x="243" y="576"/>
                  </a:cubicBezTo>
                  <a:lnTo>
                    <a:pt x="404" y="415"/>
                  </a:lnTo>
                  <a:cubicBezTo>
                    <a:pt x="404" y="374"/>
                    <a:pt x="404" y="374"/>
                    <a:pt x="404" y="334"/>
                  </a:cubicBezTo>
                  <a:cubicBezTo>
                    <a:pt x="404" y="253"/>
                    <a:pt x="404" y="173"/>
                    <a:pt x="404" y="132"/>
                  </a:cubicBezTo>
                  <a:cubicBezTo>
                    <a:pt x="371" y="67"/>
                    <a:pt x="311" y="1"/>
                    <a:pt x="2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3"/>
            <p:cNvSpPr/>
            <p:nvPr/>
          </p:nvSpPr>
          <p:spPr>
            <a:xfrm rot="-9527801">
              <a:off x="1565233" y="1589795"/>
              <a:ext cx="16544" cy="14702"/>
            </a:xfrm>
            <a:custGeom>
              <a:avLst/>
              <a:gdLst/>
              <a:ahLst/>
              <a:cxnLst/>
              <a:rect l="l" t="t" r="r" b="b"/>
              <a:pathLst>
                <a:path w="485" h="431" extrusionOk="0">
                  <a:moveTo>
                    <a:pt x="212" y="1"/>
                  </a:moveTo>
                  <a:cubicBezTo>
                    <a:pt x="155" y="1"/>
                    <a:pt x="98" y="29"/>
                    <a:pt x="41" y="58"/>
                  </a:cubicBezTo>
                  <a:lnTo>
                    <a:pt x="1" y="179"/>
                  </a:lnTo>
                  <a:cubicBezTo>
                    <a:pt x="35" y="347"/>
                    <a:pt x="124" y="431"/>
                    <a:pt x="223" y="431"/>
                  </a:cubicBezTo>
                  <a:cubicBezTo>
                    <a:pt x="243" y="431"/>
                    <a:pt x="263" y="427"/>
                    <a:pt x="283" y="421"/>
                  </a:cubicBezTo>
                  <a:cubicBezTo>
                    <a:pt x="404" y="340"/>
                    <a:pt x="485" y="219"/>
                    <a:pt x="445" y="98"/>
                  </a:cubicBezTo>
                  <a:lnTo>
                    <a:pt x="324" y="17"/>
                  </a:lnTo>
                  <a:lnTo>
                    <a:pt x="283" y="17"/>
                  </a:lnTo>
                  <a:cubicBezTo>
                    <a:pt x="260" y="5"/>
                    <a:pt x="236" y="1"/>
                    <a:pt x="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3"/>
            <p:cNvSpPr/>
            <p:nvPr/>
          </p:nvSpPr>
          <p:spPr>
            <a:xfrm rot="-9527801">
              <a:off x="1704325" y="1438955"/>
              <a:ext cx="28927" cy="27528"/>
            </a:xfrm>
            <a:custGeom>
              <a:avLst/>
              <a:gdLst/>
              <a:ahLst/>
              <a:cxnLst/>
              <a:rect l="l" t="t" r="r" b="b"/>
              <a:pathLst>
                <a:path w="848" h="807" extrusionOk="0">
                  <a:moveTo>
                    <a:pt x="444" y="0"/>
                  </a:moveTo>
                  <a:lnTo>
                    <a:pt x="323" y="41"/>
                  </a:lnTo>
                  <a:cubicBezTo>
                    <a:pt x="122" y="81"/>
                    <a:pt x="1" y="242"/>
                    <a:pt x="1" y="444"/>
                  </a:cubicBezTo>
                  <a:lnTo>
                    <a:pt x="81" y="565"/>
                  </a:lnTo>
                  <a:lnTo>
                    <a:pt x="122" y="605"/>
                  </a:lnTo>
                  <a:cubicBezTo>
                    <a:pt x="202" y="726"/>
                    <a:pt x="323" y="807"/>
                    <a:pt x="485" y="807"/>
                  </a:cubicBezTo>
                  <a:lnTo>
                    <a:pt x="565" y="767"/>
                  </a:lnTo>
                  <a:lnTo>
                    <a:pt x="646" y="686"/>
                  </a:lnTo>
                  <a:cubicBezTo>
                    <a:pt x="807" y="605"/>
                    <a:pt x="848" y="404"/>
                    <a:pt x="767" y="242"/>
                  </a:cubicBezTo>
                  <a:cubicBezTo>
                    <a:pt x="767" y="162"/>
                    <a:pt x="727" y="121"/>
                    <a:pt x="646" y="41"/>
                  </a:cubicBezTo>
                  <a:lnTo>
                    <a:pt x="565" y="41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3"/>
            <p:cNvSpPr/>
            <p:nvPr/>
          </p:nvSpPr>
          <p:spPr>
            <a:xfrm rot="-9527801">
              <a:off x="1583564" y="1460904"/>
              <a:ext cx="26164" cy="27562"/>
            </a:xfrm>
            <a:custGeom>
              <a:avLst/>
              <a:gdLst/>
              <a:ahLst/>
              <a:cxnLst/>
              <a:rect l="l" t="t" r="r" b="b"/>
              <a:pathLst>
                <a:path w="767" h="808" extrusionOk="0">
                  <a:moveTo>
                    <a:pt x="323" y="1"/>
                  </a:moveTo>
                  <a:cubicBezTo>
                    <a:pt x="121" y="122"/>
                    <a:pt x="0" y="324"/>
                    <a:pt x="0" y="525"/>
                  </a:cubicBezTo>
                  <a:lnTo>
                    <a:pt x="41" y="687"/>
                  </a:lnTo>
                  <a:lnTo>
                    <a:pt x="202" y="807"/>
                  </a:lnTo>
                  <a:lnTo>
                    <a:pt x="323" y="807"/>
                  </a:lnTo>
                  <a:cubicBezTo>
                    <a:pt x="484" y="767"/>
                    <a:pt x="646" y="687"/>
                    <a:pt x="726" y="525"/>
                  </a:cubicBezTo>
                  <a:cubicBezTo>
                    <a:pt x="767" y="445"/>
                    <a:pt x="767" y="324"/>
                    <a:pt x="726" y="203"/>
                  </a:cubicBezTo>
                  <a:cubicBezTo>
                    <a:pt x="686" y="162"/>
                    <a:pt x="686" y="162"/>
                    <a:pt x="686" y="122"/>
                  </a:cubicBezTo>
                  <a:lnTo>
                    <a:pt x="605" y="41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3"/>
            <p:cNvSpPr/>
            <p:nvPr/>
          </p:nvSpPr>
          <p:spPr>
            <a:xfrm rot="-9527801">
              <a:off x="1857953" y="1560406"/>
              <a:ext cx="15180" cy="16885"/>
            </a:xfrm>
            <a:custGeom>
              <a:avLst/>
              <a:gdLst/>
              <a:ahLst/>
              <a:cxnLst/>
              <a:rect l="l" t="t" r="r" b="b"/>
              <a:pathLst>
                <a:path w="445" h="495" extrusionOk="0">
                  <a:moveTo>
                    <a:pt x="224" y="0"/>
                  </a:moveTo>
                  <a:cubicBezTo>
                    <a:pt x="203" y="0"/>
                    <a:pt x="183" y="4"/>
                    <a:pt x="162" y="11"/>
                  </a:cubicBezTo>
                  <a:lnTo>
                    <a:pt x="41" y="212"/>
                  </a:lnTo>
                  <a:cubicBezTo>
                    <a:pt x="41" y="253"/>
                    <a:pt x="0" y="293"/>
                    <a:pt x="0" y="373"/>
                  </a:cubicBezTo>
                  <a:lnTo>
                    <a:pt x="121" y="494"/>
                  </a:lnTo>
                  <a:lnTo>
                    <a:pt x="162" y="494"/>
                  </a:lnTo>
                  <a:cubicBezTo>
                    <a:pt x="242" y="494"/>
                    <a:pt x="323" y="494"/>
                    <a:pt x="404" y="454"/>
                  </a:cubicBezTo>
                  <a:lnTo>
                    <a:pt x="444" y="293"/>
                  </a:lnTo>
                  <a:lnTo>
                    <a:pt x="444" y="212"/>
                  </a:lnTo>
                  <a:cubicBezTo>
                    <a:pt x="411" y="79"/>
                    <a:pt x="322" y="0"/>
                    <a:pt x="2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3"/>
            <p:cNvSpPr/>
            <p:nvPr/>
          </p:nvSpPr>
          <p:spPr>
            <a:xfrm rot="-9527801">
              <a:off x="1537989" y="815669"/>
              <a:ext cx="39911" cy="49428"/>
            </a:xfrm>
            <a:custGeom>
              <a:avLst/>
              <a:gdLst/>
              <a:ahLst/>
              <a:cxnLst/>
              <a:rect l="l" t="t" r="r" b="b"/>
              <a:pathLst>
                <a:path w="1170" h="1449" extrusionOk="0">
                  <a:moveTo>
                    <a:pt x="701" y="1"/>
                  </a:moveTo>
                  <a:cubicBezTo>
                    <a:pt x="668" y="1"/>
                    <a:pt x="636" y="4"/>
                    <a:pt x="605" y="11"/>
                  </a:cubicBezTo>
                  <a:lnTo>
                    <a:pt x="403" y="172"/>
                  </a:lnTo>
                  <a:lnTo>
                    <a:pt x="323" y="252"/>
                  </a:lnTo>
                  <a:cubicBezTo>
                    <a:pt x="282" y="293"/>
                    <a:pt x="202" y="414"/>
                    <a:pt x="202" y="494"/>
                  </a:cubicBezTo>
                  <a:lnTo>
                    <a:pt x="121" y="615"/>
                  </a:lnTo>
                  <a:lnTo>
                    <a:pt x="40" y="736"/>
                  </a:lnTo>
                  <a:lnTo>
                    <a:pt x="40" y="817"/>
                  </a:lnTo>
                  <a:cubicBezTo>
                    <a:pt x="0" y="898"/>
                    <a:pt x="0" y="978"/>
                    <a:pt x="0" y="1059"/>
                  </a:cubicBezTo>
                  <a:lnTo>
                    <a:pt x="121" y="1301"/>
                  </a:lnTo>
                  <a:lnTo>
                    <a:pt x="282" y="1382"/>
                  </a:lnTo>
                  <a:lnTo>
                    <a:pt x="363" y="1422"/>
                  </a:lnTo>
                  <a:cubicBezTo>
                    <a:pt x="430" y="1439"/>
                    <a:pt x="490" y="1449"/>
                    <a:pt x="546" y="1449"/>
                  </a:cubicBezTo>
                  <a:cubicBezTo>
                    <a:pt x="625" y="1449"/>
                    <a:pt x="695" y="1429"/>
                    <a:pt x="766" y="1382"/>
                  </a:cubicBezTo>
                  <a:lnTo>
                    <a:pt x="887" y="1220"/>
                  </a:lnTo>
                  <a:lnTo>
                    <a:pt x="968" y="1059"/>
                  </a:lnTo>
                  <a:lnTo>
                    <a:pt x="968" y="978"/>
                  </a:lnTo>
                  <a:lnTo>
                    <a:pt x="1089" y="817"/>
                  </a:lnTo>
                  <a:lnTo>
                    <a:pt x="1170" y="656"/>
                  </a:lnTo>
                  <a:lnTo>
                    <a:pt x="1170" y="373"/>
                  </a:lnTo>
                  <a:cubicBezTo>
                    <a:pt x="1067" y="101"/>
                    <a:pt x="879" y="1"/>
                    <a:pt x="7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3"/>
            <p:cNvSpPr/>
            <p:nvPr/>
          </p:nvSpPr>
          <p:spPr>
            <a:xfrm rot="-9527801">
              <a:off x="1736219" y="702689"/>
              <a:ext cx="22070" cy="25891"/>
            </a:xfrm>
            <a:custGeom>
              <a:avLst/>
              <a:gdLst/>
              <a:ahLst/>
              <a:cxnLst/>
              <a:rect l="l" t="t" r="r" b="b"/>
              <a:pathLst>
                <a:path w="647" h="759" extrusionOk="0">
                  <a:moveTo>
                    <a:pt x="348" y="0"/>
                  </a:moveTo>
                  <a:cubicBezTo>
                    <a:pt x="248" y="0"/>
                    <a:pt x="142" y="46"/>
                    <a:pt x="81" y="137"/>
                  </a:cubicBezTo>
                  <a:cubicBezTo>
                    <a:pt x="1" y="217"/>
                    <a:pt x="1" y="379"/>
                    <a:pt x="41" y="500"/>
                  </a:cubicBezTo>
                  <a:cubicBezTo>
                    <a:pt x="81" y="621"/>
                    <a:pt x="162" y="701"/>
                    <a:pt x="243" y="741"/>
                  </a:cubicBezTo>
                  <a:cubicBezTo>
                    <a:pt x="266" y="753"/>
                    <a:pt x="294" y="758"/>
                    <a:pt x="322" y="758"/>
                  </a:cubicBezTo>
                  <a:cubicBezTo>
                    <a:pt x="391" y="758"/>
                    <a:pt x="468" y="730"/>
                    <a:pt x="525" y="701"/>
                  </a:cubicBezTo>
                  <a:lnTo>
                    <a:pt x="565" y="621"/>
                  </a:lnTo>
                  <a:lnTo>
                    <a:pt x="606" y="540"/>
                  </a:lnTo>
                  <a:lnTo>
                    <a:pt x="646" y="419"/>
                  </a:lnTo>
                  <a:lnTo>
                    <a:pt x="646" y="298"/>
                  </a:lnTo>
                  <a:lnTo>
                    <a:pt x="606" y="177"/>
                  </a:lnTo>
                  <a:lnTo>
                    <a:pt x="565" y="137"/>
                  </a:lnTo>
                  <a:lnTo>
                    <a:pt x="485" y="56"/>
                  </a:lnTo>
                  <a:lnTo>
                    <a:pt x="444" y="16"/>
                  </a:lnTo>
                  <a:cubicBezTo>
                    <a:pt x="414" y="5"/>
                    <a:pt x="381" y="0"/>
                    <a:pt x="3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3"/>
            <p:cNvSpPr/>
            <p:nvPr/>
          </p:nvSpPr>
          <p:spPr>
            <a:xfrm rot="-9527801">
              <a:off x="1875528" y="835184"/>
              <a:ext cx="39911" cy="42708"/>
            </a:xfrm>
            <a:custGeom>
              <a:avLst/>
              <a:gdLst/>
              <a:ahLst/>
              <a:cxnLst/>
              <a:rect l="l" t="t" r="r" b="b"/>
              <a:pathLst>
                <a:path w="1170" h="1252" extrusionOk="0">
                  <a:moveTo>
                    <a:pt x="525" y="1"/>
                  </a:moveTo>
                  <a:cubicBezTo>
                    <a:pt x="162" y="122"/>
                    <a:pt x="0" y="525"/>
                    <a:pt x="81" y="888"/>
                  </a:cubicBezTo>
                  <a:cubicBezTo>
                    <a:pt x="121" y="969"/>
                    <a:pt x="162" y="1090"/>
                    <a:pt x="242" y="1130"/>
                  </a:cubicBezTo>
                  <a:lnTo>
                    <a:pt x="404" y="1211"/>
                  </a:lnTo>
                  <a:lnTo>
                    <a:pt x="525" y="1251"/>
                  </a:lnTo>
                  <a:lnTo>
                    <a:pt x="686" y="1251"/>
                  </a:lnTo>
                  <a:lnTo>
                    <a:pt x="928" y="1170"/>
                  </a:lnTo>
                  <a:lnTo>
                    <a:pt x="1089" y="1009"/>
                  </a:lnTo>
                  <a:lnTo>
                    <a:pt x="1170" y="807"/>
                  </a:lnTo>
                  <a:lnTo>
                    <a:pt x="1170" y="565"/>
                  </a:lnTo>
                  <a:lnTo>
                    <a:pt x="1049" y="243"/>
                  </a:lnTo>
                  <a:lnTo>
                    <a:pt x="888" y="81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3"/>
            <p:cNvSpPr/>
            <p:nvPr/>
          </p:nvSpPr>
          <p:spPr>
            <a:xfrm rot="-9527801">
              <a:off x="1619619" y="834683"/>
              <a:ext cx="39945" cy="39297"/>
            </a:xfrm>
            <a:custGeom>
              <a:avLst/>
              <a:gdLst/>
              <a:ahLst/>
              <a:cxnLst/>
              <a:rect l="l" t="t" r="r" b="b"/>
              <a:pathLst>
                <a:path w="1171" h="1152" extrusionOk="0">
                  <a:moveTo>
                    <a:pt x="556" y="0"/>
                  </a:moveTo>
                  <a:cubicBezTo>
                    <a:pt x="413" y="0"/>
                    <a:pt x="270" y="36"/>
                    <a:pt x="162" y="144"/>
                  </a:cubicBezTo>
                  <a:lnTo>
                    <a:pt x="81" y="305"/>
                  </a:lnTo>
                  <a:lnTo>
                    <a:pt x="1" y="426"/>
                  </a:lnTo>
                  <a:lnTo>
                    <a:pt x="1" y="708"/>
                  </a:lnTo>
                  <a:cubicBezTo>
                    <a:pt x="122" y="991"/>
                    <a:pt x="364" y="1152"/>
                    <a:pt x="646" y="1152"/>
                  </a:cubicBezTo>
                  <a:lnTo>
                    <a:pt x="727" y="1152"/>
                  </a:lnTo>
                  <a:lnTo>
                    <a:pt x="888" y="1112"/>
                  </a:lnTo>
                  <a:lnTo>
                    <a:pt x="1009" y="1031"/>
                  </a:lnTo>
                  <a:lnTo>
                    <a:pt x="1130" y="870"/>
                  </a:lnTo>
                  <a:cubicBezTo>
                    <a:pt x="1170" y="708"/>
                    <a:pt x="1170" y="587"/>
                    <a:pt x="1130" y="426"/>
                  </a:cubicBezTo>
                  <a:cubicBezTo>
                    <a:pt x="1090" y="224"/>
                    <a:pt x="928" y="103"/>
                    <a:pt x="767" y="23"/>
                  </a:cubicBezTo>
                  <a:cubicBezTo>
                    <a:pt x="700" y="9"/>
                    <a:pt x="628" y="0"/>
                    <a:pt x="5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3"/>
            <p:cNvSpPr/>
            <p:nvPr/>
          </p:nvSpPr>
          <p:spPr>
            <a:xfrm rot="-9527801">
              <a:off x="1217568" y="696867"/>
              <a:ext cx="22070" cy="26198"/>
            </a:xfrm>
            <a:custGeom>
              <a:avLst/>
              <a:gdLst/>
              <a:ahLst/>
              <a:cxnLst/>
              <a:rect l="l" t="t" r="r" b="b"/>
              <a:pathLst>
                <a:path w="647" h="768" extrusionOk="0">
                  <a:moveTo>
                    <a:pt x="243" y="1"/>
                  </a:moveTo>
                  <a:lnTo>
                    <a:pt x="82" y="41"/>
                  </a:lnTo>
                  <a:cubicBezTo>
                    <a:pt x="1" y="162"/>
                    <a:pt x="1" y="323"/>
                    <a:pt x="82" y="444"/>
                  </a:cubicBezTo>
                  <a:cubicBezTo>
                    <a:pt x="122" y="525"/>
                    <a:pt x="162" y="565"/>
                    <a:pt x="162" y="646"/>
                  </a:cubicBezTo>
                  <a:lnTo>
                    <a:pt x="324" y="767"/>
                  </a:lnTo>
                  <a:lnTo>
                    <a:pt x="606" y="646"/>
                  </a:lnTo>
                  <a:lnTo>
                    <a:pt x="646" y="444"/>
                  </a:lnTo>
                  <a:cubicBezTo>
                    <a:pt x="566" y="364"/>
                    <a:pt x="525" y="323"/>
                    <a:pt x="485" y="243"/>
                  </a:cubicBezTo>
                  <a:cubicBezTo>
                    <a:pt x="404" y="162"/>
                    <a:pt x="324" y="81"/>
                    <a:pt x="2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3"/>
            <p:cNvSpPr/>
            <p:nvPr/>
          </p:nvSpPr>
          <p:spPr>
            <a:xfrm rot="-9527801">
              <a:off x="1673170" y="1032396"/>
              <a:ext cx="33054" cy="35920"/>
            </a:xfrm>
            <a:custGeom>
              <a:avLst/>
              <a:gdLst/>
              <a:ahLst/>
              <a:cxnLst/>
              <a:rect l="l" t="t" r="r" b="b"/>
              <a:pathLst>
                <a:path w="969" h="1053" extrusionOk="0">
                  <a:moveTo>
                    <a:pt x="404" y="1"/>
                  </a:moveTo>
                  <a:lnTo>
                    <a:pt x="323" y="41"/>
                  </a:lnTo>
                  <a:lnTo>
                    <a:pt x="162" y="202"/>
                  </a:lnTo>
                  <a:lnTo>
                    <a:pt x="41" y="404"/>
                  </a:lnTo>
                  <a:cubicBezTo>
                    <a:pt x="41" y="485"/>
                    <a:pt x="0" y="565"/>
                    <a:pt x="41" y="646"/>
                  </a:cubicBezTo>
                  <a:lnTo>
                    <a:pt x="162" y="888"/>
                  </a:lnTo>
                  <a:lnTo>
                    <a:pt x="323" y="969"/>
                  </a:lnTo>
                  <a:lnTo>
                    <a:pt x="404" y="1009"/>
                  </a:lnTo>
                  <a:cubicBezTo>
                    <a:pt x="450" y="1040"/>
                    <a:pt x="502" y="1053"/>
                    <a:pt x="555" y="1053"/>
                  </a:cubicBezTo>
                  <a:cubicBezTo>
                    <a:pt x="642" y="1053"/>
                    <a:pt x="732" y="1018"/>
                    <a:pt x="807" y="969"/>
                  </a:cubicBezTo>
                  <a:lnTo>
                    <a:pt x="928" y="807"/>
                  </a:lnTo>
                  <a:lnTo>
                    <a:pt x="968" y="646"/>
                  </a:lnTo>
                  <a:lnTo>
                    <a:pt x="968" y="444"/>
                  </a:lnTo>
                  <a:lnTo>
                    <a:pt x="928" y="283"/>
                  </a:lnTo>
                  <a:lnTo>
                    <a:pt x="767" y="81"/>
                  </a:lnTo>
                  <a:lnTo>
                    <a:pt x="60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3"/>
            <p:cNvSpPr/>
            <p:nvPr/>
          </p:nvSpPr>
          <p:spPr>
            <a:xfrm rot="-9527801">
              <a:off x="1547831" y="1050862"/>
              <a:ext cx="35783" cy="37182"/>
            </a:xfrm>
            <a:custGeom>
              <a:avLst/>
              <a:gdLst/>
              <a:ahLst/>
              <a:cxnLst/>
              <a:rect l="l" t="t" r="r" b="b"/>
              <a:pathLst>
                <a:path w="1049" h="1090" extrusionOk="0">
                  <a:moveTo>
                    <a:pt x="282" y="0"/>
                  </a:moveTo>
                  <a:lnTo>
                    <a:pt x="161" y="81"/>
                  </a:lnTo>
                  <a:lnTo>
                    <a:pt x="81" y="202"/>
                  </a:lnTo>
                  <a:cubicBezTo>
                    <a:pt x="0" y="363"/>
                    <a:pt x="0" y="525"/>
                    <a:pt x="81" y="686"/>
                  </a:cubicBezTo>
                  <a:cubicBezTo>
                    <a:pt x="121" y="847"/>
                    <a:pt x="242" y="1009"/>
                    <a:pt x="444" y="1089"/>
                  </a:cubicBezTo>
                  <a:lnTo>
                    <a:pt x="645" y="1089"/>
                  </a:lnTo>
                  <a:lnTo>
                    <a:pt x="807" y="1009"/>
                  </a:lnTo>
                  <a:lnTo>
                    <a:pt x="968" y="888"/>
                  </a:lnTo>
                  <a:cubicBezTo>
                    <a:pt x="1049" y="726"/>
                    <a:pt x="1049" y="525"/>
                    <a:pt x="1008" y="363"/>
                  </a:cubicBezTo>
                  <a:cubicBezTo>
                    <a:pt x="928" y="121"/>
                    <a:pt x="686" y="0"/>
                    <a:pt x="4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3"/>
            <p:cNvSpPr/>
            <p:nvPr/>
          </p:nvSpPr>
          <p:spPr>
            <a:xfrm rot="-9527801">
              <a:off x="1295543" y="1023597"/>
              <a:ext cx="15146" cy="19307"/>
            </a:xfrm>
            <a:custGeom>
              <a:avLst/>
              <a:gdLst/>
              <a:ahLst/>
              <a:cxnLst/>
              <a:rect l="l" t="t" r="r" b="b"/>
              <a:pathLst>
                <a:path w="444" h="566" extrusionOk="0">
                  <a:moveTo>
                    <a:pt x="282" y="1"/>
                  </a:moveTo>
                  <a:cubicBezTo>
                    <a:pt x="202" y="1"/>
                    <a:pt x="121" y="41"/>
                    <a:pt x="81" y="122"/>
                  </a:cubicBezTo>
                  <a:cubicBezTo>
                    <a:pt x="0" y="283"/>
                    <a:pt x="41" y="445"/>
                    <a:pt x="162" y="566"/>
                  </a:cubicBezTo>
                  <a:lnTo>
                    <a:pt x="323" y="566"/>
                  </a:lnTo>
                  <a:lnTo>
                    <a:pt x="363" y="364"/>
                  </a:lnTo>
                  <a:cubicBezTo>
                    <a:pt x="444" y="283"/>
                    <a:pt x="444" y="203"/>
                    <a:pt x="403" y="122"/>
                  </a:cubicBezTo>
                  <a:lnTo>
                    <a:pt x="363" y="41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3"/>
            <p:cNvSpPr/>
            <p:nvPr/>
          </p:nvSpPr>
          <p:spPr>
            <a:xfrm rot="-9527801">
              <a:off x="1343161" y="928295"/>
              <a:ext cx="23435" cy="26710"/>
            </a:xfrm>
            <a:custGeom>
              <a:avLst/>
              <a:gdLst/>
              <a:ahLst/>
              <a:cxnLst/>
              <a:rect l="l" t="t" r="r" b="b"/>
              <a:pathLst>
                <a:path w="687" h="783" extrusionOk="0">
                  <a:moveTo>
                    <a:pt x="404" y="1"/>
                  </a:moveTo>
                  <a:cubicBezTo>
                    <a:pt x="283" y="1"/>
                    <a:pt x="162" y="41"/>
                    <a:pt x="81" y="162"/>
                  </a:cubicBezTo>
                  <a:cubicBezTo>
                    <a:pt x="1" y="283"/>
                    <a:pt x="1" y="404"/>
                    <a:pt x="41" y="525"/>
                  </a:cubicBezTo>
                  <a:cubicBezTo>
                    <a:pt x="81" y="646"/>
                    <a:pt x="162" y="767"/>
                    <a:pt x="283" y="767"/>
                  </a:cubicBezTo>
                  <a:cubicBezTo>
                    <a:pt x="313" y="777"/>
                    <a:pt x="343" y="782"/>
                    <a:pt x="373" y="782"/>
                  </a:cubicBezTo>
                  <a:cubicBezTo>
                    <a:pt x="462" y="782"/>
                    <a:pt x="545" y="737"/>
                    <a:pt x="606" y="646"/>
                  </a:cubicBezTo>
                  <a:lnTo>
                    <a:pt x="646" y="606"/>
                  </a:lnTo>
                  <a:lnTo>
                    <a:pt x="686" y="445"/>
                  </a:lnTo>
                  <a:lnTo>
                    <a:pt x="686" y="364"/>
                  </a:lnTo>
                  <a:lnTo>
                    <a:pt x="646" y="203"/>
                  </a:lnTo>
                  <a:lnTo>
                    <a:pt x="565" y="122"/>
                  </a:lnTo>
                  <a:lnTo>
                    <a:pt x="485" y="41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3"/>
            <p:cNvSpPr/>
            <p:nvPr/>
          </p:nvSpPr>
          <p:spPr>
            <a:xfrm rot="-9527801">
              <a:off x="1606046" y="475556"/>
              <a:ext cx="15180" cy="16544"/>
            </a:xfrm>
            <a:custGeom>
              <a:avLst/>
              <a:gdLst/>
              <a:ahLst/>
              <a:cxnLst/>
              <a:rect l="l" t="t" r="r" b="b"/>
              <a:pathLst>
                <a:path w="445" h="485" extrusionOk="0">
                  <a:moveTo>
                    <a:pt x="121" y="1"/>
                  </a:moveTo>
                  <a:lnTo>
                    <a:pt x="0" y="202"/>
                  </a:lnTo>
                  <a:lnTo>
                    <a:pt x="41" y="243"/>
                  </a:lnTo>
                  <a:cubicBezTo>
                    <a:pt x="41" y="283"/>
                    <a:pt x="41" y="283"/>
                    <a:pt x="41" y="323"/>
                  </a:cubicBezTo>
                  <a:cubicBezTo>
                    <a:pt x="41" y="364"/>
                    <a:pt x="81" y="444"/>
                    <a:pt x="162" y="485"/>
                  </a:cubicBezTo>
                  <a:cubicBezTo>
                    <a:pt x="242" y="485"/>
                    <a:pt x="323" y="485"/>
                    <a:pt x="404" y="444"/>
                  </a:cubicBezTo>
                  <a:lnTo>
                    <a:pt x="404" y="364"/>
                  </a:lnTo>
                  <a:cubicBezTo>
                    <a:pt x="444" y="323"/>
                    <a:pt x="444" y="243"/>
                    <a:pt x="404" y="202"/>
                  </a:cubicBezTo>
                  <a:cubicBezTo>
                    <a:pt x="363" y="41"/>
                    <a:pt x="202" y="41"/>
                    <a:pt x="1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3"/>
            <p:cNvSpPr/>
            <p:nvPr/>
          </p:nvSpPr>
          <p:spPr>
            <a:xfrm rot="-9527801">
              <a:off x="1560542" y="1180655"/>
              <a:ext cx="39945" cy="39911"/>
            </a:xfrm>
            <a:custGeom>
              <a:avLst/>
              <a:gdLst/>
              <a:ahLst/>
              <a:cxnLst/>
              <a:rect l="l" t="t" r="r" b="b"/>
              <a:pathLst>
                <a:path w="1171" h="1170" extrusionOk="0">
                  <a:moveTo>
                    <a:pt x="606" y="0"/>
                  </a:moveTo>
                  <a:cubicBezTo>
                    <a:pt x="364" y="0"/>
                    <a:pt x="162" y="121"/>
                    <a:pt x="41" y="323"/>
                  </a:cubicBezTo>
                  <a:lnTo>
                    <a:pt x="1" y="484"/>
                  </a:lnTo>
                  <a:lnTo>
                    <a:pt x="1" y="645"/>
                  </a:lnTo>
                  <a:lnTo>
                    <a:pt x="41" y="807"/>
                  </a:lnTo>
                  <a:cubicBezTo>
                    <a:pt x="162" y="968"/>
                    <a:pt x="364" y="1089"/>
                    <a:pt x="566" y="1170"/>
                  </a:cubicBezTo>
                  <a:lnTo>
                    <a:pt x="727" y="1170"/>
                  </a:lnTo>
                  <a:lnTo>
                    <a:pt x="848" y="1129"/>
                  </a:lnTo>
                  <a:lnTo>
                    <a:pt x="1009" y="1008"/>
                  </a:lnTo>
                  <a:cubicBezTo>
                    <a:pt x="1130" y="847"/>
                    <a:pt x="1170" y="645"/>
                    <a:pt x="1090" y="444"/>
                  </a:cubicBezTo>
                  <a:cubicBezTo>
                    <a:pt x="1049" y="202"/>
                    <a:pt x="848" y="40"/>
                    <a:pt x="6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3"/>
            <p:cNvSpPr/>
            <p:nvPr/>
          </p:nvSpPr>
          <p:spPr>
            <a:xfrm rot="-9527801">
              <a:off x="2063771" y="930861"/>
              <a:ext cx="27562" cy="27085"/>
            </a:xfrm>
            <a:custGeom>
              <a:avLst/>
              <a:gdLst/>
              <a:ahLst/>
              <a:cxnLst/>
              <a:rect l="l" t="t" r="r" b="b"/>
              <a:pathLst>
                <a:path w="808" h="794" extrusionOk="0">
                  <a:moveTo>
                    <a:pt x="364" y="1"/>
                  </a:moveTo>
                  <a:cubicBezTo>
                    <a:pt x="283" y="41"/>
                    <a:pt x="202" y="82"/>
                    <a:pt x="122" y="162"/>
                  </a:cubicBezTo>
                  <a:lnTo>
                    <a:pt x="81" y="162"/>
                  </a:lnTo>
                  <a:lnTo>
                    <a:pt x="1" y="323"/>
                  </a:lnTo>
                  <a:lnTo>
                    <a:pt x="1" y="444"/>
                  </a:lnTo>
                  <a:lnTo>
                    <a:pt x="1" y="525"/>
                  </a:lnTo>
                  <a:cubicBezTo>
                    <a:pt x="41" y="646"/>
                    <a:pt x="122" y="727"/>
                    <a:pt x="243" y="767"/>
                  </a:cubicBezTo>
                  <a:cubicBezTo>
                    <a:pt x="293" y="784"/>
                    <a:pt x="350" y="794"/>
                    <a:pt x="411" y="794"/>
                  </a:cubicBezTo>
                  <a:cubicBezTo>
                    <a:pt x="497" y="794"/>
                    <a:pt x="592" y="774"/>
                    <a:pt x="686" y="727"/>
                  </a:cubicBezTo>
                  <a:lnTo>
                    <a:pt x="727" y="646"/>
                  </a:lnTo>
                  <a:lnTo>
                    <a:pt x="807" y="485"/>
                  </a:lnTo>
                  <a:lnTo>
                    <a:pt x="807" y="364"/>
                  </a:lnTo>
                  <a:lnTo>
                    <a:pt x="807" y="323"/>
                  </a:lnTo>
                  <a:cubicBezTo>
                    <a:pt x="767" y="203"/>
                    <a:pt x="686" y="82"/>
                    <a:pt x="5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3"/>
            <p:cNvSpPr/>
            <p:nvPr/>
          </p:nvSpPr>
          <p:spPr>
            <a:xfrm rot="-9527801">
              <a:off x="1766592" y="1057350"/>
              <a:ext cx="31690" cy="36602"/>
            </a:xfrm>
            <a:custGeom>
              <a:avLst/>
              <a:gdLst/>
              <a:ahLst/>
              <a:cxnLst/>
              <a:rect l="l" t="t" r="r" b="b"/>
              <a:pathLst>
                <a:path w="929" h="1073" extrusionOk="0">
                  <a:moveTo>
                    <a:pt x="404" y="1"/>
                  </a:moveTo>
                  <a:lnTo>
                    <a:pt x="243" y="41"/>
                  </a:lnTo>
                  <a:lnTo>
                    <a:pt x="81" y="243"/>
                  </a:lnTo>
                  <a:lnTo>
                    <a:pt x="1" y="445"/>
                  </a:lnTo>
                  <a:lnTo>
                    <a:pt x="1" y="687"/>
                  </a:lnTo>
                  <a:cubicBezTo>
                    <a:pt x="115" y="1002"/>
                    <a:pt x="291" y="1073"/>
                    <a:pt x="427" y="1073"/>
                  </a:cubicBezTo>
                  <a:cubicBezTo>
                    <a:pt x="482" y="1073"/>
                    <a:pt x="530" y="1061"/>
                    <a:pt x="565" y="1049"/>
                  </a:cubicBezTo>
                  <a:lnTo>
                    <a:pt x="727" y="928"/>
                  </a:lnTo>
                  <a:lnTo>
                    <a:pt x="888" y="727"/>
                  </a:lnTo>
                  <a:cubicBezTo>
                    <a:pt x="928" y="606"/>
                    <a:pt x="928" y="485"/>
                    <a:pt x="928" y="364"/>
                  </a:cubicBezTo>
                  <a:lnTo>
                    <a:pt x="807" y="122"/>
                  </a:lnTo>
                  <a:lnTo>
                    <a:pt x="646" y="41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3"/>
            <p:cNvSpPr/>
            <p:nvPr/>
          </p:nvSpPr>
          <p:spPr>
            <a:xfrm rot="-9527801">
              <a:off x="1809023" y="1291630"/>
              <a:ext cx="38546" cy="42810"/>
            </a:xfrm>
            <a:custGeom>
              <a:avLst/>
              <a:gdLst/>
              <a:ahLst/>
              <a:cxnLst/>
              <a:rect l="l" t="t" r="r" b="b"/>
              <a:pathLst>
                <a:path w="1130" h="1255" extrusionOk="0">
                  <a:moveTo>
                    <a:pt x="528" y="1"/>
                  </a:moveTo>
                  <a:cubicBezTo>
                    <a:pt x="417" y="1"/>
                    <a:pt x="301" y="35"/>
                    <a:pt x="202" y="85"/>
                  </a:cubicBezTo>
                  <a:lnTo>
                    <a:pt x="81" y="246"/>
                  </a:lnTo>
                  <a:lnTo>
                    <a:pt x="0" y="408"/>
                  </a:lnTo>
                  <a:lnTo>
                    <a:pt x="0" y="609"/>
                  </a:lnTo>
                  <a:cubicBezTo>
                    <a:pt x="0" y="649"/>
                    <a:pt x="40" y="690"/>
                    <a:pt x="40" y="730"/>
                  </a:cubicBezTo>
                  <a:cubicBezTo>
                    <a:pt x="121" y="1053"/>
                    <a:pt x="403" y="1254"/>
                    <a:pt x="726" y="1254"/>
                  </a:cubicBezTo>
                  <a:lnTo>
                    <a:pt x="887" y="1174"/>
                  </a:lnTo>
                  <a:lnTo>
                    <a:pt x="968" y="1093"/>
                  </a:lnTo>
                  <a:lnTo>
                    <a:pt x="1089" y="972"/>
                  </a:lnTo>
                  <a:cubicBezTo>
                    <a:pt x="1129" y="770"/>
                    <a:pt x="1129" y="609"/>
                    <a:pt x="1089" y="448"/>
                  </a:cubicBezTo>
                  <a:cubicBezTo>
                    <a:pt x="1008" y="246"/>
                    <a:pt x="887" y="125"/>
                    <a:pt x="726" y="45"/>
                  </a:cubicBezTo>
                  <a:cubicBezTo>
                    <a:pt x="664" y="14"/>
                    <a:pt x="597" y="1"/>
                    <a:pt x="5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3"/>
            <p:cNvSpPr/>
            <p:nvPr/>
          </p:nvSpPr>
          <p:spPr>
            <a:xfrm rot="-9527801">
              <a:off x="1474706" y="666969"/>
              <a:ext cx="23401" cy="23401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242" y="0"/>
                  </a:moveTo>
                  <a:lnTo>
                    <a:pt x="161" y="81"/>
                  </a:lnTo>
                  <a:lnTo>
                    <a:pt x="40" y="242"/>
                  </a:lnTo>
                  <a:cubicBezTo>
                    <a:pt x="0" y="283"/>
                    <a:pt x="0" y="363"/>
                    <a:pt x="40" y="444"/>
                  </a:cubicBezTo>
                  <a:lnTo>
                    <a:pt x="81" y="565"/>
                  </a:lnTo>
                  <a:lnTo>
                    <a:pt x="282" y="686"/>
                  </a:lnTo>
                  <a:lnTo>
                    <a:pt x="444" y="686"/>
                  </a:lnTo>
                  <a:lnTo>
                    <a:pt x="524" y="605"/>
                  </a:lnTo>
                  <a:lnTo>
                    <a:pt x="645" y="404"/>
                  </a:lnTo>
                  <a:cubicBezTo>
                    <a:pt x="686" y="363"/>
                    <a:pt x="686" y="283"/>
                    <a:pt x="686" y="242"/>
                  </a:cubicBezTo>
                  <a:lnTo>
                    <a:pt x="605" y="162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3"/>
            <p:cNvSpPr/>
            <p:nvPr/>
          </p:nvSpPr>
          <p:spPr>
            <a:xfrm rot="-9527801">
              <a:off x="2100858" y="669152"/>
              <a:ext cx="19307" cy="15419"/>
            </a:xfrm>
            <a:custGeom>
              <a:avLst/>
              <a:gdLst/>
              <a:ahLst/>
              <a:cxnLst/>
              <a:rect l="l" t="t" r="r" b="b"/>
              <a:pathLst>
                <a:path w="566" h="452" extrusionOk="0">
                  <a:moveTo>
                    <a:pt x="330" y="0"/>
                  </a:moveTo>
                  <a:cubicBezTo>
                    <a:pt x="289" y="0"/>
                    <a:pt x="245" y="10"/>
                    <a:pt x="202" y="32"/>
                  </a:cubicBezTo>
                  <a:cubicBezTo>
                    <a:pt x="81" y="72"/>
                    <a:pt x="1" y="193"/>
                    <a:pt x="41" y="355"/>
                  </a:cubicBezTo>
                  <a:lnTo>
                    <a:pt x="121" y="435"/>
                  </a:lnTo>
                  <a:cubicBezTo>
                    <a:pt x="154" y="446"/>
                    <a:pt x="189" y="451"/>
                    <a:pt x="225" y="451"/>
                  </a:cubicBezTo>
                  <a:cubicBezTo>
                    <a:pt x="323" y="451"/>
                    <a:pt x="425" y="414"/>
                    <a:pt x="484" y="355"/>
                  </a:cubicBezTo>
                  <a:lnTo>
                    <a:pt x="565" y="234"/>
                  </a:lnTo>
                  <a:lnTo>
                    <a:pt x="565" y="193"/>
                  </a:lnTo>
                  <a:cubicBezTo>
                    <a:pt x="536" y="75"/>
                    <a:pt x="441" y="0"/>
                    <a:pt x="3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8" name="Google Shape;848;p23"/>
          <p:cNvGrpSpPr/>
          <p:nvPr/>
        </p:nvGrpSpPr>
        <p:grpSpPr>
          <a:xfrm>
            <a:off x="-1068559" y="2502562"/>
            <a:ext cx="4181011" cy="3599586"/>
            <a:chOff x="-1068559" y="2502562"/>
            <a:chExt cx="4181011" cy="3599586"/>
          </a:xfrm>
        </p:grpSpPr>
        <p:sp>
          <p:nvSpPr>
            <p:cNvPr id="849" name="Google Shape;849;p23"/>
            <p:cNvSpPr/>
            <p:nvPr/>
          </p:nvSpPr>
          <p:spPr>
            <a:xfrm rot="6704763">
              <a:off x="-214760" y="2544978"/>
              <a:ext cx="2473413" cy="3514755"/>
            </a:xfrm>
            <a:custGeom>
              <a:avLst/>
              <a:gdLst/>
              <a:ahLst/>
              <a:cxnLst/>
              <a:rect l="l" t="t" r="r" b="b"/>
              <a:pathLst>
                <a:path w="72513" h="103042" extrusionOk="0">
                  <a:moveTo>
                    <a:pt x="56380" y="1"/>
                  </a:moveTo>
                  <a:cubicBezTo>
                    <a:pt x="45008" y="20044"/>
                    <a:pt x="21415" y="28675"/>
                    <a:pt x="9679" y="48436"/>
                  </a:cubicBezTo>
                  <a:cubicBezTo>
                    <a:pt x="1" y="64648"/>
                    <a:pt x="444" y="87273"/>
                    <a:pt x="10728" y="103042"/>
                  </a:cubicBezTo>
                  <a:lnTo>
                    <a:pt x="22504" y="99815"/>
                  </a:lnTo>
                  <a:cubicBezTo>
                    <a:pt x="21496" y="98323"/>
                    <a:pt x="21657" y="96266"/>
                    <a:pt x="21940" y="94451"/>
                  </a:cubicBezTo>
                  <a:cubicBezTo>
                    <a:pt x="23391" y="86144"/>
                    <a:pt x="27908" y="78562"/>
                    <a:pt x="34240" y="73682"/>
                  </a:cubicBezTo>
                  <a:cubicBezTo>
                    <a:pt x="43556" y="66584"/>
                    <a:pt x="56138" y="65495"/>
                    <a:pt x="64608" y="57268"/>
                  </a:cubicBezTo>
                  <a:cubicBezTo>
                    <a:pt x="68721" y="53235"/>
                    <a:pt x="71463" y="47992"/>
                    <a:pt x="72512" y="42346"/>
                  </a:cubicBezTo>
                  <a:lnTo>
                    <a:pt x="563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3"/>
            <p:cNvSpPr/>
            <p:nvPr/>
          </p:nvSpPr>
          <p:spPr>
            <a:xfrm rot="7217726">
              <a:off x="802535" y="4312647"/>
              <a:ext cx="16544" cy="9687"/>
            </a:xfrm>
            <a:custGeom>
              <a:avLst/>
              <a:gdLst/>
              <a:ahLst/>
              <a:cxnLst/>
              <a:rect l="l" t="t" r="r" b="b"/>
              <a:pathLst>
                <a:path w="485" h="284" extrusionOk="0">
                  <a:moveTo>
                    <a:pt x="445" y="1"/>
                  </a:moveTo>
                  <a:lnTo>
                    <a:pt x="324" y="41"/>
                  </a:lnTo>
                  <a:cubicBezTo>
                    <a:pt x="283" y="41"/>
                    <a:pt x="253" y="31"/>
                    <a:pt x="218" y="31"/>
                  </a:cubicBezTo>
                  <a:cubicBezTo>
                    <a:pt x="182" y="31"/>
                    <a:pt x="142" y="41"/>
                    <a:pt x="82" y="81"/>
                  </a:cubicBezTo>
                  <a:lnTo>
                    <a:pt x="82" y="122"/>
                  </a:lnTo>
                  <a:lnTo>
                    <a:pt x="1" y="162"/>
                  </a:lnTo>
                  <a:cubicBezTo>
                    <a:pt x="1" y="202"/>
                    <a:pt x="41" y="243"/>
                    <a:pt x="82" y="283"/>
                  </a:cubicBezTo>
                  <a:lnTo>
                    <a:pt x="283" y="283"/>
                  </a:lnTo>
                  <a:cubicBezTo>
                    <a:pt x="404" y="243"/>
                    <a:pt x="485" y="122"/>
                    <a:pt x="4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3"/>
            <p:cNvSpPr/>
            <p:nvPr/>
          </p:nvSpPr>
          <p:spPr>
            <a:xfrm rot="7217726">
              <a:off x="1155721" y="3963156"/>
              <a:ext cx="15179" cy="10199"/>
            </a:xfrm>
            <a:custGeom>
              <a:avLst/>
              <a:gdLst/>
              <a:ahLst/>
              <a:cxnLst/>
              <a:rect l="l" t="t" r="r" b="b"/>
              <a:pathLst>
                <a:path w="445" h="299" extrusionOk="0">
                  <a:moveTo>
                    <a:pt x="251" y="1"/>
                  </a:moveTo>
                  <a:cubicBezTo>
                    <a:pt x="222" y="1"/>
                    <a:pt x="192" y="6"/>
                    <a:pt x="162" y="16"/>
                  </a:cubicBezTo>
                  <a:cubicBezTo>
                    <a:pt x="121" y="16"/>
                    <a:pt x="81" y="56"/>
                    <a:pt x="41" y="97"/>
                  </a:cubicBezTo>
                  <a:cubicBezTo>
                    <a:pt x="0" y="177"/>
                    <a:pt x="0" y="258"/>
                    <a:pt x="0" y="298"/>
                  </a:cubicBezTo>
                  <a:lnTo>
                    <a:pt x="162" y="258"/>
                  </a:lnTo>
                  <a:cubicBezTo>
                    <a:pt x="162" y="258"/>
                    <a:pt x="198" y="276"/>
                    <a:pt x="245" y="276"/>
                  </a:cubicBezTo>
                  <a:cubicBezTo>
                    <a:pt x="269" y="276"/>
                    <a:pt x="296" y="272"/>
                    <a:pt x="323" y="258"/>
                  </a:cubicBezTo>
                  <a:cubicBezTo>
                    <a:pt x="323" y="258"/>
                    <a:pt x="323" y="218"/>
                    <a:pt x="323" y="218"/>
                  </a:cubicBezTo>
                  <a:lnTo>
                    <a:pt x="444" y="137"/>
                  </a:lnTo>
                  <a:cubicBezTo>
                    <a:pt x="414" y="46"/>
                    <a:pt x="338" y="1"/>
                    <a:pt x="2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3"/>
            <p:cNvSpPr/>
            <p:nvPr/>
          </p:nvSpPr>
          <p:spPr>
            <a:xfrm rot="7217726">
              <a:off x="192044" y="3888462"/>
              <a:ext cx="19273" cy="15725"/>
            </a:xfrm>
            <a:custGeom>
              <a:avLst/>
              <a:gdLst/>
              <a:ahLst/>
              <a:cxnLst/>
              <a:rect l="l" t="t" r="r" b="b"/>
              <a:pathLst>
                <a:path w="565" h="461" extrusionOk="0">
                  <a:moveTo>
                    <a:pt x="284" y="0"/>
                  </a:moveTo>
                  <a:cubicBezTo>
                    <a:pt x="215" y="0"/>
                    <a:pt x="138" y="29"/>
                    <a:pt x="81" y="57"/>
                  </a:cubicBezTo>
                  <a:lnTo>
                    <a:pt x="0" y="218"/>
                  </a:lnTo>
                  <a:lnTo>
                    <a:pt x="81" y="380"/>
                  </a:lnTo>
                  <a:lnTo>
                    <a:pt x="242" y="460"/>
                  </a:lnTo>
                  <a:cubicBezTo>
                    <a:pt x="323" y="420"/>
                    <a:pt x="363" y="380"/>
                    <a:pt x="403" y="339"/>
                  </a:cubicBezTo>
                  <a:cubicBezTo>
                    <a:pt x="484" y="339"/>
                    <a:pt x="524" y="299"/>
                    <a:pt x="565" y="218"/>
                  </a:cubicBezTo>
                  <a:lnTo>
                    <a:pt x="444" y="17"/>
                  </a:lnTo>
                  <a:lnTo>
                    <a:pt x="363" y="17"/>
                  </a:lnTo>
                  <a:cubicBezTo>
                    <a:pt x="339" y="5"/>
                    <a:pt x="312" y="0"/>
                    <a:pt x="2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3"/>
            <p:cNvSpPr/>
            <p:nvPr/>
          </p:nvSpPr>
          <p:spPr>
            <a:xfrm rot="7217726">
              <a:off x="202477" y="3251155"/>
              <a:ext cx="17908" cy="16066"/>
            </a:xfrm>
            <a:custGeom>
              <a:avLst/>
              <a:gdLst/>
              <a:ahLst/>
              <a:cxnLst/>
              <a:rect l="l" t="t" r="r" b="b"/>
              <a:pathLst>
                <a:path w="525" h="471" extrusionOk="0">
                  <a:moveTo>
                    <a:pt x="283" y="0"/>
                  </a:moveTo>
                  <a:cubicBezTo>
                    <a:pt x="122" y="0"/>
                    <a:pt x="1" y="162"/>
                    <a:pt x="41" y="363"/>
                  </a:cubicBezTo>
                  <a:lnTo>
                    <a:pt x="122" y="444"/>
                  </a:lnTo>
                  <a:cubicBezTo>
                    <a:pt x="155" y="461"/>
                    <a:pt x="202" y="471"/>
                    <a:pt x="252" y="471"/>
                  </a:cubicBezTo>
                  <a:cubicBezTo>
                    <a:pt x="322" y="471"/>
                    <a:pt x="397" y="451"/>
                    <a:pt x="444" y="404"/>
                  </a:cubicBezTo>
                  <a:cubicBezTo>
                    <a:pt x="525" y="323"/>
                    <a:pt x="525" y="242"/>
                    <a:pt x="525" y="202"/>
                  </a:cubicBezTo>
                  <a:lnTo>
                    <a:pt x="404" y="81"/>
                  </a:lnTo>
                  <a:lnTo>
                    <a:pt x="444" y="81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3"/>
            <p:cNvSpPr/>
            <p:nvPr/>
          </p:nvSpPr>
          <p:spPr>
            <a:xfrm rot="7217726">
              <a:off x="473627" y="3371247"/>
              <a:ext cx="22070" cy="26641"/>
            </a:xfrm>
            <a:custGeom>
              <a:avLst/>
              <a:gdLst/>
              <a:ahLst/>
              <a:cxnLst/>
              <a:rect l="l" t="t" r="r" b="b"/>
              <a:pathLst>
                <a:path w="647" h="781" extrusionOk="0">
                  <a:moveTo>
                    <a:pt x="347" y="1"/>
                  </a:moveTo>
                  <a:cubicBezTo>
                    <a:pt x="322" y="1"/>
                    <a:pt x="300" y="5"/>
                    <a:pt x="283" y="14"/>
                  </a:cubicBezTo>
                  <a:lnTo>
                    <a:pt x="203" y="14"/>
                  </a:lnTo>
                  <a:lnTo>
                    <a:pt x="82" y="94"/>
                  </a:lnTo>
                  <a:lnTo>
                    <a:pt x="41" y="175"/>
                  </a:lnTo>
                  <a:cubicBezTo>
                    <a:pt x="1" y="256"/>
                    <a:pt x="1" y="377"/>
                    <a:pt x="41" y="498"/>
                  </a:cubicBezTo>
                  <a:cubicBezTo>
                    <a:pt x="82" y="619"/>
                    <a:pt x="243" y="740"/>
                    <a:pt x="364" y="780"/>
                  </a:cubicBezTo>
                  <a:lnTo>
                    <a:pt x="525" y="699"/>
                  </a:lnTo>
                  <a:lnTo>
                    <a:pt x="646" y="538"/>
                  </a:lnTo>
                  <a:lnTo>
                    <a:pt x="646" y="336"/>
                  </a:lnTo>
                  <a:lnTo>
                    <a:pt x="646" y="296"/>
                  </a:lnTo>
                  <a:cubicBezTo>
                    <a:pt x="582" y="72"/>
                    <a:pt x="442" y="1"/>
                    <a:pt x="3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3"/>
            <p:cNvSpPr/>
            <p:nvPr/>
          </p:nvSpPr>
          <p:spPr>
            <a:xfrm rot="7217726">
              <a:off x="311477" y="3530909"/>
              <a:ext cx="12416" cy="14020"/>
            </a:xfrm>
            <a:custGeom>
              <a:avLst/>
              <a:gdLst/>
              <a:ahLst/>
              <a:cxnLst/>
              <a:rect l="l" t="t" r="r" b="b"/>
              <a:pathLst>
                <a:path w="364" h="411" extrusionOk="0">
                  <a:moveTo>
                    <a:pt x="172" y="1"/>
                  </a:moveTo>
                  <a:cubicBezTo>
                    <a:pt x="156" y="1"/>
                    <a:pt x="140" y="3"/>
                    <a:pt x="122" y="7"/>
                  </a:cubicBezTo>
                  <a:lnTo>
                    <a:pt x="82" y="88"/>
                  </a:lnTo>
                  <a:lnTo>
                    <a:pt x="1" y="249"/>
                  </a:lnTo>
                  <a:cubicBezTo>
                    <a:pt x="1" y="290"/>
                    <a:pt x="41" y="370"/>
                    <a:pt x="122" y="410"/>
                  </a:cubicBezTo>
                  <a:cubicBezTo>
                    <a:pt x="203" y="410"/>
                    <a:pt x="243" y="410"/>
                    <a:pt x="324" y="370"/>
                  </a:cubicBezTo>
                  <a:lnTo>
                    <a:pt x="364" y="209"/>
                  </a:lnTo>
                  <a:lnTo>
                    <a:pt x="364" y="169"/>
                  </a:lnTo>
                  <a:cubicBezTo>
                    <a:pt x="364" y="133"/>
                    <a:pt x="300" y="1"/>
                    <a:pt x="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3"/>
            <p:cNvSpPr/>
            <p:nvPr/>
          </p:nvSpPr>
          <p:spPr>
            <a:xfrm rot="7217726">
              <a:off x="73236" y="3630643"/>
              <a:ext cx="13781" cy="16544"/>
            </a:xfrm>
            <a:custGeom>
              <a:avLst/>
              <a:gdLst/>
              <a:ahLst/>
              <a:cxnLst/>
              <a:rect l="l" t="t" r="r" b="b"/>
              <a:pathLst>
                <a:path w="404" h="485" extrusionOk="0">
                  <a:moveTo>
                    <a:pt x="121" y="1"/>
                  </a:moveTo>
                  <a:lnTo>
                    <a:pt x="0" y="202"/>
                  </a:lnTo>
                  <a:cubicBezTo>
                    <a:pt x="0" y="243"/>
                    <a:pt x="41" y="323"/>
                    <a:pt x="81" y="364"/>
                  </a:cubicBezTo>
                  <a:lnTo>
                    <a:pt x="202" y="485"/>
                  </a:lnTo>
                  <a:cubicBezTo>
                    <a:pt x="283" y="444"/>
                    <a:pt x="323" y="404"/>
                    <a:pt x="363" y="323"/>
                  </a:cubicBezTo>
                  <a:cubicBezTo>
                    <a:pt x="404" y="283"/>
                    <a:pt x="404" y="162"/>
                    <a:pt x="363" y="122"/>
                  </a:cubicBezTo>
                  <a:lnTo>
                    <a:pt x="363" y="81"/>
                  </a:lnTo>
                  <a:lnTo>
                    <a:pt x="2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3"/>
            <p:cNvSpPr/>
            <p:nvPr/>
          </p:nvSpPr>
          <p:spPr>
            <a:xfrm rot="7217726">
              <a:off x="396655" y="3196498"/>
              <a:ext cx="13781" cy="16885"/>
            </a:xfrm>
            <a:custGeom>
              <a:avLst/>
              <a:gdLst/>
              <a:ahLst/>
              <a:cxnLst/>
              <a:rect l="l" t="t" r="r" b="b"/>
              <a:pathLst>
                <a:path w="404" h="495" extrusionOk="0">
                  <a:moveTo>
                    <a:pt x="243" y="0"/>
                  </a:moveTo>
                  <a:cubicBezTo>
                    <a:pt x="162" y="0"/>
                    <a:pt x="81" y="41"/>
                    <a:pt x="41" y="121"/>
                  </a:cubicBezTo>
                  <a:cubicBezTo>
                    <a:pt x="41" y="202"/>
                    <a:pt x="1" y="283"/>
                    <a:pt x="41" y="323"/>
                  </a:cubicBezTo>
                  <a:cubicBezTo>
                    <a:pt x="74" y="422"/>
                    <a:pt x="162" y="495"/>
                    <a:pt x="259" y="495"/>
                  </a:cubicBezTo>
                  <a:cubicBezTo>
                    <a:pt x="280" y="495"/>
                    <a:pt x="302" y="491"/>
                    <a:pt x="323" y="484"/>
                  </a:cubicBezTo>
                  <a:lnTo>
                    <a:pt x="404" y="363"/>
                  </a:lnTo>
                  <a:lnTo>
                    <a:pt x="404" y="323"/>
                  </a:lnTo>
                  <a:cubicBezTo>
                    <a:pt x="404" y="242"/>
                    <a:pt x="404" y="162"/>
                    <a:pt x="404" y="121"/>
                  </a:cubicBezTo>
                  <a:cubicBezTo>
                    <a:pt x="404" y="81"/>
                    <a:pt x="364" y="81"/>
                    <a:pt x="364" y="41"/>
                  </a:cubicBezTo>
                  <a:lnTo>
                    <a:pt x="2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3"/>
            <p:cNvSpPr/>
            <p:nvPr/>
          </p:nvSpPr>
          <p:spPr>
            <a:xfrm rot="7217726">
              <a:off x="1089968" y="4176162"/>
              <a:ext cx="13781" cy="17908"/>
            </a:xfrm>
            <a:custGeom>
              <a:avLst/>
              <a:gdLst/>
              <a:ahLst/>
              <a:cxnLst/>
              <a:rect l="l" t="t" r="r" b="b"/>
              <a:pathLst>
                <a:path w="404" h="525" extrusionOk="0">
                  <a:moveTo>
                    <a:pt x="202" y="1"/>
                  </a:moveTo>
                  <a:lnTo>
                    <a:pt x="81" y="162"/>
                  </a:lnTo>
                  <a:cubicBezTo>
                    <a:pt x="81" y="162"/>
                    <a:pt x="81" y="202"/>
                    <a:pt x="41" y="202"/>
                  </a:cubicBezTo>
                  <a:cubicBezTo>
                    <a:pt x="0" y="283"/>
                    <a:pt x="0" y="364"/>
                    <a:pt x="0" y="444"/>
                  </a:cubicBezTo>
                  <a:lnTo>
                    <a:pt x="162" y="525"/>
                  </a:lnTo>
                  <a:cubicBezTo>
                    <a:pt x="323" y="444"/>
                    <a:pt x="404" y="283"/>
                    <a:pt x="363" y="122"/>
                  </a:cubicBezTo>
                  <a:cubicBezTo>
                    <a:pt x="323" y="41"/>
                    <a:pt x="283" y="1"/>
                    <a:pt x="2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3"/>
            <p:cNvSpPr/>
            <p:nvPr/>
          </p:nvSpPr>
          <p:spPr>
            <a:xfrm rot="7217726">
              <a:off x="1117804" y="3748249"/>
              <a:ext cx="42673" cy="35782"/>
            </a:xfrm>
            <a:custGeom>
              <a:avLst/>
              <a:gdLst/>
              <a:ahLst/>
              <a:cxnLst/>
              <a:rect l="l" t="t" r="r" b="b"/>
              <a:pathLst>
                <a:path w="1251" h="1049" extrusionOk="0">
                  <a:moveTo>
                    <a:pt x="534" y="1"/>
                  </a:moveTo>
                  <a:cubicBezTo>
                    <a:pt x="422" y="1"/>
                    <a:pt x="291" y="38"/>
                    <a:pt x="202" y="97"/>
                  </a:cubicBezTo>
                  <a:cubicBezTo>
                    <a:pt x="81" y="218"/>
                    <a:pt x="0" y="379"/>
                    <a:pt x="41" y="581"/>
                  </a:cubicBezTo>
                  <a:lnTo>
                    <a:pt x="121" y="742"/>
                  </a:lnTo>
                  <a:lnTo>
                    <a:pt x="242" y="863"/>
                  </a:lnTo>
                  <a:lnTo>
                    <a:pt x="363" y="944"/>
                  </a:lnTo>
                  <a:lnTo>
                    <a:pt x="404" y="944"/>
                  </a:lnTo>
                  <a:cubicBezTo>
                    <a:pt x="506" y="1021"/>
                    <a:pt x="624" y="1049"/>
                    <a:pt x="739" y="1049"/>
                  </a:cubicBezTo>
                  <a:cubicBezTo>
                    <a:pt x="804" y="1049"/>
                    <a:pt x="869" y="1039"/>
                    <a:pt x="928" y="1025"/>
                  </a:cubicBezTo>
                  <a:cubicBezTo>
                    <a:pt x="1089" y="944"/>
                    <a:pt x="1210" y="823"/>
                    <a:pt x="1251" y="662"/>
                  </a:cubicBezTo>
                  <a:lnTo>
                    <a:pt x="1170" y="339"/>
                  </a:lnTo>
                  <a:lnTo>
                    <a:pt x="1049" y="218"/>
                  </a:lnTo>
                  <a:lnTo>
                    <a:pt x="1049" y="178"/>
                  </a:lnTo>
                  <a:cubicBezTo>
                    <a:pt x="968" y="57"/>
                    <a:pt x="807" y="16"/>
                    <a:pt x="646" y="16"/>
                  </a:cubicBezTo>
                  <a:cubicBezTo>
                    <a:pt x="613" y="6"/>
                    <a:pt x="575" y="1"/>
                    <a:pt x="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3"/>
            <p:cNvSpPr/>
            <p:nvPr/>
          </p:nvSpPr>
          <p:spPr>
            <a:xfrm rot="7217726">
              <a:off x="856800" y="4027194"/>
              <a:ext cx="23434" cy="25140"/>
            </a:xfrm>
            <a:custGeom>
              <a:avLst/>
              <a:gdLst/>
              <a:ahLst/>
              <a:cxnLst/>
              <a:rect l="l" t="t" r="r" b="b"/>
              <a:pathLst>
                <a:path w="687" h="737" extrusionOk="0">
                  <a:moveTo>
                    <a:pt x="283" y="0"/>
                  </a:moveTo>
                  <a:lnTo>
                    <a:pt x="202" y="41"/>
                  </a:lnTo>
                  <a:lnTo>
                    <a:pt x="122" y="81"/>
                  </a:lnTo>
                  <a:lnTo>
                    <a:pt x="81" y="162"/>
                  </a:lnTo>
                  <a:lnTo>
                    <a:pt x="41" y="202"/>
                  </a:lnTo>
                  <a:cubicBezTo>
                    <a:pt x="1" y="323"/>
                    <a:pt x="1" y="404"/>
                    <a:pt x="41" y="525"/>
                  </a:cubicBezTo>
                  <a:cubicBezTo>
                    <a:pt x="75" y="658"/>
                    <a:pt x="191" y="737"/>
                    <a:pt x="322" y="737"/>
                  </a:cubicBezTo>
                  <a:cubicBezTo>
                    <a:pt x="349" y="737"/>
                    <a:pt x="376" y="733"/>
                    <a:pt x="404" y="726"/>
                  </a:cubicBezTo>
                  <a:lnTo>
                    <a:pt x="525" y="686"/>
                  </a:lnTo>
                  <a:lnTo>
                    <a:pt x="646" y="444"/>
                  </a:lnTo>
                  <a:cubicBezTo>
                    <a:pt x="686" y="363"/>
                    <a:pt x="686" y="283"/>
                    <a:pt x="646" y="202"/>
                  </a:cubicBezTo>
                  <a:lnTo>
                    <a:pt x="606" y="121"/>
                  </a:lnTo>
                  <a:lnTo>
                    <a:pt x="525" y="41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3"/>
            <p:cNvSpPr/>
            <p:nvPr/>
          </p:nvSpPr>
          <p:spPr>
            <a:xfrm rot="7217726">
              <a:off x="1233611" y="3399525"/>
              <a:ext cx="23434" cy="25685"/>
            </a:xfrm>
            <a:custGeom>
              <a:avLst/>
              <a:gdLst/>
              <a:ahLst/>
              <a:cxnLst/>
              <a:rect l="l" t="t" r="r" b="b"/>
              <a:pathLst>
                <a:path w="687" h="753" extrusionOk="0">
                  <a:moveTo>
                    <a:pt x="375" y="0"/>
                  </a:moveTo>
                  <a:cubicBezTo>
                    <a:pt x="304" y="0"/>
                    <a:pt x="233" y="20"/>
                    <a:pt x="162" y="67"/>
                  </a:cubicBezTo>
                  <a:lnTo>
                    <a:pt x="122" y="147"/>
                  </a:lnTo>
                  <a:lnTo>
                    <a:pt x="1" y="309"/>
                  </a:lnTo>
                  <a:lnTo>
                    <a:pt x="1" y="430"/>
                  </a:lnTo>
                  <a:cubicBezTo>
                    <a:pt x="41" y="591"/>
                    <a:pt x="202" y="752"/>
                    <a:pt x="404" y="752"/>
                  </a:cubicBezTo>
                  <a:lnTo>
                    <a:pt x="485" y="752"/>
                  </a:lnTo>
                  <a:lnTo>
                    <a:pt x="606" y="712"/>
                  </a:lnTo>
                  <a:lnTo>
                    <a:pt x="646" y="631"/>
                  </a:lnTo>
                  <a:cubicBezTo>
                    <a:pt x="686" y="510"/>
                    <a:pt x="686" y="389"/>
                    <a:pt x="646" y="268"/>
                  </a:cubicBezTo>
                  <a:cubicBezTo>
                    <a:pt x="646" y="188"/>
                    <a:pt x="565" y="67"/>
                    <a:pt x="525" y="26"/>
                  </a:cubicBezTo>
                  <a:cubicBezTo>
                    <a:pt x="475" y="10"/>
                    <a:pt x="425" y="0"/>
                    <a:pt x="3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3"/>
            <p:cNvSpPr/>
            <p:nvPr/>
          </p:nvSpPr>
          <p:spPr>
            <a:xfrm rot="7217726">
              <a:off x="1003160" y="3354541"/>
              <a:ext cx="23400" cy="24799"/>
            </a:xfrm>
            <a:custGeom>
              <a:avLst/>
              <a:gdLst/>
              <a:ahLst/>
              <a:cxnLst/>
              <a:rect l="l" t="t" r="r" b="b"/>
              <a:pathLst>
                <a:path w="686" h="727" extrusionOk="0">
                  <a:moveTo>
                    <a:pt x="242" y="0"/>
                  </a:moveTo>
                  <a:lnTo>
                    <a:pt x="162" y="81"/>
                  </a:lnTo>
                  <a:lnTo>
                    <a:pt x="41" y="242"/>
                  </a:lnTo>
                  <a:cubicBezTo>
                    <a:pt x="0" y="323"/>
                    <a:pt x="0" y="404"/>
                    <a:pt x="41" y="444"/>
                  </a:cubicBezTo>
                  <a:lnTo>
                    <a:pt x="81" y="565"/>
                  </a:lnTo>
                  <a:lnTo>
                    <a:pt x="283" y="686"/>
                  </a:lnTo>
                  <a:cubicBezTo>
                    <a:pt x="323" y="726"/>
                    <a:pt x="363" y="726"/>
                    <a:pt x="444" y="726"/>
                  </a:cubicBezTo>
                  <a:lnTo>
                    <a:pt x="524" y="646"/>
                  </a:lnTo>
                  <a:lnTo>
                    <a:pt x="686" y="444"/>
                  </a:lnTo>
                  <a:cubicBezTo>
                    <a:pt x="686" y="363"/>
                    <a:pt x="686" y="323"/>
                    <a:pt x="686" y="242"/>
                  </a:cubicBezTo>
                  <a:lnTo>
                    <a:pt x="605" y="162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3"/>
            <p:cNvSpPr/>
            <p:nvPr/>
          </p:nvSpPr>
          <p:spPr>
            <a:xfrm rot="7217726">
              <a:off x="984633" y="4032715"/>
              <a:ext cx="24799" cy="25685"/>
            </a:xfrm>
            <a:custGeom>
              <a:avLst/>
              <a:gdLst/>
              <a:ahLst/>
              <a:cxnLst/>
              <a:rect l="l" t="t" r="r" b="b"/>
              <a:pathLst>
                <a:path w="727" h="753" extrusionOk="0">
                  <a:moveTo>
                    <a:pt x="323" y="0"/>
                  </a:moveTo>
                  <a:lnTo>
                    <a:pt x="202" y="40"/>
                  </a:lnTo>
                  <a:lnTo>
                    <a:pt x="121" y="121"/>
                  </a:lnTo>
                  <a:lnTo>
                    <a:pt x="41" y="282"/>
                  </a:lnTo>
                  <a:cubicBezTo>
                    <a:pt x="0" y="363"/>
                    <a:pt x="0" y="403"/>
                    <a:pt x="41" y="484"/>
                  </a:cubicBezTo>
                  <a:lnTo>
                    <a:pt x="81" y="605"/>
                  </a:lnTo>
                  <a:lnTo>
                    <a:pt x="283" y="726"/>
                  </a:lnTo>
                  <a:cubicBezTo>
                    <a:pt x="333" y="743"/>
                    <a:pt x="383" y="753"/>
                    <a:pt x="430" y="753"/>
                  </a:cubicBezTo>
                  <a:cubicBezTo>
                    <a:pt x="497" y="753"/>
                    <a:pt x="558" y="733"/>
                    <a:pt x="605" y="686"/>
                  </a:cubicBezTo>
                  <a:lnTo>
                    <a:pt x="646" y="605"/>
                  </a:lnTo>
                  <a:lnTo>
                    <a:pt x="726" y="444"/>
                  </a:lnTo>
                  <a:lnTo>
                    <a:pt x="726" y="323"/>
                  </a:lnTo>
                  <a:lnTo>
                    <a:pt x="646" y="161"/>
                  </a:lnTo>
                  <a:lnTo>
                    <a:pt x="565" y="81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3"/>
            <p:cNvSpPr/>
            <p:nvPr/>
          </p:nvSpPr>
          <p:spPr>
            <a:xfrm rot="7217726">
              <a:off x="1316026" y="4095450"/>
              <a:ext cx="13781" cy="19682"/>
            </a:xfrm>
            <a:custGeom>
              <a:avLst/>
              <a:gdLst/>
              <a:ahLst/>
              <a:cxnLst/>
              <a:rect l="l" t="t" r="r" b="b"/>
              <a:pathLst>
                <a:path w="404" h="577" extrusionOk="0">
                  <a:moveTo>
                    <a:pt x="246" y="1"/>
                  </a:moveTo>
                  <a:cubicBezTo>
                    <a:pt x="232" y="1"/>
                    <a:pt x="217" y="4"/>
                    <a:pt x="202" y="11"/>
                  </a:cubicBezTo>
                  <a:lnTo>
                    <a:pt x="122" y="213"/>
                  </a:lnTo>
                  <a:cubicBezTo>
                    <a:pt x="41" y="253"/>
                    <a:pt x="1" y="334"/>
                    <a:pt x="1" y="455"/>
                  </a:cubicBezTo>
                  <a:lnTo>
                    <a:pt x="162" y="576"/>
                  </a:lnTo>
                  <a:cubicBezTo>
                    <a:pt x="162" y="556"/>
                    <a:pt x="172" y="546"/>
                    <a:pt x="187" y="546"/>
                  </a:cubicBezTo>
                  <a:cubicBezTo>
                    <a:pt x="202" y="546"/>
                    <a:pt x="222" y="556"/>
                    <a:pt x="243" y="576"/>
                  </a:cubicBezTo>
                  <a:lnTo>
                    <a:pt x="404" y="415"/>
                  </a:lnTo>
                  <a:cubicBezTo>
                    <a:pt x="404" y="374"/>
                    <a:pt x="404" y="374"/>
                    <a:pt x="404" y="334"/>
                  </a:cubicBezTo>
                  <a:cubicBezTo>
                    <a:pt x="404" y="253"/>
                    <a:pt x="404" y="173"/>
                    <a:pt x="404" y="132"/>
                  </a:cubicBezTo>
                  <a:cubicBezTo>
                    <a:pt x="371" y="67"/>
                    <a:pt x="311" y="1"/>
                    <a:pt x="2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3"/>
            <p:cNvSpPr/>
            <p:nvPr/>
          </p:nvSpPr>
          <p:spPr>
            <a:xfrm rot="7217726">
              <a:off x="1372651" y="3897634"/>
              <a:ext cx="16544" cy="14702"/>
            </a:xfrm>
            <a:custGeom>
              <a:avLst/>
              <a:gdLst/>
              <a:ahLst/>
              <a:cxnLst/>
              <a:rect l="l" t="t" r="r" b="b"/>
              <a:pathLst>
                <a:path w="485" h="431" extrusionOk="0">
                  <a:moveTo>
                    <a:pt x="212" y="1"/>
                  </a:moveTo>
                  <a:cubicBezTo>
                    <a:pt x="155" y="1"/>
                    <a:pt x="98" y="29"/>
                    <a:pt x="41" y="58"/>
                  </a:cubicBezTo>
                  <a:lnTo>
                    <a:pt x="1" y="179"/>
                  </a:lnTo>
                  <a:cubicBezTo>
                    <a:pt x="35" y="347"/>
                    <a:pt x="124" y="431"/>
                    <a:pt x="223" y="431"/>
                  </a:cubicBezTo>
                  <a:cubicBezTo>
                    <a:pt x="243" y="431"/>
                    <a:pt x="263" y="427"/>
                    <a:pt x="283" y="421"/>
                  </a:cubicBezTo>
                  <a:cubicBezTo>
                    <a:pt x="404" y="340"/>
                    <a:pt x="485" y="219"/>
                    <a:pt x="445" y="98"/>
                  </a:cubicBezTo>
                  <a:lnTo>
                    <a:pt x="324" y="17"/>
                  </a:lnTo>
                  <a:lnTo>
                    <a:pt x="283" y="17"/>
                  </a:lnTo>
                  <a:cubicBezTo>
                    <a:pt x="260" y="5"/>
                    <a:pt x="236" y="1"/>
                    <a:pt x="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3"/>
            <p:cNvSpPr/>
            <p:nvPr/>
          </p:nvSpPr>
          <p:spPr>
            <a:xfrm rot="7217726">
              <a:off x="1246806" y="3724950"/>
              <a:ext cx="28926" cy="27527"/>
            </a:xfrm>
            <a:custGeom>
              <a:avLst/>
              <a:gdLst/>
              <a:ahLst/>
              <a:cxnLst/>
              <a:rect l="l" t="t" r="r" b="b"/>
              <a:pathLst>
                <a:path w="848" h="807" extrusionOk="0">
                  <a:moveTo>
                    <a:pt x="444" y="0"/>
                  </a:moveTo>
                  <a:lnTo>
                    <a:pt x="323" y="41"/>
                  </a:lnTo>
                  <a:cubicBezTo>
                    <a:pt x="122" y="81"/>
                    <a:pt x="1" y="242"/>
                    <a:pt x="1" y="444"/>
                  </a:cubicBezTo>
                  <a:lnTo>
                    <a:pt x="81" y="565"/>
                  </a:lnTo>
                  <a:lnTo>
                    <a:pt x="122" y="605"/>
                  </a:lnTo>
                  <a:cubicBezTo>
                    <a:pt x="202" y="726"/>
                    <a:pt x="323" y="807"/>
                    <a:pt x="485" y="807"/>
                  </a:cubicBezTo>
                  <a:lnTo>
                    <a:pt x="565" y="767"/>
                  </a:lnTo>
                  <a:lnTo>
                    <a:pt x="646" y="686"/>
                  </a:lnTo>
                  <a:cubicBezTo>
                    <a:pt x="807" y="605"/>
                    <a:pt x="848" y="404"/>
                    <a:pt x="767" y="242"/>
                  </a:cubicBezTo>
                  <a:cubicBezTo>
                    <a:pt x="767" y="162"/>
                    <a:pt x="727" y="121"/>
                    <a:pt x="646" y="41"/>
                  </a:cubicBezTo>
                  <a:lnTo>
                    <a:pt x="565" y="41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3"/>
            <p:cNvSpPr/>
            <p:nvPr/>
          </p:nvSpPr>
          <p:spPr>
            <a:xfrm rot="7217726">
              <a:off x="1250579" y="3849006"/>
              <a:ext cx="26163" cy="27562"/>
            </a:xfrm>
            <a:custGeom>
              <a:avLst/>
              <a:gdLst/>
              <a:ahLst/>
              <a:cxnLst/>
              <a:rect l="l" t="t" r="r" b="b"/>
              <a:pathLst>
                <a:path w="767" h="808" extrusionOk="0">
                  <a:moveTo>
                    <a:pt x="323" y="1"/>
                  </a:moveTo>
                  <a:cubicBezTo>
                    <a:pt x="121" y="122"/>
                    <a:pt x="0" y="324"/>
                    <a:pt x="0" y="525"/>
                  </a:cubicBezTo>
                  <a:lnTo>
                    <a:pt x="41" y="687"/>
                  </a:lnTo>
                  <a:lnTo>
                    <a:pt x="202" y="807"/>
                  </a:lnTo>
                  <a:lnTo>
                    <a:pt x="323" y="807"/>
                  </a:lnTo>
                  <a:cubicBezTo>
                    <a:pt x="484" y="767"/>
                    <a:pt x="646" y="687"/>
                    <a:pt x="726" y="525"/>
                  </a:cubicBezTo>
                  <a:cubicBezTo>
                    <a:pt x="767" y="445"/>
                    <a:pt x="767" y="324"/>
                    <a:pt x="726" y="203"/>
                  </a:cubicBezTo>
                  <a:cubicBezTo>
                    <a:pt x="686" y="162"/>
                    <a:pt x="686" y="162"/>
                    <a:pt x="686" y="122"/>
                  </a:cubicBezTo>
                  <a:lnTo>
                    <a:pt x="605" y="41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3"/>
            <p:cNvSpPr/>
            <p:nvPr/>
          </p:nvSpPr>
          <p:spPr>
            <a:xfrm rot="7217726">
              <a:off x="1391534" y="3603714"/>
              <a:ext cx="15179" cy="16885"/>
            </a:xfrm>
            <a:custGeom>
              <a:avLst/>
              <a:gdLst/>
              <a:ahLst/>
              <a:cxnLst/>
              <a:rect l="l" t="t" r="r" b="b"/>
              <a:pathLst>
                <a:path w="445" h="495" extrusionOk="0">
                  <a:moveTo>
                    <a:pt x="224" y="0"/>
                  </a:moveTo>
                  <a:cubicBezTo>
                    <a:pt x="203" y="0"/>
                    <a:pt x="183" y="4"/>
                    <a:pt x="162" y="11"/>
                  </a:cubicBezTo>
                  <a:lnTo>
                    <a:pt x="41" y="212"/>
                  </a:lnTo>
                  <a:cubicBezTo>
                    <a:pt x="41" y="253"/>
                    <a:pt x="0" y="293"/>
                    <a:pt x="0" y="373"/>
                  </a:cubicBezTo>
                  <a:lnTo>
                    <a:pt x="121" y="494"/>
                  </a:lnTo>
                  <a:lnTo>
                    <a:pt x="162" y="494"/>
                  </a:lnTo>
                  <a:cubicBezTo>
                    <a:pt x="242" y="494"/>
                    <a:pt x="323" y="494"/>
                    <a:pt x="404" y="454"/>
                  </a:cubicBezTo>
                  <a:lnTo>
                    <a:pt x="444" y="293"/>
                  </a:lnTo>
                  <a:lnTo>
                    <a:pt x="444" y="212"/>
                  </a:lnTo>
                  <a:cubicBezTo>
                    <a:pt x="411" y="79"/>
                    <a:pt x="322" y="0"/>
                    <a:pt x="2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3"/>
            <p:cNvSpPr/>
            <p:nvPr/>
          </p:nvSpPr>
          <p:spPr>
            <a:xfrm rot="7217726">
              <a:off x="611281" y="3776068"/>
              <a:ext cx="39910" cy="49427"/>
            </a:xfrm>
            <a:custGeom>
              <a:avLst/>
              <a:gdLst/>
              <a:ahLst/>
              <a:cxnLst/>
              <a:rect l="l" t="t" r="r" b="b"/>
              <a:pathLst>
                <a:path w="1170" h="1449" extrusionOk="0">
                  <a:moveTo>
                    <a:pt x="701" y="1"/>
                  </a:moveTo>
                  <a:cubicBezTo>
                    <a:pt x="668" y="1"/>
                    <a:pt x="636" y="4"/>
                    <a:pt x="605" y="11"/>
                  </a:cubicBezTo>
                  <a:lnTo>
                    <a:pt x="403" y="172"/>
                  </a:lnTo>
                  <a:lnTo>
                    <a:pt x="323" y="252"/>
                  </a:lnTo>
                  <a:cubicBezTo>
                    <a:pt x="282" y="293"/>
                    <a:pt x="202" y="414"/>
                    <a:pt x="202" y="494"/>
                  </a:cubicBezTo>
                  <a:lnTo>
                    <a:pt x="121" y="615"/>
                  </a:lnTo>
                  <a:lnTo>
                    <a:pt x="40" y="736"/>
                  </a:lnTo>
                  <a:lnTo>
                    <a:pt x="40" y="817"/>
                  </a:lnTo>
                  <a:cubicBezTo>
                    <a:pt x="0" y="898"/>
                    <a:pt x="0" y="978"/>
                    <a:pt x="0" y="1059"/>
                  </a:cubicBezTo>
                  <a:lnTo>
                    <a:pt x="121" y="1301"/>
                  </a:lnTo>
                  <a:lnTo>
                    <a:pt x="282" y="1382"/>
                  </a:lnTo>
                  <a:lnTo>
                    <a:pt x="363" y="1422"/>
                  </a:lnTo>
                  <a:cubicBezTo>
                    <a:pt x="430" y="1439"/>
                    <a:pt x="490" y="1449"/>
                    <a:pt x="546" y="1449"/>
                  </a:cubicBezTo>
                  <a:cubicBezTo>
                    <a:pt x="625" y="1449"/>
                    <a:pt x="695" y="1429"/>
                    <a:pt x="766" y="1382"/>
                  </a:cubicBezTo>
                  <a:lnTo>
                    <a:pt x="887" y="1220"/>
                  </a:lnTo>
                  <a:lnTo>
                    <a:pt x="968" y="1059"/>
                  </a:lnTo>
                  <a:lnTo>
                    <a:pt x="968" y="978"/>
                  </a:lnTo>
                  <a:lnTo>
                    <a:pt x="1089" y="817"/>
                  </a:lnTo>
                  <a:lnTo>
                    <a:pt x="1170" y="656"/>
                  </a:lnTo>
                  <a:lnTo>
                    <a:pt x="1170" y="373"/>
                  </a:lnTo>
                  <a:cubicBezTo>
                    <a:pt x="1067" y="101"/>
                    <a:pt x="879" y="1"/>
                    <a:pt x="7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3"/>
            <p:cNvSpPr/>
            <p:nvPr/>
          </p:nvSpPr>
          <p:spPr>
            <a:xfrm rot="7217726">
              <a:off x="526935" y="3581202"/>
              <a:ext cx="22070" cy="25890"/>
            </a:xfrm>
            <a:custGeom>
              <a:avLst/>
              <a:gdLst/>
              <a:ahLst/>
              <a:cxnLst/>
              <a:rect l="l" t="t" r="r" b="b"/>
              <a:pathLst>
                <a:path w="647" h="759" extrusionOk="0">
                  <a:moveTo>
                    <a:pt x="348" y="0"/>
                  </a:moveTo>
                  <a:cubicBezTo>
                    <a:pt x="248" y="0"/>
                    <a:pt x="142" y="46"/>
                    <a:pt x="81" y="137"/>
                  </a:cubicBezTo>
                  <a:cubicBezTo>
                    <a:pt x="1" y="217"/>
                    <a:pt x="1" y="379"/>
                    <a:pt x="41" y="500"/>
                  </a:cubicBezTo>
                  <a:cubicBezTo>
                    <a:pt x="81" y="621"/>
                    <a:pt x="162" y="701"/>
                    <a:pt x="243" y="741"/>
                  </a:cubicBezTo>
                  <a:cubicBezTo>
                    <a:pt x="266" y="753"/>
                    <a:pt x="294" y="758"/>
                    <a:pt x="322" y="758"/>
                  </a:cubicBezTo>
                  <a:cubicBezTo>
                    <a:pt x="391" y="758"/>
                    <a:pt x="468" y="730"/>
                    <a:pt x="525" y="701"/>
                  </a:cubicBezTo>
                  <a:lnTo>
                    <a:pt x="565" y="621"/>
                  </a:lnTo>
                  <a:lnTo>
                    <a:pt x="606" y="540"/>
                  </a:lnTo>
                  <a:lnTo>
                    <a:pt x="646" y="419"/>
                  </a:lnTo>
                  <a:lnTo>
                    <a:pt x="646" y="298"/>
                  </a:lnTo>
                  <a:lnTo>
                    <a:pt x="606" y="177"/>
                  </a:lnTo>
                  <a:lnTo>
                    <a:pt x="565" y="137"/>
                  </a:lnTo>
                  <a:lnTo>
                    <a:pt x="485" y="56"/>
                  </a:lnTo>
                  <a:lnTo>
                    <a:pt x="444" y="16"/>
                  </a:lnTo>
                  <a:cubicBezTo>
                    <a:pt x="414" y="5"/>
                    <a:pt x="381" y="0"/>
                    <a:pt x="3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3"/>
            <p:cNvSpPr/>
            <p:nvPr/>
          </p:nvSpPr>
          <p:spPr>
            <a:xfrm rot="7217726">
              <a:off x="680564" y="3448694"/>
              <a:ext cx="39910" cy="42707"/>
            </a:xfrm>
            <a:custGeom>
              <a:avLst/>
              <a:gdLst/>
              <a:ahLst/>
              <a:cxnLst/>
              <a:rect l="l" t="t" r="r" b="b"/>
              <a:pathLst>
                <a:path w="1170" h="1252" extrusionOk="0">
                  <a:moveTo>
                    <a:pt x="525" y="1"/>
                  </a:moveTo>
                  <a:cubicBezTo>
                    <a:pt x="162" y="122"/>
                    <a:pt x="0" y="525"/>
                    <a:pt x="81" y="888"/>
                  </a:cubicBezTo>
                  <a:cubicBezTo>
                    <a:pt x="121" y="969"/>
                    <a:pt x="162" y="1090"/>
                    <a:pt x="242" y="1130"/>
                  </a:cubicBezTo>
                  <a:lnTo>
                    <a:pt x="404" y="1211"/>
                  </a:lnTo>
                  <a:lnTo>
                    <a:pt x="525" y="1251"/>
                  </a:lnTo>
                  <a:lnTo>
                    <a:pt x="686" y="1251"/>
                  </a:lnTo>
                  <a:lnTo>
                    <a:pt x="928" y="1170"/>
                  </a:lnTo>
                  <a:lnTo>
                    <a:pt x="1089" y="1009"/>
                  </a:lnTo>
                  <a:lnTo>
                    <a:pt x="1170" y="807"/>
                  </a:lnTo>
                  <a:lnTo>
                    <a:pt x="1170" y="565"/>
                  </a:lnTo>
                  <a:lnTo>
                    <a:pt x="1049" y="243"/>
                  </a:lnTo>
                  <a:lnTo>
                    <a:pt x="888" y="81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3"/>
            <p:cNvSpPr/>
            <p:nvPr/>
          </p:nvSpPr>
          <p:spPr>
            <a:xfrm rot="7217726">
              <a:off x="637937" y="3702719"/>
              <a:ext cx="39944" cy="39296"/>
            </a:xfrm>
            <a:custGeom>
              <a:avLst/>
              <a:gdLst/>
              <a:ahLst/>
              <a:cxnLst/>
              <a:rect l="l" t="t" r="r" b="b"/>
              <a:pathLst>
                <a:path w="1171" h="1152" extrusionOk="0">
                  <a:moveTo>
                    <a:pt x="556" y="0"/>
                  </a:moveTo>
                  <a:cubicBezTo>
                    <a:pt x="413" y="0"/>
                    <a:pt x="270" y="36"/>
                    <a:pt x="162" y="144"/>
                  </a:cubicBezTo>
                  <a:lnTo>
                    <a:pt x="81" y="305"/>
                  </a:lnTo>
                  <a:lnTo>
                    <a:pt x="1" y="426"/>
                  </a:lnTo>
                  <a:lnTo>
                    <a:pt x="1" y="708"/>
                  </a:lnTo>
                  <a:cubicBezTo>
                    <a:pt x="122" y="991"/>
                    <a:pt x="364" y="1152"/>
                    <a:pt x="646" y="1152"/>
                  </a:cubicBezTo>
                  <a:lnTo>
                    <a:pt x="727" y="1152"/>
                  </a:lnTo>
                  <a:lnTo>
                    <a:pt x="888" y="1112"/>
                  </a:lnTo>
                  <a:lnTo>
                    <a:pt x="1009" y="1031"/>
                  </a:lnTo>
                  <a:lnTo>
                    <a:pt x="1130" y="870"/>
                  </a:lnTo>
                  <a:cubicBezTo>
                    <a:pt x="1170" y="708"/>
                    <a:pt x="1170" y="587"/>
                    <a:pt x="1130" y="426"/>
                  </a:cubicBezTo>
                  <a:cubicBezTo>
                    <a:pt x="1090" y="224"/>
                    <a:pt x="928" y="103"/>
                    <a:pt x="767" y="23"/>
                  </a:cubicBezTo>
                  <a:cubicBezTo>
                    <a:pt x="700" y="9"/>
                    <a:pt x="628" y="0"/>
                    <a:pt x="5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3"/>
            <p:cNvSpPr/>
            <p:nvPr/>
          </p:nvSpPr>
          <p:spPr>
            <a:xfrm rot="7217726">
              <a:off x="439392" y="4092269"/>
              <a:ext cx="22070" cy="26197"/>
            </a:xfrm>
            <a:custGeom>
              <a:avLst/>
              <a:gdLst/>
              <a:ahLst/>
              <a:cxnLst/>
              <a:rect l="l" t="t" r="r" b="b"/>
              <a:pathLst>
                <a:path w="647" h="768" extrusionOk="0">
                  <a:moveTo>
                    <a:pt x="243" y="1"/>
                  </a:moveTo>
                  <a:lnTo>
                    <a:pt x="82" y="41"/>
                  </a:lnTo>
                  <a:cubicBezTo>
                    <a:pt x="1" y="162"/>
                    <a:pt x="1" y="323"/>
                    <a:pt x="82" y="444"/>
                  </a:cubicBezTo>
                  <a:cubicBezTo>
                    <a:pt x="122" y="525"/>
                    <a:pt x="162" y="565"/>
                    <a:pt x="162" y="646"/>
                  </a:cubicBezTo>
                  <a:lnTo>
                    <a:pt x="324" y="767"/>
                  </a:lnTo>
                  <a:lnTo>
                    <a:pt x="606" y="646"/>
                  </a:lnTo>
                  <a:lnTo>
                    <a:pt x="646" y="444"/>
                  </a:lnTo>
                  <a:cubicBezTo>
                    <a:pt x="566" y="364"/>
                    <a:pt x="525" y="323"/>
                    <a:pt x="485" y="243"/>
                  </a:cubicBezTo>
                  <a:cubicBezTo>
                    <a:pt x="404" y="162"/>
                    <a:pt x="324" y="81"/>
                    <a:pt x="2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3"/>
            <p:cNvSpPr/>
            <p:nvPr/>
          </p:nvSpPr>
          <p:spPr>
            <a:xfrm rot="7217726">
              <a:off x="842854" y="3685905"/>
              <a:ext cx="33053" cy="35919"/>
            </a:xfrm>
            <a:custGeom>
              <a:avLst/>
              <a:gdLst/>
              <a:ahLst/>
              <a:cxnLst/>
              <a:rect l="l" t="t" r="r" b="b"/>
              <a:pathLst>
                <a:path w="969" h="1053" extrusionOk="0">
                  <a:moveTo>
                    <a:pt x="404" y="1"/>
                  </a:moveTo>
                  <a:lnTo>
                    <a:pt x="323" y="41"/>
                  </a:lnTo>
                  <a:lnTo>
                    <a:pt x="162" y="202"/>
                  </a:lnTo>
                  <a:lnTo>
                    <a:pt x="41" y="404"/>
                  </a:lnTo>
                  <a:cubicBezTo>
                    <a:pt x="41" y="485"/>
                    <a:pt x="0" y="565"/>
                    <a:pt x="41" y="646"/>
                  </a:cubicBezTo>
                  <a:lnTo>
                    <a:pt x="162" y="888"/>
                  </a:lnTo>
                  <a:lnTo>
                    <a:pt x="323" y="969"/>
                  </a:lnTo>
                  <a:lnTo>
                    <a:pt x="404" y="1009"/>
                  </a:lnTo>
                  <a:cubicBezTo>
                    <a:pt x="450" y="1040"/>
                    <a:pt x="502" y="1053"/>
                    <a:pt x="555" y="1053"/>
                  </a:cubicBezTo>
                  <a:cubicBezTo>
                    <a:pt x="642" y="1053"/>
                    <a:pt x="732" y="1018"/>
                    <a:pt x="807" y="969"/>
                  </a:cubicBezTo>
                  <a:lnTo>
                    <a:pt x="928" y="807"/>
                  </a:lnTo>
                  <a:lnTo>
                    <a:pt x="968" y="646"/>
                  </a:lnTo>
                  <a:lnTo>
                    <a:pt x="968" y="444"/>
                  </a:lnTo>
                  <a:lnTo>
                    <a:pt x="928" y="283"/>
                  </a:lnTo>
                  <a:lnTo>
                    <a:pt x="767" y="81"/>
                  </a:lnTo>
                  <a:lnTo>
                    <a:pt x="60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3"/>
            <p:cNvSpPr/>
            <p:nvPr/>
          </p:nvSpPr>
          <p:spPr>
            <a:xfrm rot="7217726">
              <a:off x="840757" y="3810704"/>
              <a:ext cx="35782" cy="37181"/>
            </a:xfrm>
            <a:custGeom>
              <a:avLst/>
              <a:gdLst/>
              <a:ahLst/>
              <a:cxnLst/>
              <a:rect l="l" t="t" r="r" b="b"/>
              <a:pathLst>
                <a:path w="1049" h="1090" extrusionOk="0">
                  <a:moveTo>
                    <a:pt x="282" y="0"/>
                  </a:moveTo>
                  <a:lnTo>
                    <a:pt x="161" y="81"/>
                  </a:lnTo>
                  <a:lnTo>
                    <a:pt x="81" y="202"/>
                  </a:lnTo>
                  <a:cubicBezTo>
                    <a:pt x="0" y="363"/>
                    <a:pt x="0" y="525"/>
                    <a:pt x="81" y="686"/>
                  </a:cubicBezTo>
                  <a:cubicBezTo>
                    <a:pt x="121" y="847"/>
                    <a:pt x="242" y="1009"/>
                    <a:pt x="444" y="1089"/>
                  </a:cubicBezTo>
                  <a:lnTo>
                    <a:pt x="645" y="1089"/>
                  </a:lnTo>
                  <a:lnTo>
                    <a:pt x="807" y="1009"/>
                  </a:lnTo>
                  <a:lnTo>
                    <a:pt x="968" y="888"/>
                  </a:lnTo>
                  <a:cubicBezTo>
                    <a:pt x="1049" y="726"/>
                    <a:pt x="1049" y="525"/>
                    <a:pt x="1008" y="363"/>
                  </a:cubicBezTo>
                  <a:cubicBezTo>
                    <a:pt x="928" y="121"/>
                    <a:pt x="686" y="0"/>
                    <a:pt x="4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3"/>
            <p:cNvSpPr/>
            <p:nvPr/>
          </p:nvSpPr>
          <p:spPr>
            <a:xfrm rot="7217726">
              <a:off x="773838" y="4073218"/>
              <a:ext cx="15145" cy="19307"/>
            </a:xfrm>
            <a:custGeom>
              <a:avLst/>
              <a:gdLst/>
              <a:ahLst/>
              <a:cxnLst/>
              <a:rect l="l" t="t" r="r" b="b"/>
              <a:pathLst>
                <a:path w="444" h="566" extrusionOk="0">
                  <a:moveTo>
                    <a:pt x="282" y="1"/>
                  </a:moveTo>
                  <a:cubicBezTo>
                    <a:pt x="202" y="1"/>
                    <a:pt x="121" y="41"/>
                    <a:pt x="81" y="122"/>
                  </a:cubicBezTo>
                  <a:cubicBezTo>
                    <a:pt x="0" y="283"/>
                    <a:pt x="41" y="445"/>
                    <a:pt x="162" y="566"/>
                  </a:cubicBezTo>
                  <a:lnTo>
                    <a:pt x="323" y="566"/>
                  </a:lnTo>
                  <a:lnTo>
                    <a:pt x="363" y="364"/>
                  </a:lnTo>
                  <a:cubicBezTo>
                    <a:pt x="444" y="283"/>
                    <a:pt x="444" y="203"/>
                    <a:pt x="403" y="122"/>
                  </a:cubicBezTo>
                  <a:lnTo>
                    <a:pt x="363" y="41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3"/>
            <p:cNvSpPr/>
            <p:nvPr/>
          </p:nvSpPr>
          <p:spPr>
            <a:xfrm rot="7217726">
              <a:off x="687425" y="4003935"/>
              <a:ext cx="23434" cy="26709"/>
            </a:xfrm>
            <a:custGeom>
              <a:avLst/>
              <a:gdLst/>
              <a:ahLst/>
              <a:cxnLst/>
              <a:rect l="l" t="t" r="r" b="b"/>
              <a:pathLst>
                <a:path w="687" h="783" extrusionOk="0">
                  <a:moveTo>
                    <a:pt x="404" y="1"/>
                  </a:moveTo>
                  <a:cubicBezTo>
                    <a:pt x="283" y="1"/>
                    <a:pt x="162" y="41"/>
                    <a:pt x="81" y="162"/>
                  </a:cubicBezTo>
                  <a:cubicBezTo>
                    <a:pt x="1" y="283"/>
                    <a:pt x="1" y="404"/>
                    <a:pt x="41" y="525"/>
                  </a:cubicBezTo>
                  <a:cubicBezTo>
                    <a:pt x="81" y="646"/>
                    <a:pt x="162" y="767"/>
                    <a:pt x="283" y="767"/>
                  </a:cubicBezTo>
                  <a:cubicBezTo>
                    <a:pt x="313" y="777"/>
                    <a:pt x="343" y="782"/>
                    <a:pt x="373" y="782"/>
                  </a:cubicBezTo>
                  <a:cubicBezTo>
                    <a:pt x="462" y="782"/>
                    <a:pt x="545" y="737"/>
                    <a:pt x="606" y="646"/>
                  </a:cubicBezTo>
                  <a:lnTo>
                    <a:pt x="646" y="606"/>
                  </a:lnTo>
                  <a:lnTo>
                    <a:pt x="686" y="445"/>
                  </a:lnTo>
                  <a:lnTo>
                    <a:pt x="686" y="364"/>
                  </a:lnTo>
                  <a:lnTo>
                    <a:pt x="646" y="203"/>
                  </a:lnTo>
                  <a:lnTo>
                    <a:pt x="565" y="122"/>
                  </a:lnTo>
                  <a:lnTo>
                    <a:pt x="485" y="41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3"/>
            <p:cNvSpPr/>
            <p:nvPr/>
          </p:nvSpPr>
          <p:spPr>
            <a:xfrm rot="7217726">
              <a:off x="280383" y="3681184"/>
              <a:ext cx="15179" cy="16544"/>
            </a:xfrm>
            <a:custGeom>
              <a:avLst/>
              <a:gdLst/>
              <a:ahLst/>
              <a:cxnLst/>
              <a:rect l="l" t="t" r="r" b="b"/>
              <a:pathLst>
                <a:path w="445" h="485" extrusionOk="0">
                  <a:moveTo>
                    <a:pt x="121" y="1"/>
                  </a:moveTo>
                  <a:lnTo>
                    <a:pt x="0" y="202"/>
                  </a:lnTo>
                  <a:lnTo>
                    <a:pt x="41" y="243"/>
                  </a:lnTo>
                  <a:cubicBezTo>
                    <a:pt x="41" y="283"/>
                    <a:pt x="41" y="283"/>
                    <a:pt x="41" y="323"/>
                  </a:cubicBezTo>
                  <a:cubicBezTo>
                    <a:pt x="41" y="364"/>
                    <a:pt x="81" y="444"/>
                    <a:pt x="162" y="485"/>
                  </a:cubicBezTo>
                  <a:cubicBezTo>
                    <a:pt x="242" y="485"/>
                    <a:pt x="323" y="485"/>
                    <a:pt x="404" y="444"/>
                  </a:cubicBezTo>
                  <a:lnTo>
                    <a:pt x="404" y="364"/>
                  </a:lnTo>
                  <a:cubicBezTo>
                    <a:pt x="444" y="323"/>
                    <a:pt x="444" y="243"/>
                    <a:pt x="404" y="202"/>
                  </a:cubicBezTo>
                  <a:cubicBezTo>
                    <a:pt x="363" y="41"/>
                    <a:pt x="202" y="41"/>
                    <a:pt x="1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3"/>
            <p:cNvSpPr/>
            <p:nvPr/>
          </p:nvSpPr>
          <p:spPr>
            <a:xfrm rot="7217726">
              <a:off x="970519" y="3815457"/>
              <a:ext cx="39944" cy="39910"/>
            </a:xfrm>
            <a:custGeom>
              <a:avLst/>
              <a:gdLst/>
              <a:ahLst/>
              <a:cxnLst/>
              <a:rect l="l" t="t" r="r" b="b"/>
              <a:pathLst>
                <a:path w="1171" h="1170" extrusionOk="0">
                  <a:moveTo>
                    <a:pt x="606" y="0"/>
                  </a:moveTo>
                  <a:cubicBezTo>
                    <a:pt x="364" y="0"/>
                    <a:pt x="162" y="121"/>
                    <a:pt x="41" y="323"/>
                  </a:cubicBezTo>
                  <a:lnTo>
                    <a:pt x="1" y="484"/>
                  </a:lnTo>
                  <a:lnTo>
                    <a:pt x="1" y="645"/>
                  </a:lnTo>
                  <a:lnTo>
                    <a:pt x="41" y="807"/>
                  </a:lnTo>
                  <a:cubicBezTo>
                    <a:pt x="162" y="968"/>
                    <a:pt x="364" y="1089"/>
                    <a:pt x="566" y="1170"/>
                  </a:cubicBezTo>
                  <a:lnTo>
                    <a:pt x="727" y="1170"/>
                  </a:lnTo>
                  <a:lnTo>
                    <a:pt x="848" y="1129"/>
                  </a:lnTo>
                  <a:lnTo>
                    <a:pt x="1009" y="1008"/>
                  </a:lnTo>
                  <a:cubicBezTo>
                    <a:pt x="1130" y="847"/>
                    <a:pt x="1170" y="645"/>
                    <a:pt x="1090" y="444"/>
                  </a:cubicBezTo>
                  <a:cubicBezTo>
                    <a:pt x="1049" y="202"/>
                    <a:pt x="848" y="40"/>
                    <a:pt x="6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3"/>
            <p:cNvSpPr/>
            <p:nvPr/>
          </p:nvSpPr>
          <p:spPr>
            <a:xfrm rot="7217726">
              <a:off x="802263" y="3290613"/>
              <a:ext cx="27562" cy="27084"/>
            </a:xfrm>
            <a:custGeom>
              <a:avLst/>
              <a:gdLst/>
              <a:ahLst/>
              <a:cxnLst/>
              <a:rect l="l" t="t" r="r" b="b"/>
              <a:pathLst>
                <a:path w="808" h="794" extrusionOk="0">
                  <a:moveTo>
                    <a:pt x="364" y="1"/>
                  </a:moveTo>
                  <a:cubicBezTo>
                    <a:pt x="283" y="41"/>
                    <a:pt x="202" y="82"/>
                    <a:pt x="122" y="162"/>
                  </a:cubicBezTo>
                  <a:lnTo>
                    <a:pt x="81" y="162"/>
                  </a:lnTo>
                  <a:lnTo>
                    <a:pt x="1" y="323"/>
                  </a:lnTo>
                  <a:lnTo>
                    <a:pt x="1" y="444"/>
                  </a:lnTo>
                  <a:lnTo>
                    <a:pt x="1" y="525"/>
                  </a:lnTo>
                  <a:cubicBezTo>
                    <a:pt x="41" y="646"/>
                    <a:pt x="122" y="727"/>
                    <a:pt x="243" y="767"/>
                  </a:cubicBezTo>
                  <a:cubicBezTo>
                    <a:pt x="293" y="784"/>
                    <a:pt x="350" y="794"/>
                    <a:pt x="411" y="794"/>
                  </a:cubicBezTo>
                  <a:cubicBezTo>
                    <a:pt x="497" y="794"/>
                    <a:pt x="592" y="774"/>
                    <a:pt x="686" y="727"/>
                  </a:cubicBezTo>
                  <a:lnTo>
                    <a:pt x="727" y="646"/>
                  </a:lnTo>
                  <a:lnTo>
                    <a:pt x="807" y="485"/>
                  </a:lnTo>
                  <a:lnTo>
                    <a:pt x="807" y="364"/>
                  </a:lnTo>
                  <a:lnTo>
                    <a:pt x="807" y="323"/>
                  </a:lnTo>
                  <a:cubicBezTo>
                    <a:pt x="767" y="203"/>
                    <a:pt x="686" y="82"/>
                    <a:pt x="5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3"/>
            <p:cNvSpPr/>
            <p:nvPr/>
          </p:nvSpPr>
          <p:spPr>
            <a:xfrm rot="7217726">
              <a:off x="883164" y="3597989"/>
              <a:ext cx="31689" cy="36601"/>
            </a:xfrm>
            <a:custGeom>
              <a:avLst/>
              <a:gdLst/>
              <a:ahLst/>
              <a:cxnLst/>
              <a:rect l="l" t="t" r="r" b="b"/>
              <a:pathLst>
                <a:path w="929" h="1073" extrusionOk="0">
                  <a:moveTo>
                    <a:pt x="404" y="1"/>
                  </a:moveTo>
                  <a:lnTo>
                    <a:pt x="243" y="41"/>
                  </a:lnTo>
                  <a:lnTo>
                    <a:pt x="81" y="243"/>
                  </a:lnTo>
                  <a:lnTo>
                    <a:pt x="1" y="445"/>
                  </a:lnTo>
                  <a:lnTo>
                    <a:pt x="1" y="687"/>
                  </a:lnTo>
                  <a:cubicBezTo>
                    <a:pt x="115" y="1002"/>
                    <a:pt x="291" y="1073"/>
                    <a:pt x="427" y="1073"/>
                  </a:cubicBezTo>
                  <a:cubicBezTo>
                    <a:pt x="482" y="1073"/>
                    <a:pt x="530" y="1061"/>
                    <a:pt x="565" y="1049"/>
                  </a:cubicBezTo>
                  <a:lnTo>
                    <a:pt x="727" y="928"/>
                  </a:lnTo>
                  <a:lnTo>
                    <a:pt x="888" y="727"/>
                  </a:lnTo>
                  <a:cubicBezTo>
                    <a:pt x="928" y="606"/>
                    <a:pt x="928" y="485"/>
                    <a:pt x="928" y="364"/>
                  </a:cubicBezTo>
                  <a:lnTo>
                    <a:pt x="807" y="122"/>
                  </a:lnTo>
                  <a:lnTo>
                    <a:pt x="646" y="41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3"/>
            <p:cNvSpPr/>
            <p:nvPr/>
          </p:nvSpPr>
          <p:spPr>
            <a:xfrm rot="7217726">
              <a:off x="1121376" y="3587110"/>
              <a:ext cx="38545" cy="42809"/>
            </a:xfrm>
            <a:custGeom>
              <a:avLst/>
              <a:gdLst/>
              <a:ahLst/>
              <a:cxnLst/>
              <a:rect l="l" t="t" r="r" b="b"/>
              <a:pathLst>
                <a:path w="1130" h="1255" extrusionOk="0">
                  <a:moveTo>
                    <a:pt x="528" y="1"/>
                  </a:moveTo>
                  <a:cubicBezTo>
                    <a:pt x="417" y="1"/>
                    <a:pt x="301" y="35"/>
                    <a:pt x="202" y="85"/>
                  </a:cubicBezTo>
                  <a:lnTo>
                    <a:pt x="81" y="246"/>
                  </a:lnTo>
                  <a:lnTo>
                    <a:pt x="0" y="408"/>
                  </a:lnTo>
                  <a:lnTo>
                    <a:pt x="0" y="609"/>
                  </a:lnTo>
                  <a:cubicBezTo>
                    <a:pt x="0" y="649"/>
                    <a:pt x="40" y="690"/>
                    <a:pt x="40" y="730"/>
                  </a:cubicBezTo>
                  <a:cubicBezTo>
                    <a:pt x="121" y="1053"/>
                    <a:pt x="403" y="1254"/>
                    <a:pt x="726" y="1254"/>
                  </a:cubicBezTo>
                  <a:lnTo>
                    <a:pt x="887" y="1174"/>
                  </a:lnTo>
                  <a:lnTo>
                    <a:pt x="968" y="1093"/>
                  </a:lnTo>
                  <a:lnTo>
                    <a:pt x="1089" y="972"/>
                  </a:lnTo>
                  <a:cubicBezTo>
                    <a:pt x="1129" y="770"/>
                    <a:pt x="1129" y="609"/>
                    <a:pt x="1089" y="448"/>
                  </a:cubicBezTo>
                  <a:cubicBezTo>
                    <a:pt x="1008" y="246"/>
                    <a:pt x="887" y="125"/>
                    <a:pt x="726" y="45"/>
                  </a:cubicBezTo>
                  <a:cubicBezTo>
                    <a:pt x="664" y="14"/>
                    <a:pt x="597" y="1"/>
                    <a:pt x="5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3"/>
            <p:cNvSpPr/>
            <p:nvPr/>
          </p:nvSpPr>
          <p:spPr>
            <a:xfrm rot="7217726">
              <a:off x="448557" y="3834167"/>
              <a:ext cx="23400" cy="23400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242" y="0"/>
                  </a:moveTo>
                  <a:lnTo>
                    <a:pt x="161" y="81"/>
                  </a:lnTo>
                  <a:lnTo>
                    <a:pt x="40" y="242"/>
                  </a:lnTo>
                  <a:cubicBezTo>
                    <a:pt x="0" y="283"/>
                    <a:pt x="0" y="363"/>
                    <a:pt x="40" y="444"/>
                  </a:cubicBezTo>
                  <a:lnTo>
                    <a:pt x="81" y="565"/>
                  </a:lnTo>
                  <a:lnTo>
                    <a:pt x="282" y="686"/>
                  </a:lnTo>
                  <a:lnTo>
                    <a:pt x="444" y="686"/>
                  </a:lnTo>
                  <a:lnTo>
                    <a:pt x="524" y="605"/>
                  </a:lnTo>
                  <a:lnTo>
                    <a:pt x="645" y="404"/>
                  </a:lnTo>
                  <a:cubicBezTo>
                    <a:pt x="686" y="363"/>
                    <a:pt x="686" y="283"/>
                    <a:pt x="686" y="242"/>
                  </a:cubicBezTo>
                  <a:lnTo>
                    <a:pt x="605" y="162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3"/>
            <p:cNvSpPr/>
            <p:nvPr/>
          </p:nvSpPr>
          <p:spPr>
            <a:xfrm rot="7217726">
              <a:off x="547427" y="3221631"/>
              <a:ext cx="19307" cy="15418"/>
            </a:xfrm>
            <a:custGeom>
              <a:avLst/>
              <a:gdLst/>
              <a:ahLst/>
              <a:cxnLst/>
              <a:rect l="l" t="t" r="r" b="b"/>
              <a:pathLst>
                <a:path w="566" h="452" extrusionOk="0">
                  <a:moveTo>
                    <a:pt x="330" y="0"/>
                  </a:moveTo>
                  <a:cubicBezTo>
                    <a:pt x="289" y="0"/>
                    <a:pt x="245" y="10"/>
                    <a:pt x="202" y="32"/>
                  </a:cubicBezTo>
                  <a:cubicBezTo>
                    <a:pt x="81" y="72"/>
                    <a:pt x="1" y="193"/>
                    <a:pt x="41" y="355"/>
                  </a:cubicBezTo>
                  <a:lnTo>
                    <a:pt x="121" y="435"/>
                  </a:lnTo>
                  <a:cubicBezTo>
                    <a:pt x="154" y="446"/>
                    <a:pt x="189" y="451"/>
                    <a:pt x="225" y="451"/>
                  </a:cubicBezTo>
                  <a:cubicBezTo>
                    <a:pt x="323" y="451"/>
                    <a:pt x="425" y="414"/>
                    <a:pt x="484" y="355"/>
                  </a:cubicBezTo>
                  <a:lnTo>
                    <a:pt x="565" y="234"/>
                  </a:lnTo>
                  <a:lnTo>
                    <a:pt x="565" y="193"/>
                  </a:lnTo>
                  <a:cubicBezTo>
                    <a:pt x="536" y="75"/>
                    <a:pt x="441" y="0"/>
                    <a:pt x="3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5"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31"/>
          <p:cNvSpPr/>
          <p:nvPr/>
        </p:nvSpPr>
        <p:spPr>
          <a:xfrm rot="-5400000">
            <a:off x="375094" y="317295"/>
            <a:ext cx="380111" cy="378732"/>
          </a:xfrm>
          <a:custGeom>
            <a:avLst/>
            <a:gdLst/>
            <a:ahLst/>
            <a:cxnLst/>
            <a:rect l="l" t="t" r="r" b="b"/>
            <a:pathLst>
              <a:path w="6897" h="6897" extrusionOk="0">
                <a:moveTo>
                  <a:pt x="3469" y="1"/>
                </a:moveTo>
                <a:cubicBezTo>
                  <a:pt x="1573" y="1"/>
                  <a:pt x="1" y="1533"/>
                  <a:pt x="1" y="3429"/>
                </a:cubicBezTo>
                <a:cubicBezTo>
                  <a:pt x="1" y="5364"/>
                  <a:pt x="1573" y="6897"/>
                  <a:pt x="3469" y="6897"/>
                </a:cubicBezTo>
                <a:cubicBezTo>
                  <a:pt x="5364" y="6897"/>
                  <a:pt x="6897" y="5364"/>
                  <a:pt x="6897" y="3429"/>
                </a:cubicBezTo>
                <a:cubicBezTo>
                  <a:pt x="6897" y="1533"/>
                  <a:pt x="5364" y="1"/>
                  <a:pt x="3469" y="1"/>
                </a:cubicBezTo>
                <a:close/>
              </a:path>
            </a:pathLst>
          </a:custGeom>
          <a:solidFill>
            <a:schemeClr val="accent5">
              <a:alpha val="843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1" name="Google Shape;1221;p31"/>
          <p:cNvGrpSpPr/>
          <p:nvPr/>
        </p:nvGrpSpPr>
        <p:grpSpPr>
          <a:xfrm rot="6208633">
            <a:off x="7777340" y="165456"/>
            <a:ext cx="1724369" cy="1188939"/>
            <a:chOff x="2408692" y="-569353"/>
            <a:chExt cx="3769974" cy="2558659"/>
          </a:xfrm>
        </p:grpSpPr>
        <p:sp>
          <p:nvSpPr>
            <p:cNvPr id="1222" name="Google Shape;1222;p31"/>
            <p:cNvSpPr/>
            <p:nvPr/>
          </p:nvSpPr>
          <p:spPr>
            <a:xfrm rot="-5400000">
              <a:off x="2983957" y="-632355"/>
              <a:ext cx="1179387" cy="2329918"/>
            </a:xfrm>
            <a:custGeom>
              <a:avLst/>
              <a:gdLst/>
              <a:ahLst/>
              <a:cxnLst/>
              <a:rect l="l" t="t" r="r" b="b"/>
              <a:pathLst>
                <a:path w="34576" h="68306" extrusionOk="0">
                  <a:moveTo>
                    <a:pt x="34323" y="1"/>
                  </a:moveTo>
                  <a:cubicBezTo>
                    <a:pt x="34241" y="1"/>
                    <a:pt x="34164" y="46"/>
                    <a:pt x="34148" y="144"/>
                  </a:cubicBezTo>
                  <a:cubicBezTo>
                    <a:pt x="33220" y="4983"/>
                    <a:pt x="32051" y="9782"/>
                    <a:pt x="30599" y="14501"/>
                  </a:cubicBezTo>
                  <a:cubicBezTo>
                    <a:pt x="29147" y="19219"/>
                    <a:pt x="27453" y="23857"/>
                    <a:pt x="25477" y="28374"/>
                  </a:cubicBezTo>
                  <a:cubicBezTo>
                    <a:pt x="23501" y="32972"/>
                    <a:pt x="21283" y="37489"/>
                    <a:pt x="18823" y="41884"/>
                  </a:cubicBezTo>
                  <a:cubicBezTo>
                    <a:pt x="16363" y="46240"/>
                    <a:pt x="13701" y="50515"/>
                    <a:pt x="10798" y="54588"/>
                  </a:cubicBezTo>
                  <a:cubicBezTo>
                    <a:pt x="7853" y="58742"/>
                    <a:pt x="4708" y="62735"/>
                    <a:pt x="1401" y="66566"/>
                  </a:cubicBezTo>
                  <a:cubicBezTo>
                    <a:pt x="957" y="67009"/>
                    <a:pt x="554" y="67493"/>
                    <a:pt x="151" y="67937"/>
                  </a:cubicBezTo>
                  <a:cubicBezTo>
                    <a:pt x="0" y="68088"/>
                    <a:pt x="142" y="68306"/>
                    <a:pt x="291" y="68306"/>
                  </a:cubicBezTo>
                  <a:cubicBezTo>
                    <a:pt x="341" y="68306"/>
                    <a:pt x="392" y="68281"/>
                    <a:pt x="433" y="68219"/>
                  </a:cubicBezTo>
                  <a:cubicBezTo>
                    <a:pt x="3821" y="64469"/>
                    <a:pt x="7007" y="60516"/>
                    <a:pt x="10031" y="56403"/>
                  </a:cubicBezTo>
                  <a:cubicBezTo>
                    <a:pt x="12975" y="52289"/>
                    <a:pt x="15758" y="48055"/>
                    <a:pt x="18258" y="43659"/>
                  </a:cubicBezTo>
                  <a:cubicBezTo>
                    <a:pt x="20759" y="39344"/>
                    <a:pt x="23058" y="34907"/>
                    <a:pt x="25074" y="30350"/>
                  </a:cubicBezTo>
                  <a:cubicBezTo>
                    <a:pt x="27131" y="25793"/>
                    <a:pt x="28905" y="21115"/>
                    <a:pt x="30438" y="16396"/>
                  </a:cubicBezTo>
                  <a:cubicBezTo>
                    <a:pt x="31970" y="11678"/>
                    <a:pt x="33220" y="6879"/>
                    <a:pt x="34229" y="2039"/>
                  </a:cubicBezTo>
                  <a:cubicBezTo>
                    <a:pt x="34350" y="1434"/>
                    <a:pt x="34430" y="870"/>
                    <a:pt x="34551" y="265"/>
                  </a:cubicBezTo>
                  <a:cubicBezTo>
                    <a:pt x="34575" y="97"/>
                    <a:pt x="34443" y="1"/>
                    <a:pt x="34323" y="1"/>
                  </a:cubicBezTo>
                  <a:close/>
                </a:path>
              </a:pathLst>
            </a:custGeom>
            <a:solidFill>
              <a:schemeClr val="accent2">
                <a:alpha val="607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1"/>
            <p:cNvSpPr/>
            <p:nvPr/>
          </p:nvSpPr>
          <p:spPr>
            <a:xfrm rot="-5400000">
              <a:off x="4373138" y="135649"/>
              <a:ext cx="1434803" cy="2176252"/>
            </a:xfrm>
            <a:custGeom>
              <a:avLst/>
              <a:gdLst/>
              <a:ahLst/>
              <a:cxnLst/>
              <a:rect l="l" t="t" r="r" b="b"/>
              <a:pathLst>
                <a:path w="42064" h="63801" extrusionOk="0">
                  <a:moveTo>
                    <a:pt x="40209" y="1"/>
                  </a:moveTo>
                  <a:cubicBezTo>
                    <a:pt x="33070" y="4074"/>
                    <a:pt x="27666" y="10365"/>
                    <a:pt x="22867" y="16818"/>
                  </a:cubicBezTo>
                  <a:cubicBezTo>
                    <a:pt x="15406" y="26900"/>
                    <a:pt x="9034" y="37789"/>
                    <a:pt x="3913" y="49243"/>
                  </a:cubicBezTo>
                  <a:cubicBezTo>
                    <a:pt x="1856" y="53881"/>
                    <a:pt x="1" y="58760"/>
                    <a:pt x="283" y="63721"/>
                  </a:cubicBezTo>
                  <a:cubicBezTo>
                    <a:pt x="417" y="63776"/>
                    <a:pt x="553" y="63801"/>
                    <a:pt x="689" y="63801"/>
                  </a:cubicBezTo>
                  <a:cubicBezTo>
                    <a:pt x="1246" y="63801"/>
                    <a:pt x="1797" y="63392"/>
                    <a:pt x="2219" y="63035"/>
                  </a:cubicBezTo>
                  <a:lnTo>
                    <a:pt x="21859" y="46460"/>
                  </a:lnTo>
                  <a:cubicBezTo>
                    <a:pt x="24521" y="44282"/>
                    <a:pt x="27061" y="41983"/>
                    <a:pt x="29481" y="39523"/>
                  </a:cubicBezTo>
                  <a:cubicBezTo>
                    <a:pt x="38152" y="30248"/>
                    <a:pt x="42064" y="11898"/>
                    <a:pt x="40209" y="1"/>
                  </a:cubicBezTo>
                  <a:close/>
                </a:path>
              </a:pathLst>
            </a:custGeom>
            <a:solidFill>
              <a:schemeClr val="accent2">
                <a:alpha val="607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1"/>
            <p:cNvSpPr/>
            <p:nvPr/>
          </p:nvSpPr>
          <p:spPr>
            <a:xfrm rot="-5400000">
              <a:off x="3121130" y="677418"/>
              <a:ext cx="1672789" cy="950987"/>
            </a:xfrm>
            <a:custGeom>
              <a:avLst/>
              <a:gdLst/>
              <a:ahLst/>
              <a:cxnLst/>
              <a:rect l="l" t="t" r="r" b="b"/>
              <a:pathLst>
                <a:path w="49041" h="27880" extrusionOk="0">
                  <a:moveTo>
                    <a:pt x="40263" y="0"/>
                  </a:moveTo>
                  <a:cubicBezTo>
                    <a:pt x="34352" y="0"/>
                    <a:pt x="28277" y="1806"/>
                    <a:pt x="23068" y="4691"/>
                  </a:cubicBezTo>
                  <a:cubicBezTo>
                    <a:pt x="15204" y="9046"/>
                    <a:pt x="8993" y="15620"/>
                    <a:pt x="3226" y="22274"/>
                  </a:cubicBezTo>
                  <a:cubicBezTo>
                    <a:pt x="1775" y="23968"/>
                    <a:pt x="323" y="25783"/>
                    <a:pt x="0" y="27880"/>
                  </a:cubicBezTo>
                  <a:cubicBezTo>
                    <a:pt x="8389" y="24250"/>
                    <a:pt x="16938" y="21064"/>
                    <a:pt x="25609" y="18322"/>
                  </a:cubicBezTo>
                  <a:cubicBezTo>
                    <a:pt x="34320" y="15580"/>
                    <a:pt x="43273" y="8320"/>
                    <a:pt x="49040" y="1505"/>
                  </a:cubicBezTo>
                  <a:cubicBezTo>
                    <a:pt x="46248" y="470"/>
                    <a:pt x="43277" y="0"/>
                    <a:pt x="40263" y="0"/>
                  </a:cubicBezTo>
                  <a:close/>
                </a:path>
              </a:pathLst>
            </a:custGeom>
            <a:solidFill>
              <a:schemeClr val="accent2">
                <a:alpha val="607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1"/>
            <p:cNvSpPr/>
            <p:nvPr/>
          </p:nvSpPr>
          <p:spPr>
            <a:xfrm rot="-5400000">
              <a:off x="2987658" y="-658329"/>
              <a:ext cx="641063" cy="819015"/>
            </a:xfrm>
            <a:custGeom>
              <a:avLst/>
              <a:gdLst/>
              <a:ahLst/>
              <a:cxnLst/>
              <a:rect l="l" t="t" r="r" b="b"/>
              <a:pathLst>
                <a:path w="18794" h="24011" extrusionOk="0">
                  <a:moveTo>
                    <a:pt x="719" y="0"/>
                  </a:moveTo>
                  <a:cubicBezTo>
                    <a:pt x="496" y="0"/>
                    <a:pt x="270" y="18"/>
                    <a:pt x="41" y="55"/>
                  </a:cubicBezTo>
                  <a:lnTo>
                    <a:pt x="1" y="55"/>
                  </a:lnTo>
                  <a:cubicBezTo>
                    <a:pt x="646" y="5137"/>
                    <a:pt x="3792" y="10339"/>
                    <a:pt x="6574" y="14654"/>
                  </a:cubicBezTo>
                  <a:cubicBezTo>
                    <a:pt x="9317" y="19010"/>
                    <a:pt x="13592" y="22599"/>
                    <a:pt x="18794" y="24011"/>
                  </a:cubicBezTo>
                  <a:cubicBezTo>
                    <a:pt x="16374" y="15905"/>
                    <a:pt x="11898" y="8565"/>
                    <a:pt x="5808" y="2677"/>
                  </a:cubicBezTo>
                  <a:cubicBezTo>
                    <a:pt x="4397" y="1338"/>
                    <a:pt x="2662" y="0"/>
                    <a:pt x="719" y="0"/>
                  </a:cubicBezTo>
                  <a:close/>
                </a:path>
              </a:pathLst>
            </a:custGeom>
            <a:solidFill>
              <a:schemeClr val="accent2">
                <a:alpha val="607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1"/>
            <p:cNvSpPr/>
            <p:nvPr/>
          </p:nvSpPr>
          <p:spPr>
            <a:xfrm rot="-5400000">
              <a:off x="2322598" y="417074"/>
              <a:ext cx="1104652" cy="339565"/>
            </a:xfrm>
            <a:custGeom>
              <a:avLst/>
              <a:gdLst/>
              <a:ahLst/>
              <a:cxnLst/>
              <a:rect l="l" t="t" r="r" b="b"/>
              <a:pathLst>
                <a:path w="32385" h="9955" extrusionOk="0">
                  <a:moveTo>
                    <a:pt x="22727" y="0"/>
                  </a:moveTo>
                  <a:cubicBezTo>
                    <a:pt x="20165" y="0"/>
                    <a:pt x="17584" y="376"/>
                    <a:pt x="15124" y="1091"/>
                  </a:cubicBezTo>
                  <a:cubicBezTo>
                    <a:pt x="9397" y="2705"/>
                    <a:pt x="4275" y="5971"/>
                    <a:pt x="0" y="9924"/>
                  </a:cubicBezTo>
                  <a:cubicBezTo>
                    <a:pt x="1469" y="9944"/>
                    <a:pt x="2941" y="9954"/>
                    <a:pt x="4415" y="9954"/>
                  </a:cubicBezTo>
                  <a:cubicBezTo>
                    <a:pt x="8646" y="9954"/>
                    <a:pt x="12893" y="9871"/>
                    <a:pt x="17140" y="9722"/>
                  </a:cubicBezTo>
                  <a:cubicBezTo>
                    <a:pt x="19439" y="9722"/>
                    <a:pt x="21778" y="9440"/>
                    <a:pt x="24036" y="8915"/>
                  </a:cubicBezTo>
                  <a:cubicBezTo>
                    <a:pt x="26819" y="8189"/>
                    <a:pt x="32022" y="6697"/>
                    <a:pt x="32385" y="2059"/>
                  </a:cubicBezTo>
                  <a:lnTo>
                    <a:pt x="32385" y="2019"/>
                  </a:lnTo>
                  <a:cubicBezTo>
                    <a:pt x="29410" y="646"/>
                    <a:pt x="26085" y="0"/>
                    <a:pt x="22727" y="0"/>
                  </a:cubicBezTo>
                  <a:close/>
                </a:path>
              </a:pathLst>
            </a:custGeom>
            <a:solidFill>
              <a:schemeClr val="accent2">
                <a:alpha val="607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7" name="Google Shape;1227;p31"/>
          <p:cNvGrpSpPr/>
          <p:nvPr/>
        </p:nvGrpSpPr>
        <p:grpSpPr>
          <a:xfrm rot="3857449">
            <a:off x="-1304619" y="2786371"/>
            <a:ext cx="3806687" cy="4765664"/>
            <a:chOff x="6132853" y="1390870"/>
            <a:chExt cx="3806719" cy="4765704"/>
          </a:xfrm>
        </p:grpSpPr>
        <p:sp>
          <p:nvSpPr>
            <p:cNvPr id="1228" name="Google Shape;1228;p31"/>
            <p:cNvSpPr/>
            <p:nvPr/>
          </p:nvSpPr>
          <p:spPr>
            <a:xfrm rot="-9401137">
              <a:off x="6864169" y="1684114"/>
              <a:ext cx="2344087" cy="4179216"/>
            </a:xfrm>
            <a:custGeom>
              <a:avLst/>
              <a:gdLst/>
              <a:ahLst/>
              <a:cxnLst/>
              <a:rect l="l" t="t" r="r" b="b"/>
              <a:pathLst>
                <a:path w="68721" h="122521" extrusionOk="0">
                  <a:moveTo>
                    <a:pt x="66664" y="0"/>
                  </a:moveTo>
                  <a:lnTo>
                    <a:pt x="51581" y="8792"/>
                  </a:lnTo>
                  <a:cubicBezTo>
                    <a:pt x="51218" y="24521"/>
                    <a:pt x="46822" y="40410"/>
                    <a:pt x="37708" y="52549"/>
                  </a:cubicBezTo>
                  <a:cubicBezTo>
                    <a:pt x="28917" y="64244"/>
                    <a:pt x="15515" y="72109"/>
                    <a:pt x="1716" y="72109"/>
                  </a:cubicBezTo>
                  <a:cubicBezTo>
                    <a:pt x="1145" y="72109"/>
                    <a:pt x="573" y="72096"/>
                    <a:pt x="0" y="72069"/>
                  </a:cubicBezTo>
                  <a:lnTo>
                    <a:pt x="0" y="72069"/>
                  </a:lnTo>
                  <a:lnTo>
                    <a:pt x="6412" y="122520"/>
                  </a:lnTo>
                  <a:cubicBezTo>
                    <a:pt x="9518" y="113406"/>
                    <a:pt x="18350" y="108486"/>
                    <a:pt x="26294" y="103969"/>
                  </a:cubicBezTo>
                  <a:cubicBezTo>
                    <a:pt x="36498" y="98161"/>
                    <a:pt x="46540" y="91507"/>
                    <a:pt x="54484" y="82393"/>
                  </a:cubicBezTo>
                  <a:cubicBezTo>
                    <a:pt x="62470" y="73319"/>
                    <a:pt x="68237" y="61422"/>
                    <a:pt x="68559" y="48879"/>
                  </a:cubicBezTo>
                  <a:cubicBezTo>
                    <a:pt x="68721" y="42628"/>
                    <a:pt x="67591" y="36458"/>
                    <a:pt x="66825" y="30247"/>
                  </a:cubicBezTo>
                  <a:cubicBezTo>
                    <a:pt x="65656" y="20205"/>
                    <a:pt x="65575" y="10042"/>
                    <a:pt x="666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1"/>
            <p:cNvSpPr/>
            <p:nvPr/>
          </p:nvSpPr>
          <p:spPr>
            <a:xfrm rot="-9401137">
              <a:off x="7272015" y="4313412"/>
              <a:ext cx="31688" cy="19545"/>
            </a:xfrm>
            <a:custGeom>
              <a:avLst/>
              <a:gdLst/>
              <a:ahLst/>
              <a:cxnLst/>
              <a:rect l="l" t="t" r="r" b="b"/>
              <a:pathLst>
                <a:path w="929" h="573" extrusionOk="0">
                  <a:moveTo>
                    <a:pt x="538" y="0"/>
                  </a:moveTo>
                  <a:cubicBezTo>
                    <a:pt x="478" y="0"/>
                    <a:pt x="418" y="15"/>
                    <a:pt x="364" y="48"/>
                  </a:cubicBezTo>
                  <a:cubicBezTo>
                    <a:pt x="243" y="48"/>
                    <a:pt x="202" y="129"/>
                    <a:pt x="122" y="209"/>
                  </a:cubicBezTo>
                  <a:cubicBezTo>
                    <a:pt x="41" y="290"/>
                    <a:pt x="1" y="451"/>
                    <a:pt x="41" y="572"/>
                  </a:cubicBezTo>
                  <a:lnTo>
                    <a:pt x="323" y="451"/>
                  </a:lnTo>
                  <a:lnTo>
                    <a:pt x="323" y="491"/>
                  </a:lnTo>
                  <a:cubicBezTo>
                    <a:pt x="342" y="485"/>
                    <a:pt x="358" y="483"/>
                    <a:pt x="373" y="483"/>
                  </a:cubicBezTo>
                  <a:cubicBezTo>
                    <a:pt x="433" y="483"/>
                    <a:pt x="475" y="520"/>
                    <a:pt x="541" y="520"/>
                  </a:cubicBezTo>
                  <a:cubicBezTo>
                    <a:pt x="570" y="520"/>
                    <a:pt x="604" y="513"/>
                    <a:pt x="646" y="491"/>
                  </a:cubicBezTo>
                  <a:cubicBezTo>
                    <a:pt x="646" y="451"/>
                    <a:pt x="646" y="411"/>
                    <a:pt x="646" y="411"/>
                  </a:cubicBezTo>
                  <a:lnTo>
                    <a:pt x="928" y="290"/>
                  </a:lnTo>
                  <a:cubicBezTo>
                    <a:pt x="869" y="113"/>
                    <a:pt x="702" y="0"/>
                    <a:pt x="5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1"/>
            <p:cNvSpPr/>
            <p:nvPr/>
          </p:nvSpPr>
          <p:spPr>
            <a:xfrm rot="-9401137">
              <a:off x="8234467" y="2847548"/>
              <a:ext cx="42672" cy="50961"/>
            </a:xfrm>
            <a:custGeom>
              <a:avLst/>
              <a:gdLst/>
              <a:ahLst/>
              <a:cxnLst/>
              <a:rect l="l" t="t" r="r" b="b"/>
              <a:pathLst>
                <a:path w="1251" h="1494" extrusionOk="0">
                  <a:moveTo>
                    <a:pt x="484" y="1"/>
                  </a:moveTo>
                  <a:lnTo>
                    <a:pt x="323" y="82"/>
                  </a:lnTo>
                  <a:lnTo>
                    <a:pt x="162" y="203"/>
                  </a:lnTo>
                  <a:lnTo>
                    <a:pt x="81" y="324"/>
                  </a:lnTo>
                  <a:cubicBezTo>
                    <a:pt x="0" y="525"/>
                    <a:pt x="0" y="767"/>
                    <a:pt x="81" y="929"/>
                  </a:cubicBezTo>
                  <a:cubicBezTo>
                    <a:pt x="162" y="1251"/>
                    <a:pt x="403" y="1453"/>
                    <a:pt x="726" y="1493"/>
                  </a:cubicBezTo>
                  <a:lnTo>
                    <a:pt x="1008" y="1372"/>
                  </a:lnTo>
                  <a:lnTo>
                    <a:pt x="1250" y="1009"/>
                  </a:lnTo>
                  <a:lnTo>
                    <a:pt x="1250" y="687"/>
                  </a:lnTo>
                  <a:lnTo>
                    <a:pt x="1210" y="566"/>
                  </a:lnTo>
                  <a:cubicBezTo>
                    <a:pt x="1008" y="41"/>
                    <a:pt x="645" y="1"/>
                    <a:pt x="4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1"/>
            <p:cNvSpPr/>
            <p:nvPr/>
          </p:nvSpPr>
          <p:spPr>
            <a:xfrm rot="-9401137">
              <a:off x="8870405" y="2834548"/>
              <a:ext cx="27561" cy="35304"/>
            </a:xfrm>
            <a:custGeom>
              <a:avLst/>
              <a:gdLst/>
              <a:ahLst/>
              <a:cxnLst/>
              <a:rect l="l" t="t" r="r" b="b"/>
              <a:pathLst>
                <a:path w="808" h="1035" extrusionOk="0">
                  <a:moveTo>
                    <a:pt x="376" y="1"/>
                  </a:moveTo>
                  <a:cubicBezTo>
                    <a:pt x="331" y="1"/>
                    <a:pt x="286" y="9"/>
                    <a:pt x="243" y="26"/>
                  </a:cubicBezTo>
                  <a:lnTo>
                    <a:pt x="41" y="268"/>
                  </a:lnTo>
                  <a:cubicBezTo>
                    <a:pt x="41" y="349"/>
                    <a:pt x="41" y="389"/>
                    <a:pt x="41" y="470"/>
                  </a:cubicBezTo>
                  <a:cubicBezTo>
                    <a:pt x="1" y="550"/>
                    <a:pt x="1" y="671"/>
                    <a:pt x="1" y="752"/>
                  </a:cubicBezTo>
                  <a:lnTo>
                    <a:pt x="283" y="1034"/>
                  </a:lnTo>
                  <a:cubicBezTo>
                    <a:pt x="485" y="954"/>
                    <a:pt x="606" y="833"/>
                    <a:pt x="727" y="671"/>
                  </a:cubicBezTo>
                  <a:cubicBezTo>
                    <a:pt x="767" y="550"/>
                    <a:pt x="808" y="389"/>
                    <a:pt x="767" y="268"/>
                  </a:cubicBezTo>
                  <a:cubicBezTo>
                    <a:pt x="704" y="110"/>
                    <a:pt x="541" y="1"/>
                    <a:pt x="3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1"/>
            <p:cNvSpPr/>
            <p:nvPr/>
          </p:nvSpPr>
          <p:spPr>
            <a:xfrm rot="-9401137">
              <a:off x="8570353" y="2656276"/>
              <a:ext cx="27561" cy="32507"/>
            </a:xfrm>
            <a:custGeom>
              <a:avLst/>
              <a:gdLst/>
              <a:ahLst/>
              <a:cxnLst/>
              <a:rect l="l" t="t" r="r" b="b"/>
              <a:pathLst>
                <a:path w="808" h="953" extrusionOk="0">
                  <a:moveTo>
                    <a:pt x="485" y="0"/>
                  </a:moveTo>
                  <a:cubicBezTo>
                    <a:pt x="324" y="0"/>
                    <a:pt x="203" y="121"/>
                    <a:pt x="122" y="242"/>
                  </a:cubicBezTo>
                  <a:cubicBezTo>
                    <a:pt x="41" y="363"/>
                    <a:pt x="1" y="525"/>
                    <a:pt x="41" y="646"/>
                  </a:cubicBezTo>
                  <a:cubicBezTo>
                    <a:pt x="105" y="837"/>
                    <a:pt x="270" y="953"/>
                    <a:pt x="456" y="953"/>
                  </a:cubicBezTo>
                  <a:cubicBezTo>
                    <a:pt x="505" y="953"/>
                    <a:pt x="555" y="945"/>
                    <a:pt x="606" y="928"/>
                  </a:cubicBezTo>
                  <a:lnTo>
                    <a:pt x="807" y="686"/>
                  </a:lnTo>
                  <a:lnTo>
                    <a:pt x="807" y="605"/>
                  </a:lnTo>
                  <a:cubicBezTo>
                    <a:pt x="807" y="484"/>
                    <a:pt x="807" y="363"/>
                    <a:pt x="807" y="242"/>
                  </a:cubicBezTo>
                  <a:cubicBezTo>
                    <a:pt x="767" y="202"/>
                    <a:pt x="767" y="162"/>
                    <a:pt x="727" y="121"/>
                  </a:cubicBezTo>
                  <a:lnTo>
                    <a:pt x="4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1"/>
            <p:cNvSpPr/>
            <p:nvPr/>
          </p:nvSpPr>
          <p:spPr>
            <a:xfrm rot="-9401137">
              <a:off x="6840050" y="4230111"/>
              <a:ext cx="26163" cy="34690"/>
            </a:xfrm>
            <a:custGeom>
              <a:avLst/>
              <a:gdLst/>
              <a:ahLst/>
              <a:cxnLst/>
              <a:rect l="l" t="t" r="r" b="b"/>
              <a:pathLst>
                <a:path w="767" h="1017" extrusionOk="0">
                  <a:moveTo>
                    <a:pt x="466" y="0"/>
                  </a:moveTo>
                  <a:cubicBezTo>
                    <a:pt x="446" y="0"/>
                    <a:pt x="425" y="3"/>
                    <a:pt x="403" y="8"/>
                  </a:cubicBezTo>
                  <a:lnTo>
                    <a:pt x="161" y="290"/>
                  </a:lnTo>
                  <a:cubicBezTo>
                    <a:pt x="161" y="331"/>
                    <a:pt x="121" y="371"/>
                    <a:pt x="121" y="371"/>
                  </a:cubicBezTo>
                  <a:cubicBezTo>
                    <a:pt x="40" y="532"/>
                    <a:pt x="0" y="694"/>
                    <a:pt x="0" y="855"/>
                  </a:cubicBezTo>
                  <a:lnTo>
                    <a:pt x="323" y="1016"/>
                  </a:lnTo>
                  <a:cubicBezTo>
                    <a:pt x="645" y="855"/>
                    <a:pt x="766" y="532"/>
                    <a:pt x="726" y="210"/>
                  </a:cubicBezTo>
                  <a:cubicBezTo>
                    <a:pt x="691" y="105"/>
                    <a:pt x="596" y="0"/>
                    <a:pt x="4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1"/>
            <p:cNvSpPr/>
            <p:nvPr/>
          </p:nvSpPr>
          <p:spPr>
            <a:xfrm rot="-9401137">
              <a:off x="7632337" y="4193410"/>
              <a:ext cx="82581" cy="71631"/>
            </a:xfrm>
            <a:custGeom>
              <a:avLst/>
              <a:gdLst/>
              <a:ahLst/>
              <a:cxnLst/>
              <a:rect l="l" t="t" r="r" b="b"/>
              <a:pathLst>
                <a:path w="2421" h="2100" extrusionOk="0">
                  <a:moveTo>
                    <a:pt x="963" y="0"/>
                  </a:moveTo>
                  <a:cubicBezTo>
                    <a:pt x="753" y="0"/>
                    <a:pt x="541" y="81"/>
                    <a:pt x="404" y="218"/>
                  </a:cubicBezTo>
                  <a:cubicBezTo>
                    <a:pt x="122" y="420"/>
                    <a:pt x="1" y="783"/>
                    <a:pt x="82" y="1105"/>
                  </a:cubicBezTo>
                  <a:lnTo>
                    <a:pt x="243" y="1468"/>
                  </a:lnTo>
                  <a:lnTo>
                    <a:pt x="445" y="1710"/>
                  </a:lnTo>
                  <a:lnTo>
                    <a:pt x="646" y="1831"/>
                  </a:lnTo>
                  <a:lnTo>
                    <a:pt x="727" y="1872"/>
                  </a:lnTo>
                  <a:cubicBezTo>
                    <a:pt x="934" y="2027"/>
                    <a:pt x="1174" y="2099"/>
                    <a:pt x="1415" y="2099"/>
                  </a:cubicBezTo>
                  <a:cubicBezTo>
                    <a:pt x="1550" y="2099"/>
                    <a:pt x="1685" y="2076"/>
                    <a:pt x="1816" y="2033"/>
                  </a:cubicBezTo>
                  <a:cubicBezTo>
                    <a:pt x="2098" y="1912"/>
                    <a:pt x="2300" y="1630"/>
                    <a:pt x="2421" y="1347"/>
                  </a:cubicBezTo>
                  <a:lnTo>
                    <a:pt x="2259" y="702"/>
                  </a:lnTo>
                  <a:lnTo>
                    <a:pt x="2058" y="460"/>
                  </a:lnTo>
                  <a:lnTo>
                    <a:pt x="2098" y="379"/>
                  </a:lnTo>
                  <a:cubicBezTo>
                    <a:pt x="1922" y="168"/>
                    <a:pt x="1654" y="49"/>
                    <a:pt x="1401" y="49"/>
                  </a:cubicBezTo>
                  <a:cubicBezTo>
                    <a:pt x="1364" y="49"/>
                    <a:pt x="1327" y="52"/>
                    <a:pt x="1291" y="57"/>
                  </a:cubicBezTo>
                  <a:lnTo>
                    <a:pt x="1251" y="57"/>
                  </a:lnTo>
                  <a:cubicBezTo>
                    <a:pt x="1161" y="18"/>
                    <a:pt x="1062" y="0"/>
                    <a:pt x="9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1"/>
            <p:cNvSpPr/>
            <p:nvPr/>
          </p:nvSpPr>
          <p:spPr>
            <a:xfrm rot="-9401137">
              <a:off x="7058305" y="3745809"/>
              <a:ext cx="44036" cy="49733"/>
            </a:xfrm>
            <a:custGeom>
              <a:avLst/>
              <a:gdLst/>
              <a:ahLst/>
              <a:cxnLst/>
              <a:rect l="l" t="t" r="r" b="b"/>
              <a:pathLst>
                <a:path w="1291" h="1458" extrusionOk="0">
                  <a:moveTo>
                    <a:pt x="565" y="1"/>
                  </a:moveTo>
                  <a:lnTo>
                    <a:pt x="363" y="81"/>
                  </a:lnTo>
                  <a:lnTo>
                    <a:pt x="283" y="162"/>
                  </a:lnTo>
                  <a:lnTo>
                    <a:pt x="121" y="283"/>
                  </a:lnTo>
                  <a:lnTo>
                    <a:pt x="41" y="404"/>
                  </a:lnTo>
                  <a:cubicBezTo>
                    <a:pt x="0" y="606"/>
                    <a:pt x="0" y="807"/>
                    <a:pt x="41" y="968"/>
                  </a:cubicBezTo>
                  <a:cubicBezTo>
                    <a:pt x="151" y="1264"/>
                    <a:pt x="431" y="1458"/>
                    <a:pt x="725" y="1458"/>
                  </a:cubicBezTo>
                  <a:cubicBezTo>
                    <a:pt x="752" y="1458"/>
                    <a:pt x="779" y="1456"/>
                    <a:pt x="807" y="1452"/>
                  </a:cubicBezTo>
                  <a:lnTo>
                    <a:pt x="1008" y="1291"/>
                  </a:lnTo>
                  <a:lnTo>
                    <a:pt x="1250" y="888"/>
                  </a:lnTo>
                  <a:cubicBezTo>
                    <a:pt x="1291" y="727"/>
                    <a:pt x="1291" y="525"/>
                    <a:pt x="1250" y="364"/>
                  </a:cubicBezTo>
                  <a:lnTo>
                    <a:pt x="1210" y="243"/>
                  </a:lnTo>
                  <a:lnTo>
                    <a:pt x="1049" y="122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1"/>
            <p:cNvSpPr/>
            <p:nvPr/>
          </p:nvSpPr>
          <p:spPr>
            <a:xfrm rot="-9401137">
              <a:off x="7076342" y="3996918"/>
              <a:ext cx="46833" cy="48232"/>
            </a:xfrm>
            <a:custGeom>
              <a:avLst/>
              <a:gdLst/>
              <a:ahLst/>
              <a:cxnLst/>
              <a:rect l="l" t="t" r="r" b="b"/>
              <a:pathLst>
                <a:path w="1373" h="1414" extrusionOk="0">
                  <a:moveTo>
                    <a:pt x="606" y="1"/>
                  </a:moveTo>
                  <a:lnTo>
                    <a:pt x="404" y="41"/>
                  </a:lnTo>
                  <a:lnTo>
                    <a:pt x="243" y="202"/>
                  </a:lnTo>
                  <a:lnTo>
                    <a:pt x="82" y="565"/>
                  </a:lnTo>
                  <a:cubicBezTo>
                    <a:pt x="41" y="646"/>
                    <a:pt x="1" y="767"/>
                    <a:pt x="41" y="888"/>
                  </a:cubicBezTo>
                  <a:lnTo>
                    <a:pt x="162" y="1130"/>
                  </a:lnTo>
                  <a:lnTo>
                    <a:pt x="525" y="1372"/>
                  </a:lnTo>
                  <a:cubicBezTo>
                    <a:pt x="597" y="1400"/>
                    <a:pt x="673" y="1414"/>
                    <a:pt x="749" y="1414"/>
                  </a:cubicBezTo>
                  <a:cubicBezTo>
                    <a:pt x="888" y="1414"/>
                    <a:pt x="1026" y="1369"/>
                    <a:pt x="1130" y="1291"/>
                  </a:cubicBezTo>
                  <a:lnTo>
                    <a:pt x="1251" y="1130"/>
                  </a:lnTo>
                  <a:lnTo>
                    <a:pt x="1372" y="848"/>
                  </a:lnTo>
                  <a:lnTo>
                    <a:pt x="1372" y="606"/>
                  </a:lnTo>
                  <a:lnTo>
                    <a:pt x="1251" y="323"/>
                  </a:lnTo>
                  <a:lnTo>
                    <a:pt x="1090" y="122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1"/>
            <p:cNvSpPr/>
            <p:nvPr/>
          </p:nvSpPr>
          <p:spPr>
            <a:xfrm rot="-9401137">
              <a:off x="7045832" y="4648976"/>
              <a:ext cx="28925" cy="36089"/>
            </a:xfrm>
            <a:custGeom>
              <a:avLst/>
              <a:gdLst/>
              <a:ahLst/>
              <a:cxnLst/>
              <a:rect l="l" t="t" r="r" b="b"/>
              <a:pathLst>
                <a:path w="848" h="1058" extrusionOk="0">
                  <a:moveTo>
                    <a:pt x="312" y="373"/>
                  </a:moveTo>
                  <a:cubicBezTo>
                    <a:pt x="295" y="377"/>
                    <a:pt x="288" y="391"/>
                    <a:pt x="285" y="410"/>
                  </a:cubicBezTo>
                  <a:lnTo>
                    <a:pt x="285" y="410"/>
                  </a:lnTo>
                  <a:lnTo>
                    <a:pt x="306" y="389"/>
                  </a:lnTo>
                  <a:lnTo>
                    <a:pt x="306" y="389"/>
                  </a:lnTo>
                  <a:lnTo>
                    <a:pt x="312" y="373"/>
                  </a:lnTo>
                  <a:close/>
                  <a:moveTo>
                    <a:pt x="508" y="1"/>
                  </a:moveTo>
                  <a:cubicBezTo>
                    <a:pt x="487" y="1"/>
                    <a:pt x="465" y="3"/>
                    <a:pt x="444" y="8"/>
                  </a:cubicBezTo>
                  <a:lnTo>
                    <a:pt x="312" y="373"/>
                  </a:lnTo>
                  <a:lnTo>
                    <a:pt x="312" y="373"/>
                  </a:lnTo>
                  <a:cubicBezTo>
                    <a:pt x="315" y="372"/>
                    <a:pt x="319" y="371"/>
                    <a:pt x="323" y="371"/>
                  </a:cubicBezTo>
                  <a:lnTo>
                    <a:pt x="306" y="389"/>
                  </a:lnTo>
                  <a:lnTo>
                    <a:pt x="306" y="389"/>
                  </a:lnTo>
                  <a:lnTo>
                    <a:pt x="283" y="452"/>
                  </a:lnTo>
                  <a:cubicBezTo>
                    <a:pt x="283" y="437"/>
                    <a:pt x="283" y="423"/>
                    <a:pt x="285" y="410"/>
                  </a:cubicBezTo>
                  <a:lnTo>
                    <a:pt x="285" y="410"/>
                  </a:lnTo>
                  <a:lnTo>
                    <a:pt x="283" y="412"/>
                  </a:lnTo>
                  <a:cubicBezTo>
                    <a:pt x="122" y="492"/>
                    <a:pt x="1" y="654"/>
                    <a:pt x="1" y="855"/>
                  </a:cubicBezTo>
                  <a:lnTo>
                    <a:pt x="323" y="1057"/>
                  </a:lnTo>
                  <a:lnTo>
                    <a:pt x="525" y="1057"/>
                  </a:lnTo>
                  <a:lnTo>
                    <a:pt x="807" y="775"/>
                  </a:lnTo>
                  <a:cubicBezTo>
                    <a:pt x="807" y="734"/>
                    <a:pt x="807" y="694"/>
                    <a:pt x="807" y="654"/>
                  </a:cubicBezTo>
                  <a:cubicBezTo>
                    <a:pt x="848" y="533"/>
                    <a:pt x="848" y="371"/>
                    <a:pt x="807" y="250"/>
                  </a:cubicBezTo>
                  <a:cubicBezTo>
                    <a:pt x="772" y="110"/>
                    <a:pt x="646" y="1"/>
                    <a:pt x="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1"/>
            <p:cNvSpPr/>
            <p:nvPr/>
          </p:nvSpPr>
          <p:spPr>
            <a:xfrm rot="-9401137">
              <a:off x="7446673" y="4717027"/>
              <a:ext cx="30290" cy="28175"/>
            </a:xfrm>
            <a:custGeom>
              <a:avLst/>
              <a:gdLst/>
              <a:ahLst/>
              <a:cxnLst/>
              <a:rect l="l" t="t" r="r" b="b"/>
              <a:pathLst>
                <a:path w="888" h="826" extrusionOk="0">
                  <a:moveTo>
                    <a:pt x="388" y="0"/>
                  </a:moveTo>
                  <a:cubicBezTo>
                    <a:pt x="285" y="0"/>
                    <a:pt x="183" y="28"/>
                    <a:pt x="81" y="105"/>
                  </a:cubicBezTo>
                  <a:lnTo>
                    <a:pt x="0" y="347"/>
                  </a:lnTo>
                  <a:cubicBezTo>
                    <a:pt x="0" y="638"/>
                    <a:pt x="182" y="826"/>
                    <a:pt x="400" y="826"/>
                  </a:cubicBezTo>
                  <a:cubicBezTo>
                    <a:pt x="453" y="826"/>
                    <a:pt x="509" y="815"/>
                    <a:pt x="565" y="791"/>
                  </a:cubicBezTo>
                  <a:cubicBezTo>
                    <a:pt x="766" y="710"/>
                    <a:pt x="887" y="428"/>
                    <a:pt x="847" y="186"/>
                  </a:cubicBezTo>
                  <a:lnTo>
                    <a:pt x="605" y="24"/>
                  </a:lnTo>
                  <a:lnTo>
                    <a:pt x="565" y="24"/>
                  </a:lnTo>
                  <a:cubicBezTo>
                    <a:pt x="506" y="10"/>
                    <a:pt x="447" y="0"/>
                    <a:pt x="3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1"/>
            <p:cNvSpPr/>
            <p:nvPr/>
          </p:nvSpPr>
          <p:spPr>
            <a:xfrm rot="-9401137">
              <a:off x="7492825" y="4466435"/>
              <a:ext cx="49528" cy="55054"/>
            </a:xfrm>
            <a:custGeom>
              <a:avLst/>
              <a:gdLst/>
              <a:ahLst/>
              <a:cxnLst/>
              <a:rect l="l" t="t" r="r" b="b"/>
              <a:pathLst>
                <a:path w="1452" h="1614" extrusionOk="0">
                  <a:moveTo>
                    <a:pt x="645" y="0"/>
                  </a:moveTo>
                  <a:cubicBezTo>
                    <a:pt x="242" y="202"/>
                    <a:pt x="0" y="605"/>
                    <a:pt x="0" y="1049"/>
                  </a:cubicBezTo>
                  <a:lnTo>
                    <a:pt x="121" y="1291"/>
                  </a:lnTo>
                  <a:lnTo>
                    <a:pt x="403" y="1533"/>
                  </a:lnTo>
                  <a:lnTo>
                    <a:pt x="645" y="1614"/>
                  </a:lnTo>
                  <a:cubicBezTo>
                    <a:pt x="968" y="1533"/>
                    <a:pt x="1250" y="1331"/>
                    <a:pt x="1371" y="1049"/>
                  </a:cubicBezTo>
                  <a:cubicBezTo>
                    <a:pt x="1452" y="847"/>
                    <a:pt x="1452" y="605"/>
                    <a:pt x="1371" y="404"/>
                  </a:cubicBezTo>
                  <a:cubicBezTo>
                    <a:pt x="1371" y="363"/>
                    <a:pt x="1331" y="323"/>
                    <a:pt x="1331" y="242"/>
                  </a:cubicBezTo>
                  <a:lnTo>
                    <a:pt x="1170" y="121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1"/>
            <p:cNvSpPr/>
            <p:nvPr/>
          </p:nvSpPr>
          <p:spPr>
            <a:xfrm rot="-9401137">
              <a:off x="7448246" y="3207414"/>
              <a:ext cx="78453" cy="95474"/>
            </a:xfrm>
            <a:custGeom>
              <a:avLst/>
              <a:gdLst/>
              <a:ahLst/>
              <a:cxnLst/>
              <a:rect l="l" t="t" r="r" b="b"/>
              <a:pathLst>
                <a:path w="2300" h="2799" extrusionOk="0">
                  <a:moveTo>
                    <a:pt x="1334" y="0"/>
                  </a:moveTo>
                  <a:cubicBezTo>
                    <a:pt x="1280" y="0"/>
                    <a:pt x="1225" y="5"/>
                    <a:pt x="1170" y="14"/>
                  </a:cubicBezTo>
                  <a:lnTo>
                    <a:pt x="807" y="296"/>
                  </a:lnTo>
                  <a:lnTo>
                    <a:pt x="726" y="417"/>
                  </a:lnTo>
                  <a:cubicBezTo>
                    <a:pt x="565" y="579"/>
                    <a:pt x="484" y="780"/>
                    <a:pt x="444" y="982"/>
                  </a:cubicBezTo>
                  <a:lnTo>
                    <a:pt x="283" y="1143"/>
                  </a:lnTo>
                  <a:lnTo>
                    <a:pt x="121" y="1466"/>
                  </a:lnTo>
                  <a:lnTo>
                    <a:pt x="81" y="1547"/>
                  </a:lnTo>
                  <a:cubicBezTo>
                    <a:pt x="41" y="1708"/>
                    <a:pt x="0" y="1869"/>
                    <a:pt x="41" y="2071"/>
                  </a:cubicBezTo>
                  <a:lnTo>
                    <a:pt x="283" y="2474"/>
                  </a:lnTo>
                  <a:lnTo>
                    <a:pt x="605" y="2676"/>
                  </a:lnTo>
                  <a:lnTo>
                    <a:pt x="726" y="2756"/>
                  </a:lnTo>
                  <a:cubicBezTo>
                    <a:pt x="826" y="2785"/>
                    <a:pt x="926" y="2798"/>
                    <a:pt x="1025" y="2798"/>
                  </a:cubicBezTo>
                  <a:cubicBezTo>
                    <a:pt x="1204" y="2798"/>
                    <a:pt x="1377" y="2754"/>
                    <a:pt x="1533" y="2676"/>
                  </a:cubicBezTo>
                  <a:lnTo>
                    <a:pt x="1775" y="2353"/>
                  </a:lnTo>
                  <a:lnTo>
                    <a:pt x="1896" y="2030"/>
                  </a:lnTo>
                  <a:lnTo>
                    <a:pt x="1896" y="1869"/>
                  </a:lnTo>
                  <a:lnTo>
                    <a:pt x="2138" y="1587"/>
                  </a:lnTo>
                  <a:lnTo>
                    <a:pt x="2299" y="1224"/>
                  </a:lnTo>
                  <a:lnTo>
                    <a:pt x="2259" y="740"/>
                  </a:lnTo>
                  <a:cubicBezTo>
                    <a:pt x="2152" y="275"/>
                    <a:pt x="1759" y="0"/>
                    <a:pt x="1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1"/>
            <p:cNvSpPr/>
            <p:nvPr/>
          </p:nvSpPr>
          <p:spPr>
            <a:xfrm rot="-9401137">
              <a:off x="7840661" y="3000076"/>
              <a:ext cx="44070" cy="51404"/>
            </a:xfrm>
            <a:custGeom>
              <a:avLst/>
              <a:gdLst/>
              <a:ahLst/>
              <a:cxnLst/>
              <a:rect l="l" t="t" r="r" b="b"/>
              <a:pathLst>
                <a:path w="1292" h="1507" extrusionOk="0">
                  <a:moveTo>
                    <a:pt x="687" y="0"/>
                  </a:moveTo>
                  <a:cubicBezTo>
                    <a:pt x="487" y="0"/>
                    <a:pt x="297" y="84"/>
                    <a:pt x="162" y="252"/>
                  </a:cubicBezTo>
                  <a:cubicBezTo>
                    <a:pt x="41" y="494"/>
                    <a:pt x="1" y="776"/>
                    <a:pt x="82" y="1018"/>
                  </a:cubicBezTo>
                  <a:cubicBezTo>
                    <a:pt x="162" y="1220"/>
                    <a:pt x="283" y="1381"/>
                    <a:pt x="485" y="1462"/>
                  </a:cubicBezTo>
                  <a:cubicBezTo>
                    <a:pt x="546" y="1493"/>
                    <a:pt x="614" y="1506"/>
                    <a:pt x="683" y="1506"/>
                  </a:cubicBezTo>
                  <a:cubicBezTo>
                    <a:pt x="794" y="1506"/>
                    <a:pt x="909" y="1472"/>
                    <a:pt x="1009" y="1422"/>
                  </a:cubicBezTo>
                  <a:lnTo>
                    <a:pt x="1130" y="1260"/>
                  </a:lnTo>
                  <a:lnTo>
                    <a:pt x="1170" y="1099"/>
                  </a:lnTo>
                  <a:lnTo>
                    <a:pt x="1130" y="1059"/>
                  </a:lnTo>
                  <a:lnTo>
                    <a:pt x="1251" y="857"/>
                  </a:lnTo>
                  <a:lnTo>
                    <a:pt x="1291" y="575"/>
                  </a:lnTo>
                  <a:lnTo>
                    <a:pt x="1211" y="373"/>
                  </a:lnTo>
                  <a:lnTo>
                    <a:pt x="1130" y="252"/>
                  </a:lnTo>
                  <a:lnTo>
                    <a:pt x="928" y="91"/>
                  </a:lnTo>
                  <a:lnTo>
                    <a:pt x="807" y="10"/>
                  </a:lnTo>
                  <a:cubicBezTo>
                    <a:pt x="767" y="3"/>
                    <a:pt x="727" y="0"/>
                    <a:pt x="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1"/>
            <p:cNvSpPr/>
            <p:nvPr/>
          </p:nvSpPr>
          <p:spPr>
            <a:xfrm rot="-9401137">
              <a:off x="8104101" y="3269386"/>
              <a:ext cx="78419" cy="83945"/>
            </a:xfrm>
            <a:custGeom>
              <a:avLst/>
              <a:gdLst/>
              <a:ahLst/>
              <a:cxnLst/>
              <a:rect l="l" t="t" r="r" b="b"/>
              <a:pathLst>
                <a:path w="2299" h="2461" extrusionOk="0">
                  <a:moveTo>
                    <a:pt x="1089" y="0"/>
                  </a:moveTo>
                  <a:cubicBezTo>
                    <a:pt x="363" y="242"/>
                    <a:pt x="0" y="1008"/>
                    <a:pt x="202" y="1734"/>
                  </a:cubicBezTo>
                  <a:cubicBezTo>
                    <a:pt x="282" y="1936"/>
                    <a:pt x="403" y="2097"/>
                    <a:pt x="524" y="2258"/>
                  </a:cubicBezTo>
                  <a:lnTo>
                    <a:pt x="807" y="2379"/>
                  </a:lnTo>
                  <a:lnTo>
                    <a:pt x="1049" y="2460"/>
                  </a:lnTo>
                  <a:lnTo>
                    <a:pt x="1331" y="2460"/>
                  </a:lnTo>
                  <a:lnTo>
                    <a:pt x="1855" y="2258"/>
                  </a:lnTo>
                  <a:lnTo>
                    <a:pt x="2178" y="1936"/>
                  </a:lnTo>
                  <a:lnTo>
                    <a:pt x="2299" y="1613"/>
                  </a:lnTo>
                  <a:lnTo>
                    <a:pt x="2299" y="1129"/>
                  </a:lnTo>
                  <a:lnTo>
                    <a:pt x="2138" y="484"/>
                  </a:lnTo>
                  <a:lnTo>
                    <a:pt x="1815" y="121"/>
                  </a:lnTo>
                  <a:lnTo>
                    <a:pt x="153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1"/>
            <p:cNvSpPr/>
            <p:nvPr/>
          </p:nvSpPr>
          <p:spPr>
            <a:xfrm rot="-9401137">
              <a:off x="7604115" y="3246942"/>
              <a:ext cx="78453" cy="78556"/>
            </a:xfrm>
            <a:custGeom>
              <a:avLst/>
              <a:gdLst/>
              <a:ahLst/>
              <a:cxnLst/>
              <a:rect l="l" t="t" r="r" b="b"/>
              <a:pathLst>
                <a:path w="2300" h="2303" extrusionOk="0">
                  <a:moveTo>
                    <a:pt x="1056" y="1"/>
                  </a:moveTo>
                  <a:cubicBezTo>
                    <a:pt x="790" y="1"/>
                    <a:pt x="531" y="90"/>
                    <a:pt x="323" y="246"/>
                  </a:cubicBezTo>
                  <a:lnTo>
                    <a:pt x="121" y="569"/>
                  </a:lnTo>
                  <a:lnTo>
                    <a:pt x="0" y="851"/>
                  </a:lnTo>
                  <a:lnTo>
                    <a:pt x="0" y="1375"/>
                  </a:lnTo>
                  <a:cubicBezTo>
                    <a:pt x="202" y="1899"/>
                    <a:pt x="686" y="2262"/>
                    <a:pt x="1251" y="2303"/>
                  </a:cubicBezTo>
                  <a:lnTo>
                    <a:pt x="1372" y="2303"/>
                  </a:lnTo>
                  <a:lnTo>
                    <a:pt x="1734" y="2182"/>
                  </a:lnTo>
                  <a:lnTo>
                    <a:pt x="1976" y="2020"/>
                  </a:lnTo>
                  <a:lnTo>
                    <a:pt x="2178" y="1698"/>
                  </a:lnTo>
                  <a:cubicBezTo>
                    <a:pt x="2299" y="1415"/>
                    <a:pt x="2299" y="1133"/>
                    <a:pt x="2178" y="810"/>
                  </a:cubicBezTo>
                  <a:cubicBezTo>
                    <a:pt x="2057" y="488"/>
                    <a:pt x="1815" y="206"/>
                    <a:pt x="1492" y="85"/>
                  </a:cubicBezTo>
                  <a:cubicBezTo>
                    <a:pt x="1350" y="27"/>
                    <a:pt x="1202" y="1"/>
                    <a:pt x="10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1"/>
            <p:cNvSpPr/>
            <p:nvPr/>
          </p:nvSpPr>
          <p:spPr>
            <a:xfrm rot="-9401137">
              <a:off x="8827740" y="3642030"/>
              <a:ext cx="11018" cy="26197"/>
            </a:xfrm>
            <a:custGeom>
              <a:avLst/>
              <a:gdLst/>
              <a:ahLst/>
              <a:cxnLst/>
              <a:rect l="l" t="t" r="r" b="b"/>
              <a:pathLst>
                <a:path w="323" h="768" extrusionOk="0">
                  <a:moveTo>
                    <a:pt x="0" y="1"/>
                  </a:moveTo>
                  <a:lnTo>
                    <a:pt x="81" y="767"/>
                  </a:lnTo>
                  <a:lnTo>
                    <a:pt x="282" y="444"/>
                  </a:lnTo>
                  <a:cubicBezTo>
                    <a:pt x="323" y="364"/>
                    <a:pt x="323" y="283"/>
                    <a:pt x="323" y="20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1"/>
            <p:cNvSpPr/>
            <p:nvPr/>
          </p:nvSpPr>
          <p:spPr>
            <a:xfrm rot="-9401137">
              <a:off x="7694338" y="3638914"/>
              <a:ext cx="64673" cy="68834"/>
            </a:xfrm>
            <a:custGeom>
              <a:avLst/>
              <a:gdLst/>
              <a:ahLst/>
              <a:cxnLst/>
              <a:rect l="l" t="t" r="r" b="b"/>
              <a:pathLst>
                <a:path w="1896" h="2018" extrusionOk="0">
                  <a:moveTo>
                    <a:pt x="766" y="1"/>
                  </a:moveTo>
                  <a:lnTo>
                    <a:pt x="565" y="82"/>
                  </a:lnTo>
                  <a:lnTo>
                    <a:pt x="282" y="364"/>
                  </a:lnTo>
                  <a:lnTo>
                    <a:pt x="81" y="767"/>
                  </a:lnTo>
                  <a:cubicBezTo>
                    <a:pt x="40" y="928"/>
                    <a:pt x="0" y="1090"/>
                    <a:pt x="40" y="1251"/>
                  </a:cubicBezTo>
                  <a:lnTo>
                    <a:pt x="282" y="1695"/>
                  </a:lnTo>
                  <a:lnTo>
                    <a:pt x="605" y="1896"/>
                  </a:lnTo>
                  <a:lnTo>
                    <a:pt x="766" y="1977"/>
                  </a:lnTo>
                  <a:cubicBezTo>
                    <a:pt x="847" y="2004"/>
                    <a:pt x="937" y="2017"/>
                    <a:pt x="1029" y="2017"/>
                  </a:cubicBezTo>
                  <a:cubicBezTo>
                    <a:pt x="1214" y="2017"/>
                    <a:pt x="1412" y="1964"/>
                    <a:pt x="1573" y="1856"/>
                  </a:cubicBezTo>
                  <a:lnTo>
                    <a:pt x="1815" y="1533"/>
                  </a:lnTo>
                  <a:lnTo>
                    <a:pt x="1895" y="1251"/>
                  </a:lnTo>
                  <a:lnTo>
                    <a:pt x="1895" y="807"/>
                  </a:lnTo>
                  <a:lnTo>
                    <a:pt x="1815" y="485"/>
                  </a:lnTo>
                  <a:lnTo>
                    <a:pt x="1492" y="162"/>
                  </a:lnTo>
                  <a:lnTo>
                    <a:pt x="12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1"/>
            <p:cNvSpPr/>
            <p:nvPr/>
          </p:nvSpPr>
          <p:spPr>
            <a:xfrm rot="-9401137">
              <a:off x="7449843" y="3665319"/>
              <a:ext cx="70199" cy="74326"/>
            </a:xfrm>
            <a:custGeom>
              <a:avLst/>
              <a:gdLst/>
              <a:ahLst/>
              <a:cxnLst/>
              <a:rect l="l" t="t" r="r" b="b"/>
              <a:pathLst>
                <a:path w="2058" h="2179" extrusionOk="0">
                  <a:moveTo>
                    <a:pt x="928" y="1"/>
                  </a:moveTo>
                  <a:lnTo>
                    <a:pt x="565" y="82"/>
                  </a:lnTo>
                  <a:lnTo>
                    <a:pt x="364" y="203"/>
                  </a:lnTo>
                  <a:lnTo>
                    <a:pt x="162" y="445"/>
                  </a:lnTo>
                  <a:cubicBezTo>
                    <a:pt x="41" y="727"/>
                    <a:pt x="1" y="1049"/>
                    <a:pt x="122" y="1332"/>
                  </a:cubicBezTo>
                  <a:cubicBezTo>
                    <a:pt x="243" y="1695"/>
                    <a:pt x="525" y="2017"/>
                    <a:pt x="848" y="2179"/>
                  </a:cubicBezTo>
                  <a:lnTo>
                    <a:pt x="1251" y="2179"/>
                  </a:lnTo>
                  <a:lnTo>
                    <a:pt x="1574" y="2017"/>
                  </a:lnTo>
                  <a:lnTo>
                    <a:pt x="1856" y="1735"/>
                  </a:lnTo>
                  <a:cubicBezTo>
                    <a:pt x="2017" y="1412"/>
                    <a:pt x="2057" y="1049"/>
                    <a:pt x="1936" y="727"/>
                  </a:cubicBezTo>
                  <a:cubicBezTo>
                    <a:pt x="1775" y="283"/>
                    <a:pt x="1372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1"/>
            <p:cNvSpPr/>
            <p:nvPr/>
          </p:nvSpPr>
          <p:spPr>
            <a:xfrm rot="-9401137">
              <a:off x="7464494" y="3919201"/>
              <a:ext cx="78453" cy="77225"/>
            </a:xfrm>
            <a:custGeom>
              <a:avLst/>
              <a:gdLst/>
              <a:ahLst/>
              <a:cxnLst/>
              <a:rect l="l" t="t" r="r" b="b"/>
              <a:pathLst>
                <a:path w="2300" h="2264" extrusionOk="0">
                  <a:moveTo>
                    <a:pt x="1073" y="1"/>
                  </a:moveTo>
                  <a:cubicBezTo>
                    <a:pt x="663" y="1"/>
                    <a:pt x="268" y="236"/>
                    <a:pt x="81" y="610"/>
                  </a:cubicBezTo>
                  <a:lnTo>
                    <a:pt x="0" y="933"/>
                  </a:lnTo>
                  <a:lnTo>
                    <a:pt x="0" y="1215"/>
                  </a:lnTo>
                  <a:lnTo>
                    <a:pt x="121" y="1538"/>
                  </a:lnTo>
                  <a:cubicBezTo>
                    <a:pt x="323" y="1860"/>
                    <a:pt x="686" y="2143"/>
                    <a:pt x="1130" y="2264"/>
                  </a:cubicBezTo>
                  <a:lnTo>
                    <a:pt x="1452" y="2264"/>
                  </a:lnTo>
                  <a:lnTo>
                    <a:pt x="1694" y="2183"/>
                  </a:lnTo>
                  <a:lnTo>
                    <a:pt x="1977" y="1981"/>
                  </a:lnTo>
                  <a:cubicBezTo>
                    <a:pt x="2219" y="1659"/>
                    <a:pt x="2299" y="1215"/>
                    <a:pt x="2178" y="812"/>
                  </a:cubicBezTo>
                  <a:cubicBezTo>
                    <a:pt x="2017" y="368"/>
                    <a:pt x="1614" y="46"/>
                    <a:pt x="1170" y="5"/>
                  </a:cubicBezTo>
                  <a:cubicBezTo>
                    <a:pt x="1138" y="2"/>
                    <a:pt x="1106" y="1"/>
                    <a:pt x="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1"/>
            <p:cNvSpPr/>
            <p:nvPr/>
          </p:nvSpPr>
          <p:spPr>
            <a:xfrm rot="-9401137">
              <a:off x="8463973" y="3468754"/>
              <a:ext cx="53689" cy="53655"/>
            </a:xfrm>
            <a:custGeom>
              <a:avLst/>
              <a:gdLst/>
              <a:ahLst/>
              <a:cxnLst/>
              <a:rect l="l" t="t" r="r" b="b"/>
              <a:pathLst>
                <a:path w="1574" h="1573" extrusionOk="0">
                  <a:moveTo>
                    <a:pt x="726" y="0"/>
                  </a:moveTo>
                  <a:cubicBezTo>
                    <a:pt x="565" y="40"/>
                    <a:pt x="404" y="161"/>
                    <a:pt x="283" y="323"/>
                  </a:cubicBezTo>
                  <a:lnTo>
                    <a:pt x="202" y="363"/>
                  </a:lnTo>
                  <a:lnTo>
                    <a:pt x="41" y="686"/>
                  </a:lnTo>
                  <a:lnTo>
                    <a:pt x="0" y="887"/>
                  </a:lnTo>
                  <a:cubicBezTo>
                    <a:pt x="0" y="928"/>
                    <a:pt x="0" y="1008"/>
                    <a:pt x="41" y="1049"/>
                  </a:cubicBezTo>
                  <a:cubicBezTo>
                    <a:pt x="81" y="1250"/>
                    <a:pt x="242" y="1412"/>
                    <a:pt x="444" y="1533"/>
                  </a:cubicBezTo>
                  <a:cubicBezTo>
                    <a:pt x="538" y="1559"/>
                    <a:pt x="637" y="1573"/>
                    <a:pt x="735" y="1573"/>
                  </a:cubicBezTo>
                  <a:cubicBezTo>
                    <a:pt x="932" y="1573"/>
                    <a:pt x="1130" y="1519"/>
                    <a:pt x="1291" y="1412"/>
                  </a:cubicBezTo>
                  <a:lnTo>
                    <a:pt x="1452" y="1250"/>
                  </a:lnTo>
                  <a:lnTo>
                    <a:pt x="1573" y="928"/>
                  </a:lnTo>
                  <a:lnTo>
                    <a:pt x="1573" y="726"/>
                  </a:lnTo>
                  <a:lnTo>
                    <a:pt x="1573" y="645"/>
                  </a:lnTo>
                  <a:cubicBezTo>
                    <a:pt x="1493" y="403"/>
                    <a:pt x="1331" y="161"/>
                    <a:pt x="1130" y="40"/>
                  </a:cubicBezTo>
                  <a:lnTo>
                    <a:pt x="10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1"/>
            <p:cNvSpPr/>
            <p:nvPr/>
          </p:nvSpPr>
          <p:spPr>
            <a:xfrm rot="-9401137">
              <a:off x="7873717" y="3694214"/>
              <a:ext cx="63309" cy="70949"/>
            </a:xfrm>
            <a:custGeom>
              <a:avLst/>
              <a:gdLst/>
              <a:ahLst/>
              <a:cxnLst/>
              <a:rect l="l" t="t" r="r" b="b"/>
              <a:pathLst>
                <a:path w="1856" h="2080" extrusionOk="0">
                  <a:moveTo>
                    <a:pt x="727" y="0"/>
                  </a:moveTo>
                  <a:lnTo>
                    <a:pt x="444" y="121"/>
                  </a:lnTo>
                  <a:lnTo>
                    <a:pt x="122" y="484"/>
                  </a:lnTo>
                  <a:lnTo>
                    <a:pt x="1" y="847"/>
                  </a:lnTo>
                  <a:lnTo>
                    <a:pt x="41" y="1331"/>
                  </a:lnTo>
                  <a:cubicBezTo>
                    <a:pt x="253" y="1966"/>
                    <a:pt x="646" y="2080"/>
                    <a:pt x="897" y="2080"/>
                  </a:cubicBezTo>
                  <a:cubicBezTo>
                    <a:pt x="981" y="2080"/>
                    <a:pt x="1049" y="2067"/>
                    <a:pt x="1090" y="2057"/>
                  </a:cubicBezTo>
                  <a:lnTo>
                    <a:pt x="1452" y="1775"/>
                  </a:lnTo>
                  <a:lnTo>
                    <a:pt x="1694" y="1412"/>
                  </a:lnTo>
                  <a:cubicBezTo>
                    <a:pt x="1815" y="1210"/>
                    <a:pt x="1856" y="968"/>
                    <a:pt x="1815" y="726"/>
                  </a:cubicBezTo>
                  <a:lnTo>
                    <a:pt x="1573" y="282"/>
                  </a:lnTo>
                  <a:lnTo>
                    <a:pt x="1251" y="81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1"/>
            <p:cNvSpPr/>
            <p:nvPr/>
          </p:nvSpPr>
          <p:spPr>
            <a:xfrm rot="-9401137">
              <a:off x="7336073" y="2910306"/>
              <a:ext cx="45401" cy="49562"/>
            </a:xfrm>
            <a:custGeom>
              <a:avLst/>
              <a:gdLst/>
              <a:ahLst/>
              <a:cxnLst/>
              <a:rect l="l" t="t" r="r" b="b"/>
              <a:pathLst>
                <a:path w="1331" h="1453" extrusionOk="0">
                  <a:moveTo>
                    <a:pt x="524" y="1"/>
                  </a:moveTo>
                  <a:lnTo>
                    <a:pt x="323" y="122"/>
                  </a:lnTo>
                  <a:lnTo>
                    <a:pt x="81" y="565"/>
                  </a:lnTo>
                  <a:cubicBezTo>
                    <a:pt x="40" y="686"/>
                    <a:pt x="0" y="807"/>
                    <a:pt x="40" y="928"/>
                  </a:cubicBezTo>
                  <a:lnTo>
                    <a:pt x="161" y="1130"/>
                  </a:lnTo>
                  <a:lnTo>
                    <a:pt x="484" y="1372"/>
                  </a:lnTo>
                  <a:cubicBezTo>
                    <a:pt x="605" y="1452"/>
                    <a:pt x="726" y="1452"/>
                    <a:pt x="847" y="1452"/>
                  </a:cubicBezTo>
                  <a:lnTo>
                    <a:pt x="1049" y="1291"/>
                  </a:lnTo>
                  <a:lnTo>
                    <a:pt x="1250" y="928"/>
                  </a:lnTo>
                  <a:cubicBezTo>
                    <a:pt x="1291" y="807"/>
                    <a:pt x="1331" y="686"/>
                    <a:pt x="1291" y="565"/>
                  </a:cubicBezTo>
                  <a:lnTo>
                    <a:pt x="1210" y="364"/>
                  </a:lnTo>
                  <a:lnTo>
                    <a:pt x="847" y="41"/>
                  </a:lnTo>
                  <a:cubicBezTo>
                    <a:pt x="726" y="1"/>
                    <a:pt x="605" y="1"/>
                    <a:pt x="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1"/>
            <p:cNvSpPr/>
            <p:nvPr/>
          </p:nvSpPr>
          <p:spPr>
            <a:xfrm rot="-9401137">
              <a:off x="8555506" y="2960971"/>
              <a:ext cx="35816" cy="28960"/>
            </a:xfrm>
            <a:custGeom>
              <a:avLst/>
              <a:gdLst/>
              <a:ahLst/>
              <a:cxnLst/>
              <a:rect l="l" t="t" r="r" b="b"/>
              <a:pathLst>
                <a:path w="1050" h="849" extrusionOk="0">
                  <a:moveTo>
                    <a:pt x="559" y="0"/>
                  </a:moveTo>
                  <a:cubicBezTo>
                    <a:pt x="496" y="0"/>
                    <a:pt x="430" y="13"/>
                    <a:pt x="364" y="41"/>
                  </a:cubicBezTo>
                  <a:cubicBezTo>
                    <a:pt x="122" y="122"/>
                    <a:pt x="1" y="364"/>
                    <a:pt x="41" y="646"/>
                  </a:cubicBezTo>
                  <a:lnTo>
                    <a:pt x="202" y="808"/>
                  </a:lnTo>
                  <a:cubicBezTo>
                    <a:pt x="283" y="835"/>
                    <a:pt x="368" y="848"/>
                    <a:pt x="453" y="848"/>
                  </a:cubicBezTo>
                  <a:cubicBezTo>
                    <a:pt x="623" y="848"/>
                    <a:pt x="794" y="794"/>
                    <a:pt x="928" y="687"/>
                  </a:cubicBezTo>
                  <a:lnTo>
                    <a:pt x="1049" y="404"/>
                  </a:lnTo>
                  <a:lnTo>
                    <a:pt x="1049" y="324"/>
                  </a:lnTo>
                  <a:cubicBezTo>
                    <a:pt x="956" y="138"/>
                    <a:pt x="769" y="0"/>
                    <a:pt x="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6"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3" name="Google Shape;1253;p32"/>
          <p:cNvGrpSpPr/>
          <p:nvPr/>
        </p:nvGrpSpPr>
        <p:grpSpPr>
          <a:xfrm flipH="1">
            <a:off x="6322108" y="-963931"/>
            <a:ext cx="3577375" cy="4171622"/>
            <a:chOff x="-664267" y="-780406"/>
            <a:chExt cx="3577375" cy="4171622"/>
          </a:xfrm>
        </p:grpSpPr>
        <p:sp>
          <p:nvSpPr>
            <p:cNvPr id="1254" name="Google Shape;1254;p32"/>
            <p:cNvSpPr/>
            <p:nvPr/>
          </p:nvSpPr>
          <p:spPr>
            <a:xfrm rot="-9527801">
              <a:off x="-112352" y="-452067"/>
              <a:ext cx="2473547" cy="3514945"/>
            </a:xfrm>
            <a:custGeom>
              <a:avLst/>
              <a:gdLst/>
              <a:ahLst/>
              <a:cxnLst/>
              <a:rect l="l" t="t" r="r" b="b"/>
              <a:pathLst>
                <a:path w="72513" h="103042" extrusionOk="0">
                  <a:moveTo>
                    <a:pt x="56380" y="1"/>
                  </a:moveTo>
                  <a:cubicBezTo>
                    <a:pt x="45008" y="20044"/>
                    <a:pt x="21415" y="28675"/>
                    <a:pt x="9679" y="48436"/>
                  </a:cubicBezTo>
                  <a:cubicBezTo>
                    <a:pt x="1" y="64648"/>
                    <a:pt x="444" y="87273"/>
                    <a:pt x="10728" y="103042"/>
                  </a:cubicBezTo>
                  <a:lnTo>
                    <a:pt x="22504" y="99815"/>
                  </a:lnTo>
                  <a:cubicBezTo>
                    <a:pt x="21496" y="98323"/>
                    <a:pt x="21657" y="96266"/>
                    <a:pt x="21940" y="94451"/>
                  </a:cubicBezTo>
                  <a:cubicBezTo>
                    <a:pt x="23391" y="86144"/>
                    <a:pt x="27908" y="78562"/>
                    <a:pt x="34240" y="73682"/>
                  </a:cubicBezTo>
                  <a:cubicBezTo>
                    <a:pt x="43556" y="66584"/>
                    <a:pt x="56138" y="65495"/>
                    <a:pt x="64608" y="57268"/>
                  </a:cubicBezTo>
                  <a:cubicBezTo>
                    <a:pt x="68721" y="53235"/>
                    <a:pt x="71463" y="47992"/>
                    <a:pt x="72512" y="42346"/>
                  </a:cubicBezTo>
                  <a:lnTo>
                    <a:pt x="563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2"/>
            <p:cNvSpPr/>
            <p:nvPr/>
          </p:nvSpPr>
          <p:spPr>
            <a:xfrm rot="-9527801">
              <a:off x="1067809" y="1094508"/>
              <a:ext cx="16544" cy="9688"/>
            </a:xfrm>
            <a:custGeom>
              <a:avLst/>
              <a:gdLst/>
              <a:ahLst/>
              <a:cxnLst/>
              <a:rect l="l" t="t" r="r" b="b"/>
              <a:pathLst>
                <a:path w="485" h="284" extrusionOk="0">
                  <a:moveTo>
                    <a:pt x="445" y="1"/>
                  </a:moveTo>
                  <a:lnTo>
                    <a:pt x="324" y="41"/>
                  </a:lnTo>
                  <a:cubicBezTo>
                    <a:pt x="283" y="41"/>
                    <a:pt x="253" y="31"/>
                    <a:pt x="218" y="31"/>
                  </a:cubicBezTo>
                  <a:cubicBezTo>
                    <a:pt x="182" y="31"/>
                    <a:pt x="142" y="41"/>
                    <a:pt x="82" y="81"/>
                  </a:cubicBezTo>
                  <a:lnTo>
                    <a:pt x="82" y="122"/>
                  </a:lnTo>
                  <a:lnTo>
                    <a:pt x="1" y="162"/>
                  </a:lnTo>
                  <a:cubicBezTo>
                    <a:pt x="1" y="202"/>
                    <a:pt x="41" y="243"/>
                    <a:pt x="82" y="283"/>
                  </a:cubicBezTo>
                  <a:lnTo>
                    <a:pt x="283" y="283"/>
                  </a:lnTo>
                  <a:cubicBezTo>
                    <a:pt x="404" y="243"/>
                    <a:pt x="485" y="122"/>
                    <a:pt x="4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2"/>
            <p:cNvSpPr/>
            <p:nvPr/>
          </p:nvSpPr>
          <p:spPr>
            <a:xfrm rot="-9527801">
              <a:off x="1469052" y="1387158"/>
              <a:ext cx="15180" cy="10199"/>
            </a:xfrm>
            <a:custGeom>
              <a:avLst/>
              <a:gdLst/>
              <a:ahLst/>
              <a:cxnLst/>
              <a:rect l="l" t="t" r="r" b="b"/>
              <a:pathLst>
                <a:path w="445" h="299" extrusionOk="0">
                  <a:moveTo>
                    <a:pt x="251" y="1"/>
                  </a:moveTo>
                  <a:cubicBezTo>
                    <a:pt x="222" y="1"/>
                    <a:pt x="192" y="6"/>
                    <a:pt x="162" y="16"/>
                  </a:cubicBezTo>
                  <a:cubicBezTo>
                    <a:pt x="121" y="16"/>
                    <a:pt x="81" y="56"/>
                    <a:pt x="41" y="97"/>
                  </a:cubicBezTo>
                  <a:cubicBezTo>
                    <a:pt x="0" y="177"/>
                    <a:pt x="0" y="258"/>
                    <a:pt x="0" y="298"/>
                  </a:cubicBezTo>
                  <a:lnTo>
                    <a:pt x="162" y="258"/>
                  </a:lnTo>
                  <a:cubicBezTo>
                    <a:pt x="162" y="258"/>
                    <a:pt x="198" y="276"/>
                    <a:pt x="245" y="276"/>
                  </a:cubicBezTo>
                  <a:cubicBezTo>
                    <a:pt x="269" y="276"/>
                    <a:pt x="296" y="272"/>
                    <a:pt x="323" y="258"/>
                  </a:cubicBezTo>
                  <a:cubicBezTo>
                    <a:pt x="323" y="258"/>
                    <a:pt x="323" y="218"/>
                    <a:pt x="323" y="218"/>
                  </a:cubicBezTo>
                  <a:lnTo>
                    <a:pt x="444" y="137"/>
                  </a:lnTo>
                  <a:cubicBezTo>
                    <a:pt x="414" y="46"/>
                    <a:pt x="338" y="1"/>
                    <a:pt x="2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2"/>
            <p:cNvSpPr/>
            <p:nvPr/>
          </p:nvSpPr>
          <p:spPr>
            <a:xfrm rot="-9527801">
              <a:off x="1386086" y="423441"/>
              <a:ext cx="19273" cy="15726"/>
            </a:xfrm>
            <a:custGeom>
              <a:avLst/>
              <a:gdLst/>
              <a:ahLst/>
              <a:cxnLst/>
              <a:rect l="l" t="t" r="r" b="b"/>
              <a:pathLst>
                <a:path w="565" h="461" extrusionOk="0">
                  <a:moveTo>
                    <a:pt x="284" y="0"/>
                  </a:moveTo>
                  <a:cubicBezTo>
                    <a:pt x="215" y="0"/>
                    <a:pt x="138" y="29"/>
                    <a:pt x="81" y="57"/>
                  </a:cubicBezTo>
                  <a:lnTo>
                    <a:pt x="0" y="218"/>
                  </a:lnTo>
                  <a:lnTo>
                    <a:pt x="81" y="380"/>
                  </a:lnTo>
                  <a:lnTo>
                    <a:pt x="242" y="460"/>
                  </a:lnTo>
                  <a:cubicBezTo>
                    <a:pt x="323" y="420"/>
                    <a:pt x="363" y="380"/>
                    <a:pt x="403" y="339"/>
                  </a:cubicBezTo>
                  <a:cubicBezTo>
                    <a:pt x="484" y="339"/>
                    <a:pt x="524" y="299"/>
                    <a:pt x="565" y="218"/>
                  </a:cubicBezTo>
                  <a:lnTo>
                    <a:pt x="444" y="17"/>
                  </a:lnTo>
                  <a:lnTo>
                    <a:pt x="363" y="17"/>
                  </a:lnTo>
                  <a:cubicBezTo>
                    <a:pt x="339" y="5"/>
                    <a:pt x="312" y="0"/>
                    <a:pt x="2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2"/>
            <p:cNvSpPr/>
            <p:nvPr/>
          </p:nvSpPr>
          <p:spPr>
            <a:xfrm rot="-9527801">
              <a:off x="2017466" y="332224"/>
              <a:ext cx="17909" cy="16067"/>
            </a:xfrm>
            <a:custGeom>
              <a:avLst/>
              <a:gdLst/>
              <a:ahLst/>
              <a:cxnLst/>
              <a:rect l="l" t="t" r="r" b="b"/>
              <a:pathLst>
                <a:path w="525" h="471" extrusionOk="0">
                  <a:moveTo>
                    <a:pt x="283" y="0"/>
                  </a:moveTo>
                  <a:cubicBezTo>
                    <a:pt x="122" y="0"/>
                    <a:pt x="1" y="162"/>
                    <a:pt x="41" y="363"/>
                  </a:cubicBezTo>
                  <a:lnTo>
                    <a:pt x="122" y="444"/>
                  </a:lnTo>
                  <a:cubicBezTo>
                    <a:pt x="155" y="461"/>
                    <a:pt x="202" y="471"/>
                    <a:pt x="252" y="471"/>
                  </a:cubicBezTo>
                  <a:cubicBezTo>
                    <a:pt x="322" y="471"/>
                    <a:pt x="397" y="451"/>
                    <a:pt x="444" y="404"/>
                  </a:cubicBezTo>
                  <a:cubicBezTo>
                    <a:pt x="525" y="323"/>
                    <a:pt x="525" y="242"/>
                    <a:pt x="525" y="202"/>
                  </a:cubicBezTo>
                  <a:lnTo>
                    <a:pt x="404" y="81"/>
                  </a:lnTo>
                  <a:lnTo>
                    <a:pt x="444" y="81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2"/>
            <p:cNvSpPr/>
            <p:nvPr/>
          </p:nvSpPr>
          <p:spPr>
            <a:xfrm rot="-9527801">
              <a:off x="1934750" y="616557"/>
              <a:ext cx="22070" cy="26641"/>
            </a:xfrm>
            <a:custGeom>
              <a:avLst/>
              <a:gdLst/>
              <a:ahLst/>
              <a:cxnLst/>
              <a:rect l="l" t="t" r="r" b="b"/>
              <a:pathLst>
                <a:path w="647" h="781" extrusionOk="0">
                  <a:moveTo>
                    <a:pt x="347" y="1"/>
                  </a:moveTo>
                  <a:cubicBezTo>
                    <a:pt x="322" y="1"/>
                    <a:pt x="300" y="5"/>
                    <a:pt x="283" y="14"/>
                  </a:cubicBezTo>
                  <a:lnTo>
                    <a:pt x="203" y="14"/>
                  </a:lnTo>
                  <a:lnTo>
                    <a:pt x="82" y="94"/>
                  </a:lnTo>
                  <a:lnTo>
                    <a:pt x="41" y="175"/>
                  </a:lnTo>
                  <a:cubicBezTo>
                    <a:pt x="1" y="256"/>
                    <a:pt x="1" y="377"/>
                    <a:pt x="41" y="498"/>
                  </a:cubicBezTo>
                  <a:cubicBezTo>
                    <a:pt x="82" y="619"/>
                    <a:pt x="243" y="740"/>
                    <a:pt x="364" y="780"/>
                  </a:cubicBezTo>
                  <a:lnTo>
                    <a:pt x="525" y="699"/>
                  </a:lnTo>
                  <a:lnTo>
                    <a:pt x="646" y="538"/>
                  </a:lnTo>
                  <a:lnTo>
                    <a:pt x="646" y="336"/>
                  </a:lnTo>
                  <a:lnTo>
                    <a:pt x="646" y="296"/>
                  </a:lnTo>
                  <a:cubicBezTo>
                    <a:pt x="582" y="72"/>
                    <a:pt x="442" y="1"/>
                    <a:pt x="3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2"/>
            <p:cNvSpPr/>
            <p:nvPr/>
          </p:nvSpPr>
          <p:spPr>
            <a:xfrm rot="-9527801">
              <a:off x="1761762" y="482213"/>
              <a:ext cx="12417" cy="14020"/>
            </a:xfrm>
            <a:custGeom>
              <a:avLst/>
              <a:gdLst/>
              <a:ahLst/>
              <a:cxnLst/>
              <a:rect l="l" t="t" r="r" b="b"/>
              <a:pathLst>
                <a:path w="364" h="411" extrusionOk="0">
                  <a:moveTo>
                    <a:pt x="172" y="1"/>
                  </a:moveTo>
                  <a:cubicBezTo>
                    <a:pt x="156" y="1"/>
                    <a:pt x="140" y="3"/>
                    <a:pt x="122" y="7"/>
                  </a:cubicBezTo>
                  <a:lnTo>
                    <a:pt x="82" y="88"/>
                  </a:lnTo>
                  <a:lnTo>
                    <a:pt x="1" y="249"/>
                  </a:lnTo>
                  <a:cubicBezTo>
                    <a:pt x="1" y="290"/>
                    <a:pt x="41" y="370"/>
                    <a:pt x="122" y="410"/>
                  </a:cubicBezTo>
                  <a:cubicBezTo>
                    <a:pt x="203" y="410"/>
                    <a:pt x="243" y="410"/>
                    <a:pt x="324" y="370"/>
                  </a:cubicBezTo>
                  <a:lnTo>
                    <a:pt x="364" y="209"/>
                  </a:lnTo>
                  <a:lnTo>
                    <a:pt x="364" y="169"/>
                  </a:lnTo>
                  <a:cubicBezTo>
                    <a:pt x="364" y="133"/>
                    <a:pt x="300" y="1"/>
                    <a:pt x="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2"/>
            <p:cNvSpPr/>
            <p:nvPr/>
          </p:nvSpPr>
          <p:spPr>
            <a:xfrm rot="-9527801">
              <a:off x="1623811" y="262326"/>
              <a:ext cx="13781" cy="16544"/>
            </a:xfrm>
            <a:custGeom>
              <a:avLst/>
              <a:gdLst/>
              <a:ahLst/>
              <a:cxnLst/>
              <a:rect l="l" t="t" r="r" b="b"/>
              <a:pathLst>
                <a:path w="404" h="485" extrusionOk="0">
                  <a:moveTo>
                    <a:pt x="121" y="1"/>
                  </a:moveTo>
                  <a:lnTo>
                    <a:pt x="0" y="202"/>
                  </a:lnTo>
                  <a:cubicBezTo>
                    <a:pt x="0" y="243"/>
                    <a:pt x="41" y="323"/>
                    <a:pt x="81" y="364"/>
                  </a:cubicBezTo>
                  <a:lnTo>
                    <a:pt x="202" y="485"/>
                  </a:lnTo>
                  <a:cubicBezTo>
                    <a:pt x="283" y="444"/>
                    <a:pt x="323" y="404"/>
                    <a:pt x="363" y="323"/>
                  </a:cubicBezTo>
                  <a:cubicBezTo>
                    <a:pt x="404" y="283"/>
                    <a:pt x="404" y="162"/>
                    <a:pt x="363" y="122"/>
                  </a:cubicBezTo>
                  <a:lnTo>
                    <a:pt x="363" y="81"/>
                  </a:lnTo>
                  <a:lnTo>
                    <a:pt x="2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2"/>
            <p:cNvSpPr/>
            <p:nvPr/>
          </p:nvSpPr>
          <p:spPr>
            <a:xfrm rot="-9527801">
              <a:off x="2103455" y="512951"/>
              <a:ext cx="13781" cy="16885"/>
            </a:xfrm>
            <a:custGeom>
              <a:avLst/>
              <a:gdLst/>
              <a:ahLst/>
              <a:cxnLst/>
              <a:rect l="l" t="t" r="r" b="b"/>
              <a:pathLst>
                <a:path w="404" h="495" extrusionOk="0">
                  <a:moveTo>
                    <a:pt x="243" y="0"/>
                  </a:moveTo>
                  <a:cubicBezTo>
                    <a:pt x="162" y="0"/>
                    <a:pt x="81" y="41"/>
                    <a:pt x="41" y="121"/>
                  </a:cubicBezTo>
                  <a:cubicBezTo>
                    <a:pt x="41" y="202"/>
                    <a:pt x="1" y="283"/>
                    <a:pt x="41" y="323"/>
                  </a:cubicBezTo>
                  <a:cubicBezTo>
                    <a:pt x="74" y="422"/>
                    <a:pt x="162" y="495"/>
                    <a:pt x="259" y="495"/>
                  </a:cubicBezTo>
                  <a:cubicBezTo>
                    <a:pt x="280" y="495"/>
                    <a:pt x="302" y="491"/>
                    <a:pt x="323" y="484"/>
                  </a:cubicBezTo>
                  <a:lnTo>
                    <a:pt x="404" y="363"/>
                  </a:lnTo>
                  <a:lnTo>
                    <a:pt x="404" y="323"/>
                  </a:lnTo>
                  <a:cubicBezTo>
                    <a:pt x="404" y="242"/>
                    <a:pt x="404" y="162"/>
                    <a:pt x="404" y="121"/>
                  </a:cubicBezTo>
                  <a:cubicBezTo>
                    <a:pt x="404" y="81"/>
                    <a:pt x="364" y="81"/>
                    <a:pt x="364" y="41"/>
                  </a:cubicBezTo>
                  <a:lnTo>
                    <a:pt x="2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2"/>
            <p:cNvSpPr/>
            <p:nvPr/>
          </p:nvSpPr>
          <p:spPr>
            <a:xfrm rot="-9527801">
              <a:off x="1245107" y="1351949"/>
              <a:ext cx="13781" cy="17909"/>
            </a:xfrm>
            <a:custGeom>
              <a:avLst/>
              <a:gdLst/>
              <a:ahLst/>
              <a:cxnLst/>
              <a:rect l="l" t="t" r="r" b="b"/>
              <a:pathLst>
                <a:path w="404" h="525" extrusionOk="0">
                  <a:moveTo>
                    <a:pt x="202" y="1"/>
                  </a:moveTo>
                  <a:lnTo>
                    <a:pt x="81" y="162"/>
                  </a:lnTo>
                  <a:cubicBezTo>
                    <a:pt x="81" y="162"/>
                    <a:pt x="81" y="202"/>
                    <a:pt x="41" y="202"/>
                  </a:cubicBezTo>
                  <a:cubicBezTo>
                    <a:pt x="0" y="283"/>
                    <a:pt x="0" y="364"/>
                    <a:pt x="0" y="444"/>
                  </a:cubicBezTo>
                  <a:lnTo>
                    <a:pt x="162" y="525"/>
                  </a:lnTo>
                  <a:cubicBezTo>
                    <a:pt x="323" y="444"/>
                    <a:pt x="404" y="283"/>
                    <a:pt x="363" y="122"/>
                  </a:cubicBezTo>
                  <a:cubicBezTo>
                    <a:pt x="323" y="41"/>
                    <a:pt x="283" y="1"/>
                    <a:pt x="2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2"/>
            <p:cNvSpPr/>
            <p:nvPr/>
          </p:nvSpPr>
          <p:spPr>
            <a:xfrm rot="-9527801">
              <a:off x="1651070" y="1318561"/>
              <a:ext cx="42674" cy="35783"/>
            </a:xfrm>
            <a:custGeom>
              <a:avLst/>
              <a:gdLst/>
              <a:ahLst/>
              <a:cxnLst/>
              <a:rect l="l" t="t" r="r" b="b"/>
              <a:pathLst>
                <a:path w="1251" h="1049" extrusionOk="0">
                  <a:moveTo>
                    <a:pt x="534" y="1"/>
                  </a:moveTo>
                  <a:cubicBezTo>
                    <a:pt x="422" y="1"/>
                    <a:pt x="291" y="38"/>
                    <a:pt x="202" y="97"/>
                  </a:cubicBezTo>
                  <a:cubicBezTo>
                    <a:pt x="81" y="218"/>
                    <a:pt x="0" y="379"/>
                    <a:pt x="41" y="581"/>
                  </a:cubicBezTo>
                  <a:lnTo>
                    <a:pt x="121" y="742"/>
                  </a:lnTo>
                  <a:lnTo>
                    <a:pt x="242" y="863"/>
                  </a:lnTo>
                  <a:lnTo>
                    <a:pt x="363" y="944"/>
                  </a:lnTo>
                  <a:lnTo>
                    <a:pt x="404" y="944"/>
                  </a:lnTo>
                  <a:cubicBezTo>
                    <a:pt x="506" y="1021"/>
                    <a:pt x="624" y="1049"/>
                    <a:pt x="739" y="1049"/>
                  </a:cubicBezTo>
                  <a:cubicBezTo>
                    <a:pt x="804" y="1049"/>
                    <a:pt x="869" y="1039"/>
                    <a:pt x="928" y="1025"/>
                  </a:cubicBezTo>
                  <a:cubicBezTo>
                    <a:pt x="1089" y="944"/>
                    <a:pt x="1210" y="823"/>
                    <a:pt x="1251" y="662"/>
                  </a:cubicBezTo>
                  <a:lnTo>
                    <a:pt x="1170" y="339"/>
                  </a:lnTo>
                  <a:lnTo>
                    <a:pt x="1049" y="218"/>
                  </a:lnTo>
                  <a:lnTo>
                    <a:pt x="1049" y="178"/>
                  </a:lnTo>
                  <a:cubicBezTo>
                    <a:pt x="968" y="57"/>
                    <a:pt x="807" y="16"/>
                    <a:pt x="646" y="16"/>
                  </a:cubicBezTo>
                  <a:cubicBezTo>
                    <a:pt x="613" y="6"/>
                    <a:pt x="575" y="1"/>
                    <a:pt x="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2"/>
            <p:cNvSpPr/>
            <p:nvPr/>
          </p:nvSpPr>
          <p:spPr>
            <a:xfrm rot="-9527801">
              <a:off x="1347731" y="1099884"/>
              <a:ext cx="23435" cy="25140"/>
            </a:xfrm>
            <a:custGeom>
              <a:avLst/>
              <a:gdLst/>
              <a:ahLst/>
              <a:cxnLst/>
              <a:rect l="l" t="t" r="r" b="b"/>
              <a:pathLst>
                <a:path w="687" h="737" extrusionOk="0">
                  <a:moveTo>
                    <a:pt x="283" y="0"/>
                  </a:moveTo>
                  <a:lnTo>
                    <a:pt x="202" y="41"/>
                  </a:lnTo>
                  <a:lnTo>
                    <a:pt x="122" y="81"/>
                  </a:lnTo>
                  <a:lnTo>
                    <a:pt x="81" y="162"/>
                  </a:lnTo>
                  <a:lnTo>
                    <a:pt x="41" y="202"/>
                  </a:lnTo>
                  <a:cubicBezTo>
                    <a:pt x="1" y="323"/>
                    <a:pt x="1" y="404"/>
                    <a:pt x="41" y="525"/>
                  </a:cubicBezTo>
                  <a:cubicBezTo>
                    <a:pt x="75" y="658"/>
                    <a:pt x="191" y="737"/>
                    <a:pt x="322" y="737"/>
                  </a:cubicBezTo>
                  <a:cubicBezTo>
                    <a:pt x="349" y="737"/>
                    <a:pt x="376" y="733"/>
                    <a:pt x="404" y="726"/>
                  </a:cubicBezTo>
                  <a:lnTo>
                    <a:pt x="525" y="686"/>
                  </a:lnTo>
                  <a:lnTo>
                    <a:pt x="646" y="444"/>
                  </a:lnTo>
                  <a:cubicBezTo>
                    <a:pt x="686" y="363"/>
                    <a:pt x="686" y="283"/>
                    <a:pt x="646" y="202"/>
                  </a:cubicBezTo>
                  <a:lnTo>
                    <a:pt x="606" y="121"/>
                  </a:lnTo>
                  <a:lnTo>
                    <a:pt x="525" y="41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2"/>
            <p:cNvSpPr/>
            <p:nvPr/>
          </p:nvSpPr>
          <p:spPr>
            <a:xfrm rot="-9527801">
              <a:off x="2026810" y="1372567"/>
              <a:ext cx="23435" cy="25686"/>
            </a:xfrm>
            <a:custGeom>
              <a:avLst/>
              <a:gdLst/>
              <a:ahLst/>
              <a:cxnLst/>
              <a:rect l="l" t="t" r="r" b="b"/>
              <a:pathLst>
                <a:path w="687" h="753" extrusionOk="0">
                  <a:moveTo>
                    <a:pt x="375" y="0"/>
                  </a:moveTo>
                  <a:cubicBezTo>
                    <a:pt x="304" y="0"/>
                    <a:pt x="233" y="20"/>
                    <a:pt x="162" y="67"/>
                  </a:cubicBezTo>
                  <a:lnTo>
                    <a:pt x="122" y="147"/>
                  </a:lnTo>
                  <a:lnTo>
                    <a:pt x="1" y="309"/>
                  </a:lnTo>
                  <a:lnTo>
                    <a:pt x="1" y="430"/>
                  </a:lnTo>
                  <a:cubicBezTo>
                    <a:pt x="41" y="591"/>
                    <a:pt x="202" y="752"/>
                    <a:pt x="404" y="752"/>
                  </a:cubicBezTo>
                  <a:lnTo>
                    <a:pt x="485" y="752"/>
                  </a:lnTo>
                  <a:lnTo>
                    <a:pt x="606" y="712"/>
                  </a:lnTo>
                  <a:lnTo>
                    <a:pt x="646" y="631"/>
                  </a:lnTo>
                  <a:cubicBezTo>
                    <a:pt x="686" y="510"/>
                    <a:pt x="686" y="389"/>
                    <a:pt x="646" y="268"/>
                  </a:cubicBezTo>
                  <a:cubicBezTo>
                    <a:pt x="646" y="188"/>
                    <a:pt x="565" y="67"/>
                    <a:pt x="525" y="26"/>
                  </a:cubicBezTo>
                  <a:cubicBezTo>
                    <a:pt x="475" y="10"/>
                    <a:pt x="425" y="0"/>
                    <a:pt x="3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2"/>
            <p:cNvSpPr/>
            <p:nvPr/>
          </p:nvSpPr>
          <p:spPr>
            <a:xfrm rot="-9527801">
              <a:off x="2035269" y="1138251"/>
              <a:ext cx="23401" cy="24799"/>
            </a:xfrm>
            <a:custGeom>
              <a:avLst/>
              <a:gdLst/>
              <a:ahLst/>
              <a:cxnLst/>
              <a:rect l="l" t="t" r="r" b="b"/>
              <a:pathLst>
                <a:path w="686" h="727" extrusionOk="0">
                  <a:moveTo>
                    <a:pt x="242" y="0"/>
                  </a:moveTo>
                  <a:lnTo>
                    <a:pt x="162" y="81"/>
                  </a:lnTo>
                  <a:lnTo>
                    <a:pt x="41" y="242"/>
                  </a:lnTo>
                  <a:cubicBezTo>
                    <a:pt x="0" y="323"/>
                    <a:pt x="0" y="404"/>
                    <a:pt x="41" y="444"/>
                  </a:cubicBezTo>
                  <a:lnTo>
                    <a:pt x="81" y="565"/>
                  </a:lnTo>
                  <a:lnTo>
                    <a:pt x="283" y="686"/>
                  </a:lnTo>
                  <a:cubicBezTo>
                    <a:pt x="323" y="726"/>
                    <a:pt x="363" y="726"/>
                    <a:pt x="444" y="726"/>
                  </a:cubicBezTo>
                  <a:lnTo>
                    <a:pt x="524" y="646"/>
                  </a:lnTo>
                  <a:lnTo>
                    <a:pt x="686" y="444"/>
                  </a:lnTo>
                  <a:cubicBezTo>
                    <a:pt x="686" y="363"/>
                    <a:pt x="686" y="323"/>
                    <a:pt x="686" y="242"/>
                  </a:cubicBezTo>
                  <a:lnTo>
                    <a:pt x="605" y="162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2"/>
            <p:cNvSpPr/>
            <p:nvPr/>
          </p:nvSpPr>
          <p:spPr>
            <a:xfrm rot="-9527801">
              <a:off x="1361634" y="1227433"/>
              <a:ext cx="24799" cy="25686"/>
            </a:xfrm>
            <a:custGeom>
              <a:avLst/>
              <a:gdLst/>
              <a:ahLst/>
              <a:cxnLst/>
              <a:rect l="l" t="t" r="r" b="b"/>
              <a:pathLst>
                <a:path w="727" h="753" extrusionOk="0">
                  <a:moveTo>
                    <a:pt x="323" y="0"/>
                  </a:moveTo>
                  <a:lnTo>
                    <a:pt x="202" y="40"/>
                  </a:lnTo>
                  <a:lnTo>
                    <a:pt x="121" y="121"/>
                  </a:lnTo>
                  <a:lnTo>
                    <a:pt x="41" y="282"/>
                  </a:lnTo>
                  <a:cubicBezTo>
                    <a:pt x="0" y="363"/>
                    <a:pt x="0" y="403"/>
                    <a:pt x="41" y="484"/>
                  </a:cubicBezTo>
                  <a:lnTo>
                    <a:pt x="81" y="605"/>
                  </a:lnTo>
                  <a:lnTo>
                    <a:pt x="283" y="726"/>
                  </a:lnTo>
                  <a:cubicBezTo>
                    <a:pt x="333" y="743"/>
                    <a:pt x="383" y="753"/>
                    <a:pt x="430" y="753"/>
                  </a:cubicBezTo>
                  <a:cubicBezTo>
                    <a:pt x="497" y="753"/>
                    <a:pt x="558" y="733"/>
                    <a:pt x="605" y="686"/>
                  </a:cubicBezTo>
                  <a:lnTo>
                    <a:pt x="646" y="605"/>
                  </a:lnTo>
                  <a:lnTo>
                    <a:pt x="726" y="444"/>
                  </a:lnTo>
                  <a:lnTo>
                    <a:pt x="726" y="323"/>
                  </a:lnTo>
                  <a:lnTo>
                    <a:pt x="646" y="161"/>
                  </a:lnTo>
                  <a:lnTo>
                    <a:pt x="565" y="81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2"/>
            <p:cNvSpPr/>
            <p:nvPr/>
          </p:nvSpPr>
          <p:spPr>
            <a:xfrm rot="-9527801">
              <a:off x="1359652" y="1561676"/>
              <a:ext cx="13781" cy="19682"/>
            </a:xfrm>
            <a:custGeom>
              <a:avLst/>
              <a:gdLst/>
              <a:ahLst/>
              <a:cxnLst/>
              <a:rect l="l" t="t" r="r" b="b"/>
              <a:pathLst>
                <a:path w="404" h="577" extrusionOk="0">
                  <a:moveTo>
                    <a:pt x="246" y="1"/>
                  </a:moveTo>
                  <a:cubicBezTo>
                    <a:pt x="232" y="1"/>
                    <a:pt x="217" y="4"/>
                    <a:pt x="202" y="11"/>
                  </a:cubicBezTo>
                  <a:lnTo>
                    <a:pt x="122" y="213"/>
                  </a:lnTo>
                  <a:cubicBezTo>
                    <a:pt x="41" y="253"/>
                    <a:pt x="1" y="334"/>
                    <a:pt x="1" y="455"/>
                  </a:cubicBezTo>
                  <a:lnTo>
                    <a:pt x="162" y="576"/>
                  </a:lnTo>
                  <a:cubicBezTo>
                    <a:pt x="162" y="556"/>
                    <a:pt x="172" y="546"/>
                    <a:pt x="187" y="546"/>
                  </a:cubicBezTo>
                  <a:cubicBezTo>
                    <a:pt x="202" y="546"/>
                    <a:pt x="222" y="556"/>
                    <a:pt x="243" y="576"/>
                  </a:cubicBezTo>
                  <a:lnTo>
                    <a:pt x="404" y="415"/>
                  </a:lnTo>
                  <a:cubicBezTo>
                    <a:pt x="404" y="374"/>
                    <a:pt x="404" y="374"/>
                    <a:pt x="404" y="334"/>
                  </a:cubicBezTo>
                  <a:cubicBezTo>
                    <a:pt x="404" y="253"/>
                    <a:pt x="404" y="173"/>
                    <a:pt x="404" y="132"/>
                  </a:cubicBezTo>
                  <a:cubicBezTo>
                    <a:pt x="371" y="67"/>
                    <a:pt x="311" y="1"/>
                    <a:pt x="2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2"/>
            <p:cNvSpPr/>
            <p:nvPr/>
          </p:nvSpPr>
          <p:spPr>
            <a:xfrm rot="-9527801">
              <a:off x="1565233" y="1589795"/>
              <a:ext cx="16544" cy="14702"/>
            </a:xfrm>
            <a:custGeom>
              <a:avLst/>
              <a:gdLst/>
              <a:ahLst/>
              <a:cxnLst/>
              <a:rect l="l" t="t" r="r" b="b"/>
              <a:pathLst>
                <a:path w="485" h="431" extrusionOk="0">
                  <a:moveTo>
                    <a:pt x="212" y="1"/>
                  </a:moveTo>
                  <a:cubicBezTo>
                    <a:pt x="155" y="1"/>
                    <a:pt x="98" y="29"/>
                    <a:pt x="41" y="58"/>
                  </a:cubicBezTo>
                  <a:lnTo>
                    <a:pt x="1" y="179"/>
                  </a:lnTo>
                  <a:cubicBezTo>
                    <a:pt x="35" y="347"/>
                    <a:pt x="124" y="431"/>
                    <a:pt x="223" y="431"/>
                  </a:cubicBezTo>
                  <a:cubicBezTo>
                    <a:pt x="243" y="431"/>
                    <a:pt x="263" y="427"/>
                    <a:pt x="283" y="421"/>
                  </a:cubicBezTo>
                  <a:cubicBezTo>
                    <a:pt x="404" y="340"/>
                    <a:pt x="485" y="219"/>
                    <a:pt x="445" y="98"/>
                  </a:cubicBezTo>
                  <a:lnTo>
                    <a:pt x="324" y="17"/>
                  </a:lnTo>
                  <a:lnTo>
                    <a:pt x="283" y="17"/>
                  </a:lnTo>
                  <a:cubicBezTo>
                    <a:pt x="260" y="5"/>
                    <a:pt x="236" y="1"/>
                    <a:pt x="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2"/>
            <p:cNvSpPr/>
            <p:nvPr/>
          </p:nvSpPr>
          <p:spPr>
            <a:xfrm rot="-9527801">
              <a:off x="1704325" y="1438955"/>
              <a:ext cx="28927" cy="27528"/>
            </a:xfrm>
            <a:custGeom>
              <a:avLst/>
              <a:gdLst/>
              <a:ahLst/>
              <a:cxnLst/>
              <a:rect l="l" t="t" r="r" b="b"/>
              <a:pathLst>
                <a:path w="848" h="807" extrusionOk="0">
                  <a:moveTo>
                    <a:pt x="444" y="0"/>
                  </a:moveTo>
                  <a:lnTo>
                    <a:pt x="323" y="41"/>
                  </a:lnTo>
                  <a:cubicBezTo>
                    <a:pt x="122" y="81"/>
                    <a:pt x="1" y="242"/>
                    <a:pt x="1" y="444"/>
                  </a:cubicBezTo>
                  <a:lnTo>
                    <a:pt x="81" y="565"/>
                  </a:lnTo>
                  <a:lnTo>
                    <a:pt x="122" y="605"/>
                  </a:lnTo>
                  <a:cubicBezTo>
                    <a:pt x="202" y="726"/>
                    <a:pt x="323" y="807"/>
                    <a:pt x="485" y="807"/>
                  </a:cubicBezTo>
                  <a:lnTo>
                    <a:pt x="565" y="767"/>
                  </a:lnTo>
                  <a:lnTo>
                    <a:pt x="646" y="686"/>
                  </a:lnTo>
                  <a:cubicBezTo>
                    <a:pt x="807" y="605"/>
                    <a:pt x="848" y="404"/>
                    <a:pt x="767" y="242"/>
                  </a:cubicBezTo>
                  <a:cubicBezTo>
                    <a:pt x="767" y="162"/>
                    <a:pt x="727" y="121"/>
                    <a:pt x="646" y="41"/>
                  </a:cubicBezTo>
                  <a:lnTo>
                    <a:pt x="565" y="41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2"/>
            <p:cNvSpPr/>
            <p:nvPr/>
          </p:nvSpPr>
          <p:spPr>
            <a:xfrm rot="-9527801">
              <a:off x="1583564" y="1460904"/>
              <a:ext cx="26164" cy="27562"/>
            </a:xfrm>
            <a:custGeom>
              <a:avLst/>
              <a:gdLst/>
              <a:ahLst/>
              <a:cxnLst/>
              <a:rect l="l" t="t" r="r" b="b"/>
              <a:pathLst>
                <a:path w="767" h="808" extrusionOk="0">
                  <a:moveTo>
                    <a:pt x="323" y="1"/>
                  </a:moveTo>
                  <a:cubicBezTo>
                    <a:pt x="121" y="122"/>
                    <a:pt x="0" y="324"/>
                    <a:pt x="0" y="525"/>
                  </a:cubicBezTo>
                  <a:lnTo>
                    <a:pt x="41" y="687"/>
                  </a:lnTo>
                  <a:lnTo>
                    <a:pt x="202" y="807"/>
                  </a:lnTo>
                  <a:lnTo>
                    <a:pt x="323" y="807"/>
                  </a:lnTo>
                  <a:cubicBezTo>
                    <a:pt x="484" y="767"/>
                    <a:pt x="646" y="687"/>
                    <a:pt x="726" y="525"/>
                  </a:cubicBezTo>
                  <a:cubicBezTo>
                    <a:pt x="767" y="445"/>
                    <a:pt x="767" y="324"/>
                    <a:pt x="726" y="203"/>
                  </a:cubicBezTo>
                  <a:cubicBezTo>
                    <a:pt x="686" y="162"/>
                    <a:pt x="686" y="162"/>
                    <a:pt x="686" y="122"/>
                  </a:cubicBezTo>
                  <a:lnTo>
                    <a:pt x="605" y="41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2"/>
            <p:cNvSpPr/>
            <p:nvPr/>
          </p:nvSpPr>
          <p:spPr>
            <a:xfrm rot="-9527801">
              <a:off x="1857953" y="1560406"/>
              <a:ext cx="15180" cy="16885"/>
            </a:xfrm>
            <a:custGeom>
              <a:avLst/>
              <a:gdLst/>
              <a:ahLst/>
              <a:cxnLst/>
              <a:rect l="l" t="t" r="r" b="b"/>
              <a:pathLst>
                <a:path w="445" h="495" extrusionOk="0">
                  <a:moveTo>
                    <a:pt x="224" y="0"/>
                  </a:moveTo>
                  <a:cubicBezTo>
                    <a:pt x="203" y="0"/>
                    <a:pt x="183" y="4"/>
                    <a:pt x="162" y="11"/>
                  </a:cubicBezTo>
                  <a:lnTo>
                    <a:pt x="41" y="212"/>
                  </a:lnTo>
                  <a:cubicBezTo>
                    <a:pt x="41" y="253"/>
                    <a:pt x="0" y="293"/>
                    <a:pt x="0" y="373"/>
                  </a:cubicBezTo>
                  <a:lnTo>
                    <a:pt x="121" y="494"/>
                  </a:lnTo>
                  <a:lnTo>
                    <a:pt x="162" y="494"/>
                  </a:lnTo>
                  <a:cubicBezTo>
                    <a:pt x="242" y="494"/>
                    <a:pt x="323" y="494"/>
                    <a:pt x="404" y="454"/>
                  </a:cubicBezTo>
                  <a:lnTo>
                    <a:pt x="444" y="293"/>
                  </a:lnTo>
                  <a:lnTo>
                    <a:pt x="444" y="212"/>
                  </a:lnTo>
                  <a:cubicBezTo>
                    <a:pt x="411" y="79"/>
                    <a:pt x="322" y="0"/>
                    <a:pt x="2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2"/>
            <p:cNvSpPr/>
            <p:nvPr/>
          </p:nvSpPr>
          <p:spPr>
            <a:xfrm rot="-9527801">
              <a:off x="1537989" y="815669"/>
              <a:ext cx="39911" cy="49428"/>
            </a:xfrm>
            <a:custGeom>
              <a:avLst/>
              <a:gdLst/>
              <a:ahLst/>
              <a:cxnLst/>
              <a:rect l="l" t="t" r="r" b="b"/>
              <a:pathLst>
                <a:path w="1170" h="1449" extrusionOk="0">
                  <a:moveTo>
                    <a:pt x="701" y="1"/>
                  </a:moveTo>
                  <a:cubicBezTo>
                    <a:pt x="668" y="1"/>
                    <a:pt x="636" y="4"/>
                    <a:pt x="605" y="11"/>
                  </a:cubicBezTo>
                  <a:lnTo>
                    <a:pt x="403" y="172"/>
                  </a:lnTo>
                  <a:lnTo>
                    <a:pt x="323" y="252"/>
                  </a:lnTo>
                  <a:cubicBezTo>
                    <a:pt x="282" y="293"/>
                    <a:pt x="202" y="414"/>
                    <a:pt x="202" y="494"/>
                  </a:cubicBezTo>
                  <a:lnTo>
                    <a:pt x="121" y="615"/>
                  </a:lnTo>
                  <a:lnTo>
                    <a:pt x="40" y="736"/>
                  </a:lnTo>
                  <a:lnTo>
                    <a:pt x="40" y="817"/>
                  </a:lnTo>
                  <a:cubicBezTo>
                    <a:pt x="0" y="898"/>
                    <a:pt x="0" y="978"/>
                    <a:pt x="0" y="1059"/>
                  </a:cubicBezTo>
                  <a:lnTo>
                    <a:pt x="121" y="1301"/>
                  </a:lnTo>
                  <a:lnTo>
                    <a:pt x="282" y="1382"/>
                  </a:lnTo>
                  <a:lnTo>
                    <a:pt x="363" y="1422"/>
                  </a:lnTo>
                  <a:cubicBezTo>
                    <a:pt x="430" y="1439"/>
                    <a:pt x="490" y="1449"/>
                    <a:pt x="546" y="1449"/>
                  </a:cubicBezTo>
                  <a:cubicBezTo>
                    <a:pt x="625" y="1449"/>
                    <a:pt x="695" y="1429"/>
                    <a:pt x="766" y="1382"/>
                  </a:cubicBezTo>
                  <a:lnTo>
                    <a:pt x="887" y="1220"/>
                  </a:lnTo>
                  <a:lnTo>
                    <a:pt x="968" y="1059"/>
                  </a:lnTo>
                  <a:lnTo>
                    <a:pt x="968" y="978"/>
                  </a:lnTo>
                  <a:lnTo>
                    <a:pt x="1089" y="817"/>
                  </a:lnTo>
                  <a:lnTo>
                    <a:pt x="1170" y="656"/>
                  </a:lnTo>
                  <a:lnTo>
                    <a:pt x="1170" y="373"/>
                  </a:lnTo>
                  <a:cubicBezTo>
                    <a:pt x="1067" y="101"/>
                    <a:pt x="879" y="1"/>
                    <a:pt x="7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2"/>
            <p:cNvSpPr/>
            <p:nvPr/>
          </p:nvSpPr>
          <p:spPr>
            <a:xfrm rot="-9527801">
              <a:off x="1736219" y="702689"/>
              <a:ext cx="22070" cy="25891"/>
            </a:xfrm>
            <a:custGeom>
              <a:avLst/>
              <a:gdLst/>
              <a:ahLst/>
              <a:cxnLst/>
              <a:rect l="l" t="t" r="r" b="b"/>
              <a:pathLst>
                <a:path w="647" h="759" extrusionOk="0">
                  <a:moveTo>
                    <a:pt x="348" y="0"/>
                  </a:moveTo>
                  <a:cubicBezTo>
                    <a:pt x="248" y="0"/>
                    <a:pt x="142" y="46"/>
                    <a:pt x="81" y="137"/>
                  </a:cubicBezTo>
                  <a:cubicBezTo>
                    <a:pt x="1" y="217"/>
                    <a:pt x="1" y="379"/>
                    <a:pt x="41" y="500"/>
                  </a:cubicBezTo>
                  <a:cubicBezTo>
                    <a:pt x="81" y="621"/>
                    <a:pt x="162" y="701"/>
                    <a:pt x="243" y="741"/>
                  </a:cubicBezTo>
                  <a:cubicBezTo>
                    <a:pt x="266" y="753"/>
                    <a:pt x="294" y="758"/>
                    <a:pt x="322" y="758"/>
                  </a:cubicBezTo>
                  <a:cubicBezTo>
                    <a:pt x="391" y="758"/>
                    <a:pt x="468" y="730"/>
                    <a:pt x="525" y="701"/>
                  </a:cubicBezTo>
                  <a:lnTo>
                    <a:pt x="565" y="621"/>
                  </a:lnTo>
                  <a:lnTo>
                    <a:pt x="606" y="540"/>
                  </a:lnTo>
                  <a:lnTo>
                    <a:pt x="646" y="419"/>
                  </a:lnTo>
                  <a:lnTo>
                    <a:pt x="646" y="298"/>
                  </a:lnTo>
                  <a:lnTo>
                    <a:pt x="606" y="177"/>
                  </a:lnTo>
                  <a:lnTo>
                    <a:pt x="565" y="137"/>
                  </a:lnTo>
                  <a:lnTo>
                    <a:pt x="485" y="56"/>
                  </a:lnTo>
                  <a:lnTo>
                    <a:pt x="444" y="16"/>
                  </a:lnTo>
                  <a:cubicBezTo>
                    <a:pt x="414" y="5"/>
                    <a:pt x="381" y="0"/>
                    <a:pt x="3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2"/>
            <p:cNvSpPr/>
            <p:nvPr/>
          </p:nvSpPr>
          <p:spPr>
            <a:xfrm rot="-9527801">
              <a:off x="1875528" y="835184"/>
              <a:ext cx="39911" cy="42708"/>
            </a:xfrm>
            <a:custGeom>
              <a:avLst/>
              <a:gdLst/>
              <a:ahLst/>
              <a:cxnLst/>
              <a:rect l="l" t="t" r="r" b="b"/>
              <a:pathLst>
                <a:path w="1170" h="1252" extrusionOk="0">
                  <a:moveTo>
                    <a:pt x="525" y="1"/>
                  </a:moveTo>
                  <a:cubicBezTo>
                    <a:pt x="162" y="122"/>
                    <a:pt x="0" y="525"/>
                    <a:pt x="81" y="888"/>
                  </a:cubicBezTo>
                  <a:cubicBezTo>
                    <a:pt x="121" y="969"/>
                    <a:pt x="162" y="1090"/>
                    <a:pt x="242" y="1130"/>
                  </a:cubicBezTo>
                  <a:lnTo>
                    <a:pt x="404" y="1211"/>
                  </a:lnTo>
                  <a:lnTo>
                    <a:pt x="525" y="1251"/>
                  </a:lnTo>
                  <a:lnTo>
                    <a:pt x="686" y="1251"/>
                  </a:lnTo>
                  <a:lnTo>
                    <a:pt x="928" y="1170"/>
                  </a:lnTo>
                  <a:lnTo>
                    <a:pt x="1089" y="1009"/>
                  </a:lnTo>
                  <a:lnTo>
                    <a:pt x="1170" y="807"/>
                  </a:lnTo>
                  <a:lnTo>
                    <a:pt x="1170" y="565"/>
                  </a:lnTo>
                  <a:lnTo>
                    <a:pt x="1049" y="243"/>
                  </a:lnTo>
                  <a:lnTo>
                    <a:pt x="888" y="81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2"/>
            <p:cNvSpPr/>
            <p:nvPr/>
          </p:nvSpPr>
          <p:spPr>
            <a:xfrm rot="-9527801">
              <a:off x="1619619" y="834683"/>
              <a:ext cx="39945" cy="39297"/>
            </a:xfrm>
            <a:custGeom>
              <a:avLst/>
              <a:gdLst/>
              <a:ahLst/>
              <a:cxnLst/>
              <a:rect l="l" t="t" r="r" b="b"/>
              <a:pathLst>
                <a:path w="1171" h="1152" extrusionOk="0">
                  <a:moveTo>
                    <a:pt x="556" y="0"/>
                  </a:moveTo>
                  <a:cubicBezTo>
                    <a:pt x="413" y="0"/>
                    <a:pt x="270" y="36"/>
                    <a:pt x="162" y="144"/>
                  </a:cubicBezTo>
                  <a:lnTo>
                    <a:pt x="81" y="305"/>
                  </a:lnTo>
                  <a:lnTo>
                    <a:pt x="1" y="426"/>
                  </a:lnTo>
                  <a:lnTo>
                    <a:pt x="1" y="708"/>
                  </a:lnTo>
                  <a:cubicBezTo>
                    <a:pt x="122" y="991"/>
                    <a:pt x="364" y="1152"/>
                    <a:pt x="646" y="1152"/>
                  </a:cubicBezTo>
                  <a:lnTo>
                    <a:pt x="727" y="1152"/>
                  </a:lnTo>
                  <a:lnTo>
                    <a:pt x="888" y="1112"/>
                  </a:lnTo>
                  <a:lnTo>
                    <a:pt x="1009" y="1031"/>
                  </a:lnTo>
                  <a:lnTo>
                    <a:pt x="1130" y="870"/>
                  </a:lnTo>
                  <a:cubicBezTo>
                    <a:pt x="1170" y="708"/>
                    <a:pt x="1170" y="587"/>
                    <a:pt x="1130" y="426"/>
                  </a:cubicBezTo>
                  <a:cubicBezTo>
                    <a:pt x="1090" y="224"/>
                    <a:pt x="928" y="103"/>
                    <a:pt x="767" y="23"/>
                  </a:cubicBezTo>
                  <a:cubicBezTo>
                    <a:pt x="700" y="9"/>
                    <a:pt x="628" y="0"/>
                    <a:pt x="5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2"/>
            <p:cNvSpPr/>
            <p:nvPr/>
          </p:nvSpPr>
          <p:spPr>
            <a:xfrm rot="-9527801">
              <a:off x="1217568" y="696867"/>
              <a:ext cx="22070" cy="26198"/>
            </a:xfrm>
            <a:custGeom>
              <a:avLst/>
              <a:gdLst/>
              <a:ahLst/>
              <a:cxnLst/>
              <a:rect l="l" t="t" r="r" b="b"/>
              <a:pathLst>
                <a:path w="647" h="768" extrusionOk="0">
                  <a:moveTo>
                    <a:pt x="243" y="1"/>
                  </a:moveTo>
                  <a:lnTo>
                    <a:pt x="82" y="41"/>
                  </a:lnTo>
                  <a:cubicBezTo>
                    <a:pt x="1" y="162"/>
                    <a:pt x="1" y="323"/>
                    <a:pt x="82" y="444"/>
                  </a:cubicBezTo>
                  <a:cubicBezTo>
                    <a:pt x="122" y="525"/>
                    <a:pt x="162" y="565"/>
                    <a:pt x="162" y="646"/>
                  </a:cubicBezTo>
                  <a:lnTo>
                    <a:pt x="324" y="767"/>
                  </a:lnTo>
                  <a:lnTo>
                    <a:pt x="606" y="646"/>
                  </a:lnTo>
                  <a:lnTo>
                    <a:pt x="646" y="444"/>
                  </a:lnTo>
                  <a:cubicBezTo>
                    <a:pt x="566" y="364"/>
                    <a:pt x="525" y="323"/>
                    <a:pt x="485" y="243"/>
                  </a:cubicBezTo>
                  <a:cubicBezTo>
                    <a:pt x="404" y="162"/>
                    <a:pt x="324" y="81"/>
                    <a:pt x="2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2"/>
            <p:cNvSpPr/>
            <p:nvPr/>
          </p:nvSpPr>
          <p:spPr>
            <a:xfrm rot="-9527801">
              <a:off x="1673170" y="1032396"/>
              <a:ext cx="33054" cy="35920"/>
            </a:xfrm>
            <a:custGeom>
              <a:avLst/>
              <a:gdLst/>
              <a:ahLst/>
              <a:cxnLst/>
              <a:rect l="l" t="t" r="r" b="b"/>
              <a:pathLst>
                <a:path w="969" h="1053" extrusionOk="0">
                  <a:moveTo>
                    <a:pt x="404" y="1"/>
                  </a:moveTo>
                  <a:lnTo>
                    <a:pt x="323" y="41"/>
                  </a:lnTo>
                  <a:lnTo>
                    <a:pt x="162" y="202"/>
                  </a:lnTo>
                  <a:lnTo>
                    <a:pt x="41" y="404"/>
                  </a:lnTo>
                  <a:cubicBezTo>
                    <a:pt x="41" y="485"/>
                    <a:pt x="0" y="565"/>
                    <a:pt x="41" y="646"/>
                  </a:cubicBezTo>
                  <a:lnTo>
                    <a:pt x="162" y="888"/>
                  </a:lnTo>
                  <a:lnTo>
                    <a:pt x="323" y="969"/>
                  </a:lnTo>
                  <a:lnTo>
                    <a:pt x="404" y="1009"/>
                  </a:lnTo>
                  <a:cubicBezTo>
                    <a:pt x="450" y="1040"/>
                    <a:pt x="502" y="1053"/>
                    <a:pt x="555" y="1053"/>
                  </a:cubicBezTo>
                  <a:cubicBezTo>
                    <a:pt x="642" y="1053"/>
                    <a:pt x="732" y="1018"/>
                    <a:pt x="807" y="969"/>
                  </a:cubicBezTo>
                  <a:lnTo>
                    <a:pt x="928" y="807"/>
                  </a:lnTo>
                  <a:lnTo>
                    <a:pt x="968" y="646"/>
                  </a:lnTo>
                  <a:lnTo>
                    <a:pt x="968" y="444"/>
                  </a:lnTo>
                  <a:lnTo>
                    <a:pt x="928" y="283"/>
                  </a:lnTo>
                  <a:lnTo>
                    <a:pt x="767" y="81"/>
                  </a:lnTo>
                  <a:lnTo>
                    <a:pt x="60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2"/>
            <p:cNvSpPr/>
            <p:nvPr/>
          </p:nvSpPr>
          <p:spPr>
            <a:xfrm rot="-9527801">
              <a:off x="1547831" y="1050862"/>
              <a:ext cx="35783" cy="37182"/>
            </a:xfrm>
            <a:custGeom>
              <a:avLst/>
              <a:gdLst/>
              <a:ahLst/>
              <a:cxnLst/>
              <a:rect l="l" t="t" r="r" b="b"/>
              <a:pathLst>
                <a:path w="1049" h="1090" extrusionOk="0">
                  <a:moveTo>
                    <a:pt x="282" y="0"/>
                  </a:moveTo>
                  <a:lnTo>
                    <a:pt x="161" y="81"/>
                  </a:lnTo>
                  <a:lnTo>
                    <a:pt x="81" y="202"/>
                  </a:lnTo>
                  <a:cubicBezTo>
                    <a:pt x="0" y="363"/>
                    <a:pt x="0" y="525"/>
                    <a:pt x="81" y="686"/>
                  </a:cubicBezTo>
                  <a:cubicBezTo>
                    <a:pt x="121" y="847"/>
                    <a:pt x="242" y="1009"/>
                    <a:pt x="444" y="1089"/>
                  </a:cubicBezTo>
                  <a:lnTo>
                    <a:pt x="645" y="1089"/>
                  </a:lnTo>
                  <a:lnTo>
                    <a:pt x="807" y="1009"/>
                  </a:lnTo>
                  <a:lnTo>
                    <a:pt x="968" y="888"/>
                  </a:lnTo>
                  <a:cubicBezTo>
                    <a:pt x="1049" y="726"/>
                    <a:pt x="1049" y="525"/>
                    <a:pt x="1008" y="363"/>
                  </a:cubicBezTo>
                  <a:cubicBezTo>
                    <a:pt x="928" y="121"/>
                    <a:pt x="686" y="0"/>
                    <a:pt x="4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2"/>
            <p:cNvSpPr/>
            <p:nvPr/>
          </p:nvSpPr>
          <p:spPr>
            <a:xfrm rot="-9527801">
              <a:off x="1295543" y="1023597"/>
              <a:ext cx="15146" cy="19307"/>
            </a:xfrm>
            <a:custGeom>
              <a:avLst/>
              <a:gdLst/>
              <a:ahLst/>
              <a:cxnLst/>
              <a:rect l="l" t="t" r="r" b="b"/>
              <a:pathLst>
                <a:path w="444" h="566" extrusionOk="0">
                  <a:moveTo>
                    <a:pt x="282" y="1"/>
                  </a:moveTo>
                  <a:cubicBezTo>
                    <a:pt x="202" y="1"/>
                    <a:pt x="121" y="41"/>
                    <a:pt x="81" y="122"/>
                  </a:cubicBezTo>
                  <a:cubicBezTo>
                    <a:pt x="0" y="283"/>
                    <a:pt x="41" y="445"/>
                    <a:pt x="162" y="566"/>
                  </a:cubicBezTo>
                  <a:lnTo>
                    <a:pt x="323" y="566"/>
                  </a:lnTo>
                  <a:lnTo>
                    <a:pt x="363" y="364"/>
                  </a:lnTo>
                  <a:cubicBezTo>
                    <a:pt x="444" y="283"/>
                    <a:pt x="444" y="203"/>
                    <a:pt x="403" y="122"/>
                  </a:cubicBezTo>
                  <a:lnTo>
                    <a:pt x="363" y="41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2"/>
            <p:cNvSpPr/>
            <p:nvPr/>
          </p:nvSpPr>
          <p:spPr>
            <a:xfrm rot="-9527801">
              <a:off x="1343161" y="928295"/>
              <a:ext cx="23435" cy="26710"/>
            </a:xfrm>
            <a:custGeom>
              <a:avLst/>
              <a:gdLst/>
              <a:ahLst/>
              <a:cxnLst/>
              <a:rect l="l" t="t" r="r" b="b"/>
              <a:pathLst>
                <a:path w="687" h="783" extrusionOk="0">
                  <a:moveTo>
                    <a:pt x="404" y="1"/>
                  </a:moveTo>
                  <a:cubicBezTo>
                    <a:pt x="283" y="1"/>
                    <a:pt x="162" y="41"/>
                    <a:pt x="81" y="162"/>
                  </a:cubicBezTo>
                  <a:cubicBezTo>
                    <a:pt x="1" y="283"/>
                    <a:pt x="1" y="404"/>
                    <a:pt x="41" y="525"/>
                  </a:cubicBezTo>
                  <a:cubicBezTo>
                    <a:pt x="81" y="646"/>
                    <a:pt x="162" y="767"/>
                    <a:pt x="283" y="767"/>
                  </a:cubicBezTo>
                  <a:cubicBezTo>
                    <a:pt x="313" y="777"/>
                    <a:pt x="343" y="782"/>
                    <a:pt x="373" y="782"/>
                  </a:cubicBezTo>
                  <a:cubicBezTo>
                    <a:pt x="462" y="782"/>
                    <a:pt x="545" y="737"/>
                    <a:pt x="606" y="646"/>
                  </a:cubicBezTo>
                  <a:lnTo>
                    <a:pt x="646" y="606"/>
                  </a:lnTo>
                  <a:lnTo>
                    <a:pt x="686" y="445"/>
                  </a:lnTo>
                  <a:lnTo>
                    <a:pt x="686" y="364"/>
                  </a:lnTo>
                  <a:lnTo>
                    <a:pt x="646" y="203"/>
                  </a:lnTo>
                  <a:lnTo>
                    <a:pt x="565" y="122"/>
                  </a:lnTo>
                  <a:lnTo>
                    <a:pt x="485" y="41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2"/>
            <p:cNvSpPr/>
            <p:nvPr/>
          </p:nvSpPr>
          <p:spPr>
            <a:xfrm rot="-9527801">
              <a:off x="1606046" y="475556"/>
              <a:ext cx="15180" cy="16544"/>
            </a:xfrm>
            <a:custGeom>
              <a:avLst/>
              <a:gdLst/>
              <a:ahLst/>
              <a:cxnLst/>
              <a:rect l="l" t="t" r="r" b="b"/>
              <a:pathLst>
                <a:path w="445" h="485" extrusionOk="0">
                  <a:moveTo>
                    <a:pt x="121" y="1"/>
                  </a:moveTo>
                  <a:lnTo>
                    <a:pt x="0" y="202"/>
                  </a:lnTo>
                  <a:lnTo>
                    <a:pt x="41" y="243"/>
                  </a:lnTo>
                  <a:cubicBezTo>
                    <a:pt x="41" y="283"/>
                    <a:pt x="41" y="283"/>
                    <a:pt x="41" y="323"/>
                  </a:cubicBezTo>
                  <a:cubicBezTo>
                    <a:pt x="41" y="364"/>
                    <a:pt x="81" y="444"/>
                    <a:pt x="162" y="485"/>
                  </a:cubicBezTo>
                  <a:cubicBezTo>
                    <a:pt x="242" y="485"/>
                    <a:pt x="323" y="485"/>
                    <a:pt x="404" y="444"/>
                  </a:cubicBezTo>
                  <a:lnTo>
                    <a:pt x="404" y="364"/>
                  </a:lnTo>
                  <a:cubicBezTo>
                    <a:pt x="444" y="323"/>
                    <a:pt x="444" y="243"/>
                    <a:pt x="404" y="202"/>
                  </a:cubicBezTo>
                  <a:cubicBezTo>
                    <a:pt x="363" y="41"/>
                    <a:pt x="202" y="41"/>
                    <a:pt x="1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2"/>
            <p:cNvSpPr/>
            <p:nvPr/>
          </p:nvSpPr>
          <p:spPr>
            <a:xfrm rot="-9527801">
              <a:off x="1560542" y="1180655"/>
              <a:ext cx="39945" cy="39911"/>
            </a:xfrm>
            <a:custGeom>
              <a:avLst/>
              <a:gdLst/>
              <a:ahLst/>
              <a:cxnLst/>
              <a:rect l="l" t="t" r="r" b="b"/>
              <a:pathLst>
                <a:path w="1171" h="1170" extrusionOk="0">
                  <a:moveTo>
                    <a:pt x="606" y="0"/>
                  </a:moveTo>
                  <a:cubicBezTo>
                    <a:pt x="364" y="0"/>
                    <a:pt x="162" y="121"/>
                    <a:pt x="41" y="323"/>
                  </a:cubicBezTo>
                  <a:lnTo>
                    <a:pt x="1" y="484"/>
                  </a:lnTo>
                  <a:lnTo>
                    <a:pt x="1" y="645"/>
                  </a:lnTo>
                  <a:lnTo>
                    <a:pt x="41" y="807"/>
                  </a:lnTo>
                  <a:cubicBezTo>
                    <a:pt x="162" y="968"/>
                    <a:pt x="364" y="1089"/>
                    <a:pt x="566" y="1170"/>
                  </a:cubicBezTo>
                  <a:lnTo>
                    <a:pt x="727" y="1170"/>
                  </a:lnTo>
                  <a:lnTo>
                    <a:pt x="848" y="1129"/>
                  </a:lnTo>
                  <a:lnTo>
                    <a:pt x="1009" y="1008"/>
                  </a:lnTo>
                  <a:cubicBezTo>
                    <a:pt x="1130" y="847"/>
                    <a:pt x="1170" y="645"/>
                    <a:pt x="1090" y="444"/>
                  </a:cubicBezTo>
                  <a:cubicBezTo>
                    <a:pt x="1049" y="202"/>
                    <a:pt x="848" y="40"/>
                    <a:pt x="6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2"/>
            <p:cNvSpPr/>
            <p:nvPr/>
          </p:nvSpPr>
          <p:spPr>
            <a:xfrm rot="-9527801">
              <a:off x="2063771" y="930861"/>
              <a:ext cx="27562" cy="27085"/>
            </a:xfrm>
            <a:custGeom>
              <a:avLst/>
              <a:gdLst/>
              <a:ahLst/>
              <a:cxnLst/>
              <a:rect l="l" t="t" r="r" b="b"/>
              <a:pathLst>
                <a:path w="808" h="794" extrusionOk="0">
                  <a:moveTo>
                    <a:pt x="364" y="1"/>
                  </a:moveTo>
                  <a:cubicBezTo>
                    <a:pt x="283" y="41"/>
                    <a:pt x="202" y="82"/>
                    <a:pt x="122" y="162"/>
                  </a:cubicBezTo>
                  <a:lnTo>
                    <a:pt x="81" y="162"/>
                  </a:lnTo>
                  <a:lnTo>
                    <a:pt x="1" y="323"/>
                  </a:lnTo>
                  <a:lnTo>
                    <a:pt x="1" y="444"/>
                  </a:lnTo>
                  <a:lnTo>
                    <a:pt x="1" y="525"/>
                  </a:lnTo>
                  <a:cubicBezTo>
                    <a:pt x="41" y="646"/>
                    <a:pt x="122" y="727"/>
                    <a:pt x="243" y="767"/>
                  </a:cubicBezTo>
                  <a:cubicBezTo>
                    <a:pt x="293" y="784"/>
                    <a:pt x="350" y="794"/>
                    <a:pt x="411" y="794"/>
                  </a:cubicBezTo>
                  <a:cubicBezTo>
                    <a:pt x="497" y="794"/>
                    <a:pt x="592" y="774"/>
                    <a:pt x="686" y="727"/>
                  </a:cubicBezTo>
                  <a:lnTo>
                    <a:pt x="727" y="646"/>
                  </a:lnTo>
                  <a:lnTo>
                    <a:pt x="807" y="485"/>
                  </a:lnTo>
                  <a:lnTo>
                    <a:pt x="807" y="364"/>
                  </a:lnTo>
                  <a:lnTo>
                    <a:pt x="807" y="323"/>
                  </a:lnTo>
                  <a:cubicBezTo>
                    <a:pt x="767" y="203"/>
                    <a:pt x="686" y="82"/>
                    <a:pt x="5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2"/>
            <p:cNvSpPr/>
            <p:nvPr/>
          </p:nvSpPr>
          <p:spPr>
            <a:xfrm rot="-9527801">
              <a:off x="1766592" y="1057350"/>
              <a:ext cx="31690" cy="36602"/>
            </a:xfrm>
            <a:custGeom>
              <a:avLst/>
              <a:gdLst/>
              <a:ahLst/>
              <a:cxnLst/>
              <a:rect l="l" t="t" r="r" b="b"/>
              <a:pathLst>
                <a:path w="929" h="1073" extrusionOk="0">
                  <a:moveTo>
                    <a:pt x="404" y="1"/>
                  </a:moveTo>
                  <a:lnTo>
                    <a:pt x="243" y="41"/>
                  </a:lnTo>
                  <a:lnTo>
                    <a:pt x="81" y="243"/>
                  </a:lnTo>
                  <a:lnTo>
                    <a:pt x="1" y="445"/>
                  </a:lnTo>
                  <a:lnTo>
                    <a:pt x="1" y="687"/>
                  </a:lnTo>
                  <a:cubicBezTo>
                    <a:pt x="115" y="1002"/>
                    <a:pt x="291" y="1073"/>
                    <a:pt x="427" y="1073"/>
                  </a:cubicBezTo>
                  <a:cubicBezTo>
                    <a:pt x="482" y="1073"/>
                    <a:pt x="530" y="1061"/>
                    <a:pt x="565" y="1049"/>
                  </a:cubicBezTo>
                  <a:lnTo>
                    <a:pt x="727" y="928"/>
                  </a:lnTo>
                  <a:lnTo>
                    <a:pt x="888" y="727"/>
                  </a:lnTo>
                  <a:cubicBezTo>
                    <a:pt x="928" y="606"/>
                    <a:pt x="928" y="485"/>
                    <a:pt x="928" y="364"/>
                  </a:cubicBezTo>
                  <a:lnTo>
                    <a:pt x="807" y="122"/>
                  </a:lnTo>
                  <a:lnTo>
                    <a:pt x="646" y="41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2"/>
            <p:cNvSpPr/>
            <p:nvPr/>
          </p:nvSpPr>
          <p:spPr>
            <a:xfrm rot="-9527801">
              <a:off x="1809023" y="1291630"/>
              <a:ext cx="38546" cy="42810"/>
            </a:xfrm>
            <a:custGeom>
              <a:avLst/>
              <a:gdLst/>
              <a:ahLst/>
              <a:cxnLst/>
              <a:rect l="l" t="t" r="r" b="b"/>
              <a:pathLst>
                <a:path w="1130" h="1255" extrusionOk="0">
                  <a:moveTo>
                    <a:pt x="528" y="1"/>
                  </a:moveTo>
                  <a:cubicBezTo>
                    <a:pt x="417" y="1"/>
                    <a:pt x="301" y="35"/>
                    <a:pt x="202" y="85"/>
                  </a:cubicBezTo>
                  <a:lnTo>
                    <a:pt x="81" y="246"/>
                  </a:lnTo>
                  <a:lnTo>
                    <a:pt x="0" y="408"/>
                  </a:lnTo>
                  <a:lnTo>
                    <a:pt x="0" y="609"/>
                  </a:lnTo>
                  <a:cubicBezTo>
                    <a:pt x="0" y="649"/>
                    <a:pt x="40" y="690"/>
                    <a:pt x="40" y="730"/>
                  </a:cubicBezTo>
                  <a:cubicBezTo>
                    <a:pt x="121" y="1053"/>
                    <a:pt x="403" y="1254"/>
                    <a:pt x="726" y="1254"/>
                  </a:cubicBezTo>
                  <a:lnTo>
                    <a:pt x="887" y="1174"/>
                  </a:lnTo>
                  <a:lnTo>
                    <a:pt x="968" y="1093"/>
                  </a:lnTo>
                  <a:lnTo>
                    <a:pt x="1089" y="972"/>
                  </a:lnTo>
                  <a:cubicBezTo>
                    <a:pt x="1129" y="770"/>
                    <a:pt x="1129" y="609"/>
                    <a:pt x="1089" y="448"/>
                  </a:cubicBezTo>
                  <a:cubicBezTo>
                    <a:pt x="1008" y="246"/>
                    <a:pt x="887" y="125"/>
                    <a:pt x="726" y="45"/>
                  </a:cubicBezTo>
                  <a:cubicBezTo>
                    <a:pt x="664" y="14"/>
                    <a:pt x="597" y="1"/>
                    <a:pt x="5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2"/>
            <p:cNvSpPr/>
            <p:nvPr/>
          </p:nvSpPr>
          <p:spPr>
            <a:xfrm rot="-9527801">
              <a:off x="1474706" y="666969"/>
              <a:ext cx="23401" cy="23401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242" y="0"/>
                  </a:moveTo>
                  <a:lnTo>
                    <a:pt x="161" y="81"/>
                  </a:lnTo>
                  <a:lnTo>
                    <a:pt x="40" y="242"/>
                  </a:lnTo>
                  <a:cubicBezTo>
                    <a:pt x="0" y="283"/>
                    <a:pt x="0" y="363"/>
                    <a:pt x="40" y="444"/>
                  </a:cubicBezTo>
                  <a:lnTo>
                    <a:pt x="81" y="565"/>
                  </a:lnTo>
                  <a:lnTo>
                    <a:pt x="282" y="686"/>
                  </a:lnTo>
                  <a:lnTo>
                    <a:pt x="444" y="686"/>
                  </a:lnTo>
                  <a:lnTo>
                    <a:pt x="524" y="605"/>
                  </a:lnTo>
                  <a:lnTo>
                    <a:pt x="645" y="404"/>
                  </a:lnTo>
                  <a:cubicBezTo>
                    <a:pt x="686" y="363"/>
                    <a:pt x="686" y="283"/>
                    <a:pt x="686" y="242"/>
                  </a:cubicBezTo>
                  <a:lnTo>
                    <a:pt x="605" y="162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2"/>
            <p:cNvSpPr/>
            <p:nvPr/>
          </p:nvSpPr>
          <p:spPr>
            <a:xfrm rot="-9527801">
              <a:off x="2100858" y="669152"/>
              <a:ext cx="19307" cy="15419"/>
            </a:xfrm>
            <a:custGeom>
              <a:avLst/>
              <a:gdLst/>
              <a:ahLst/>
              <a:cxnLst/>
              <a:rect l="l" t="t" r="r" b="b"/>
              <a:pathLst>
                <a:path w="566" h="452" extrusionOk="0">
                  <a:moveTo>
                    <a:pt x="330" y="0"/>
                  </a:moveTo>
                  <a:cubicBezTo>
                    <a:pt x="289" y="0"/>
                    <a:pt x="245" y="10"/>
                    <a:pt x="202" y="32"/>
                  </a:cubicBezTo>
                  <a:cubicBezTo>
                    <a:pt x="81" y="72"/>
                    <a:pt x="1" y="193"/>
                    <a:pt x="41" y="355"/>
                  </a:cubicBezTo>
                  <a:lnTo>
                    <a:pt x="121" y="435"/>
                  </a:lnTo>
                  <a:cubicBezTo>
                    <a:pt x="154" y="446"/>
                    <a:pt x="189" y="451"/>
                    <a:pt x="225" y="451"/>
                  </a:cubicBezTo>
                  <a:cubicBezTo>
                    <a:pt x="323" y="451"/>
                    <a:pt x="425" y="414"/>
                    <a:pt x="484" y="355"/>
                  </a:cubicBezTo>
                  <a:lnTo>
                    <a:pt x="565" y="234"/>
                  </a:lnTo>
                  <a:lnTo>
                    <a:pt x="565" y="193"/>
                  </a:lnTo>
                  <a:cubicBezTo>
                    <a:pt x="536" y="75"/>
                    <a:pt x="441" y="0"/>
                    <a:pt x="3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0" name="Google Shape;1290;p32"/>
          <p:cNvGrpSpPr/>
          <p:nvPr/>
        </p:nvGrpSpPr>
        <p:grpSpPr>
          <a:xfrm>
            <a:off x="-1068559" y="2502562"/>
            <a:ext cx="4181011" cy="3599586"/>
            <a:chOff x="-1068559" y="2502562"/>
            <a:chExt cx="4181011" cy="3599586"/>
          </a:xfrm>
        </p:grpSpPr>
        <p:sp>
          <p:nvSpPr>
            <p:cNvPr id="1291" name="Google Shape;1291;p32"/>
            <p:cNvSpPr/>
            <p:nvPr/>
          </p:nvSpPr>
          <p:spPr>
            <a:xfrm rot="6704763">
              <a:off x="-214760" y="2544978"/>
              <a:ext cx="2473413" cy="3514755"/>
            </a:xfrm>
            <a:custGeom>
              <a:avLst/>
              <a:gdLst/>
              <a:ahLst/>
              <a:cxnLst/>
              <a:rect l="l" t="t" r="r" b="b"/>
              <a:pathLst>
                <a:path w="72513" h="103042" extrusionOk="0">
                  <a:moveTo>
                    <a:pt x="56380" y="1"/>
                  </a:moveTo>
                  <a:cubicBezTo>
                    <a:pt x="45008" y="20044"/>
                    <a:pt x="21415" y="28675"/>
                    <a:pt x="9679" y="48436"/>
                  </a:cubicBezTo>
                  <a:cubicBezTo>
                    <a:pt x="1" y="64648"/>
                    <a:pt x="444" y="87273"/>
                    <a:pt x="10728" y="103042"/>
                  </a:cubicBezTo>
                  <a:lnTo>
                    <a:pt x="22504" y="99815"/>
                  </a:lnTo>
                  <a:cubicBezTo>
                    <a:pt x="21496" y="98323"/>
                    <a:pt x="21657" y="96266"/>
                    <a:pt x="21940" y="94451"/>
                  </a:cubicBezTo>
                  <a:cubicBezTo>
                    <a:pt x="23391" y="86144"/>
                    <a:pt x="27908" y="78562"/>
                    <a:pt x="34240" y="73682"/>
                  </a:cubicBezTo>
                  <a:cubicBezTo>
                    <a:pt x="43556" y="66584"/>
                    <a:pt x="56138" y="65495"/>
                    <a:pt x="64608" y="57268"/>
                  </a:cubicBezTo>
                  <a:cubicBezTo>
                    <a:pt x="68721" y="53235"/>
                    <a:pt x="71463" y="47992"/>
                    <a:pt x="72512" y="42346"/>
                  </a:cubicBezTo>
                  <a:lnTo>
                    <a:pt x="563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2"/>
            <p:cNvSpPr/>
            <p:nvPr/>
          </p:nvSpPr>
          <p:spPr>
            <a:xfrm rot="7217726">
              <a:off x="802535" y="4312647"/>
              <a:ext cx="16544" cy="9687"/>
            </a:xfrm>
            <a:custGeom>
              <a:avLst/>
              <a:gdLst/>
              <a:ahLst/>
              <a:cxnLst/>
              <a:rect l="l" t="t" r="r" b="b"/>
              <a:pathLst>
                <a:path w="485" h="284" extrusionOk="0">
                  <a:moveTo>
                    <a:pt x="445" y="1"/>
                  </a:moveTo>
                  <a:lnTo>
                    <a:pt x="324" y="41"/>
                  </a:lnTo>
                  <a:cubicBezTo>
                    <a:pt x="283" y="41"/>
                    <a:pt x="253" y="31"/>
                    <a:pt x="218" y="31"/>
                  </a:cubicBezTo>
                  <a:cubicBezTo>
                    <a:pt x="182" y="31"/>
                    <a:pt x="142" y="41"/>
                    <a:pt x="82" y="81"/>
                  </a:cubicBezTo>
                  <a:lnTo>
                    <a:pt x="82" y="122"/>
                  </a:lnTo>
                  <a:lnTo>
                    <a:pt x="1" y="162"/>
                  </a:lnTo>
                  <a:cubicBezTo>
                    <a:pt x="1" y="202"/>
                    <a:pt x="41" y="243"/>
                    <a:pt x="82" y="283"/>
                  </a:cubicBezTo>
                  <a:lnTo>
                    <a:pt x="283" y="283"/>
                  </a:lnTo>
                  <a:cubicBezTo>
                    <a:pt x="404" y="243"/>
                    <a:pt x="485" y="122"/>
                    <a:pt x="4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2"/>
            <p:cNvSpPr/>
            <p:nvPr/>
          </p:nvSpPr>
          <p:spPr>
            <a:xfrm rot="7217726">
              <a:off x="1155721" y="3963156"/>
              <a:ext cx="15179" cy="10199"/>
            </a:xfrm>
            <a:custGeom>
              <a:avLst/>
              <a:gdLst/>
              <a:ahLst/>
              <a:cxnLst/>
              <a:rect l="l" t="t" r="r" b="b"/>
              <a:pathLst>
                <a:path w="445" h="299" extrusionOk="0">
                  <a:moveTo>
                    <a:pt x="251" y="1"/>
                  </a:moveTo>
                  <a:cubicBezTo>
                    <a:pt x="222" y="1"/>
                    <a:pt x="192" y="6"/>
                    <a:pt x="162" y="16"/>
                  </a:cubicBezTo>
                  <a:cubicBezTo>
                    <a:pt x="121" y="16"/>
                    <a:pt x="81" y="56"/>
                    <a:pt x="41" y="97"/>
                  </a:cubicBezTo>
                  <a:cubicBezTo>
                    <a:pt x="0" y="177"/>
                    <a:pt x="0" y="258"/>
                    <a:pt x="0" y="298"/>
                  </a:cubicBezTo>
                  <a:lnTo>
                    <a:pt x="162" y="258"/>
                  </a:lnTo>
                  <a:cubicBezTo>
                    <a:pt x="162" y="258"/>
                    <a:pt x="198" y="276"/>
                    <a:pt x="245" y="276"/>
                  </a:cubicBezTo>
                  <a:cubicBezTo>
                    <a:pt x="269" y="276"/>
                    <a:pt x="296" y="272"/>
                    <a:pt x="323" y="258"/>
                  </a:cubicBezTo>
                  <a:cubicBezTo>
                    <a:pt x="323" y="258"/>
                    <a:pt x="323" y="218"/>
                    <a:pt x="323" y="218"/>
                  </a:cubicBezTo>
                  <a:lnTo>
                    <a:pt x="444" y="137"/>
                  </a:lnTo>
                  <a:cubicBezTo>
                    <a:pt x="414" y="46"/>
                    <a:pt x="338" y="1"/>
                    <a:pt x="2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2"/>
            <p:cNvSpPr/>
            <p:nvPr/>
          </p:nvSpPr>
          <p:spPr>
            <a:xfrm rot="7217726">
              <a:off x="192044" y="3888462"/>
              <a:ext cx="19273" cy="15725"/>
            </a:xfrm>
            <a:custGeom>
              <a:avLst/>
              <a:gdLst/>
              <a:ahLst/>
              <a:cxnLst/>
              <a:rect l="l" t="t" r="r" b="b"/>
              <a:pathLst>
                <a:path w="565" h="461" extrusionOk="0">
                  <a:moveTo>
                    <a:pt x="284" y="0"/>
                  </a:moveTo>
                  <a:cubicBezTo>
                    <a:pt x="215" y="0"/>
                    <a:pt x="138" y="29"/>
                    <a:pt x="81" y="57"/>
                  </a:cubicBezTo>
                  <a:lnTo>
                    <a:pt x="0" y="218"/>
                  </a:lnTo>
                  <a:lnTo>
                    <a:pt x="81" y="380"/>
                  </a:lnTo>
                  <a:lnTo>
                    <a:pt x="242" y="460"/>
                  </a:lnTo>
                  <a:cubicBezTo>
                    <a:pt x="323" y="420"/>
                    <a:pt x="363" y="380"/>
                    <a:pt x="403" y="339"/>
                  </a:cubicBezTo>
                  <a:cubicBezTo>
                    <a:pt x="484" y="339"/>
                    <a:pt x="524" y="299"/>
                    <a:pt x="565" y="218"/>
                  </a:cubicBezTo>
                  <a:lnTo>
                    <a:pt x="444" y="17"/>
                  </a:lnTo>
                  <a:lnTo>
                    <a:pt x="363" y="17"/>
                  </a:lnTo>
                  <a:cubicBezTo>
                    <a:pt x="339" y="5"/>
                    <a:pt x="312" y="0"/>
                    <a:pt x="2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2"/>
            <p:cNvSpPr/>
            <p:nvPr/>
          </p:nvSpPr>
          <p:spPr>
            <a:xfrm rot="7217726">
              <a:off x="202477" y="3251155"/>
              <a:ext cx="17908" cy="16066"/>
            </a:xfrm>
            <a:custGeom>
              <a:avLst/>
              <a:gdLst/>
              <a:ahLst/>
              <a:cxnLst/>
              <a:rect l="l" t="t" r="r" b="b"/>
              <a:pathLst>
                <a:path w="525" h="471" extrusionOk="0">
                  <a:moveTo>
                    <a:pt x="283" y="0"/>
                  </a:moveTo>
                  <a:cubicBezTo>
                    <a:pt x="122" y="0"/>
                    <a:pt x="1" y="162"/>
                    <a:pt x="41" y="363"/>
                  </a:cubicBezTo>
                  <a:lnTo>
                    <a:pt x="122" y="444"/>
                  </a:lnTo>
                  <a:cubicBezTo>
                    <a:pt x="155" y="461"/>
                    <a:pt x="202" y="471"/>
                    <a:pt x="252" y="471"/>
                  </a:cubicBezTo>
                  <a:cubicBezTo>
                    <a:pt x="322" y="471"/>
                    <a:pt x="397" y="451"/>
                    <a:pt x="444" y="404"/>
                  </a:cubicBezTo>
                  <a:cubicBezTo>
                    <a:pt x="525" y="323"/>
                    <a:pt x="525" y="242"/>
                    <a:pt x="525" y="202"/>
                  </a:cubicBezTo>
                  <a:lnTo>
                    <a:pt x="404" y="81"/>
                  </a:lnTo>
                  <a:lnTo>
                    <a:pt x="444" y="81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2"/>
            <p:cNvSpPr/>
            <p:nvPr/>
          </p:nvSpPr>
          <p:spPr>
            <a:xfrm rot="7217726">
              <a:off x="473627" y="3371247"/>
              <a:ext cx="22070" cy="26641"/>
            </a:xfrm>
            <a:custGeom>
              <a:avLst/>
              <a:gdLst/>
              <a:ahLst/>
              <a:cxnLst/>
              <a:rect l="l" t="t" r="r" b="b"/>
              <a:pathLst>
                <a:path w="647" h="781" extrusionOk="0">
                  <a:moveTo>
                    <a:pt x="347" y="1"/>
                  </a:moveTo>
                  <a:cubicBezTo>
                    <a:pt x="322" y="1"/>
                    <a:pt x="300" y="5"/>
                    <a:pt x="283" y="14"/>
                  </a:cubicBezTo>
                  <a:lnTo>
                    <a:pt x="203" y="14"/>
                  </a:lnTo>
                  <a:lnTo>
                    <a:pt x="82" y="94"/>
                  </a:lnTo>
                  <a:lnTo>
                    <a:pt x="41" y="175"/>
                  </a:lnTo>
                  <a:cubicBezTo>
                    <a:pt x="1" y="256"/>
                    <a:pt x="1" y="377"/>
                    <a:pt x="41" y="498"/>
                  </a:cubicBezTo>
                  <a:cubicBezTo>
                    <a:pt x="82" y="619"/>
                    <a:pt x="243" y="740"/>
                    <a:pt x="364" y="780"/>
                  </a:cubicBezTo>
                  <a:lnTo>
                    <a:pt x="525" y="699"/>
                  </a:lnTo>
                  <a:lnTo>
                    <a:pt x="646" y="538"/>
                  </a:lnTo>
                  <a:lnTo>
                    <a:pt x="646" y="336"/>
                  </a:lnTo>
                  <a:lnTo>
                    <a:pt x="646" y="296"/>
                  </a:lnTo>
                  <a:cubicBezTo>
                    <a:pt x="582" y="72"/>
                    <a:pt x="442" y="1"/>
                    <a:pt x="3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2"/>
            <p:cNvSpPr/>
            <p:nvPr/>
          </p:nvSpPr>
          <p:spPr>
            <a:xfrm rot="7217726">
              <a:off x="311477" y="3530909"/>
              <a:ext cx="12416" cy="14020"/>
            </a:xfrm>
            <a:custGeom>
              <a:avLst/>
              <a:gdLst/>
              <a:ahLst/>
              <a:cxnLst/>
              <a:rect l="l" t="t" r="r" b="b"/>
              <a:pathLst>
                <a:path w="364" h="411" extrusionOk="0">
                  <a:moveTo>
                    <a:pt x="172" y="1"/>
                  </a:moveTo>
                  <a:cubicBezTo>
                    <a:pt x="156" y="1"/>
                    <a:pt x="140" y="3"/>
                    <a:pt x="122" y="7"/>
                  </a:cubicBezTo>
                  <a:lnTo>
                    <a:pt x="82" y="88"/>
                  </a:lnTo>
                  <a:lnTo>
                    <a:pt x="1" y="249"/>
                  </a:lnTo>
                  <a:cubicBezTo>
                    <a:pt x="1" y="290"/>
                    <a:pt x="41" y="370"/>
                    <a:pt x="122" y="410"/>
                  </a:cubicBezTo>
                  <a:cubicBezTo>
                    <a:pt x="203" y="410"/>
                    <a:pt x="243" y="410"/>
                    <a:pt x="324" y="370"/>
                  </a:cubicBezTo>
                  <a:lnTo>
                    <a:pt x="364" y="209"/>
                  </a:lnTo>
                  <a:lnTo>
                    <a:pt x="364" y="169"/>
                  </a:lnTo>
                  <a:cubicBezTo>
                    <a:pt x="364" y="133"/>
                    <a:pt x="300" y="1"/>
                    <a:pt x="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2"/>
            <p:cNvSpPr/>
            <p:nvPr/>
          </p:nvSpPr>
          <p:spPr>
            <a:xfrm rot="7217726">
              <a:off x="73236" y="3630643"/>
              <a:ext cx="13781" cy="16544"/>
            </a:xfrm>
            <a:custGeom>
              <a:avLst/>
              <a:gdLst/>
              <a:ahLst/>
              <a:cxnLst/>
              <a:rect l="l" t="t" r="r" b="b"/>
              <a:pathLst>
                <a:path w="404" h="485" extrusionOk="0">
                  <a:moveTo>
                    <a:pt x="121" y="1"/>
                  </a:moveTo>
                  <a:lnTo>
                    <a:pt x="0" y="202"/>
                  </a:lnTo>
                  <a:cubicBezTo>
                    <a:pt x="0" y="243"/>
                    <a:pt x="41" y="323"/>
                    <a:pt x="81" y="364"/>
                  </a:cubicBezTo>
                  <a:lnTo>
                    <a:pt x="202" y="485"/>
                  </a:lnTo>
                  <a:cubicBezTo>
                    <a:pt x="283" y="444"/>
                    <a:pt x="323" y="404"/>
                    <a:pt x="363" y="323"/>
                  </a:cubicBezTo>
                  <a:cubicBezTo>
                    <a:pt x="404" y="283"/>
                    <a:pt x="404" y="162"/>
                    <a:pt x="363" y="122"/>
                  </a:cubicBezTo>
                  <a:lnTo>
                    <a:pt x="363" y="81"/>
                  </a:lnTo>
                  <a:lnTo>
                    <a:pt x="2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2"/>
            <p:cNvSpPr/>
            <p:nvPr/>
          </p:nvSpPr>
          <p:spPr>
            <a:xfrm rot="7217726">
              <a:off x="396655" y="3196498"/>
              <a:ext cx="13781" cy="16885"/>
            </a:xfrm>
            <a:custGeom>
              <a:avLst/>
              <a:gdLst/>
              <a:ahLst/>
              <a:cxnLst/>
              <a:rect l="l" t="t" r="r" b="b"/>
              <a:pathLst>
                <a:path w="404" h="495" extrusionOk="0">
                  <a:moveTo>
                    <a:pt x="243" y="0"/>
                  </a:moveTo>
                  <a:cubicBezTo>
                    <a:pt x="162" y="0"/>
                    <a:pt x="81" y="41"/>
                    <a:pt x="41" y="121"/>
                  </a:cubicBezTo>
                  <a:cubicBezTo>
                    <a:pt x="41" y="202"/>
                    <a:pt x="1" y="283"/>
                    <a:pt x="41" y="323"/>
                  </a:cubicBezTo>
                  <a:cubicBezTo>
                    <a:pt x="74" y="422"/>
                    <a:pt x="162" y="495"/>
                    <a:pt x="259" y="495"/>
                  </a:cubicBezTo>
                  <a:cubicBezTo>
                    <a:pt x="280" y="495"/>
                    <a:pt x="302" y="491"/>
                    <a:pt x="323" y="484"/>
                  </a:cubicBezTo>
                  <a:lnTo>
                    <a:pt x="404" y="363"/>
                  </a:lnTo>
                  <a:lnTo>
                    <a:pt x="404" y="323"/>
                  </a:lnTo>
                  <a:cubicBezTo>
                    <a:pt x="404" y="242"/>
                    <a:pt x="404" y="162"/>
                    <a:pt x="404" y="121"/>
                  </a:cubicBezTo>
                  <a:cubicBezTo>
                    <a:pt x="404" y="81"/>
                    <a:pt x="364" y="81"/>
                    <a:pt x="364" y="41"/>
                  </a:cubicBezTo>
                  <a:lnTo>
                    <a:pt x="2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2"/>
            <p:cNvSpPr/>
            <p:nvPr/>
          </p:nvSpPr>
          <p:spPr>
            <a:xfrm rot="7217726">
              <a:off x="1089968" y="4176162"/>
              <a:ext cx="13781" cy="17908"/>
            </a:xfrm>
            <a:custGeom>
              <a:avLst/>
              <a:gdLst/>
              <a:ahLst/>
              <a:cxnLst/>
              <a:rect l="l" t="t" r="r" b="b"/>
              <a:pathLst>
                <a:path w="404" h="525" extrusionOk="0">
                  <a:moveTo>
                    <a:pt x="202" y="1"/>
                  </a:moveTo>
                  <a:lnTo>
                    <a:pt x="81" y="162"/>
                  </a:lnTo>
                  <a:cubicBezTo>
                    <a:pt x="81" y="162"/>
                    <a:pt x="81" y="202"/>
                    <a:pt x="41" y="202"/>
                  </a:cubicBezTo>
                  <a:cubicBezTo>
                    <a:pt x="0" y="283"/>
                    <a:pt x="0" y="364"/>
                    <a:pt x="0" y="444"/>
                  </a:cubicBezTo>
                  <a:lnTo>
                    <a:pt x="162" y="525"/>
                  </a:lnTo>
                  <a:cubicBezTo>
                    <a:pt x="323" y="444"/>
                    <a:pt x="404" y="283"/>
                    <a:pt x="363" y="122"/>
                  </a:cubicBezTo>
                  <a:cubicBezTo>
                    <a:pt x="323" y="41"/>
                    <a:pt x="283" y="1"/>
                    <a:pt x="2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2"/>
            <p:cNvSpPr/>
            <p:nvPr/>
          </p:nvSpPr>
          <p:spPr>
            <a:xfrm rot="7217726">
              <a:off x="1117804" y="3748249"/>
              <a:ext cx="42673" cy="35782"/>
            </a:xfrm>
            <a:custGeom>
              <a:avLst/>
              <a:gdLst/>
              <a:ahLst/>
              <a:cxnLst/>
              <a:rect l="l" t="t" r="r" b="b"/>
              <a:pathLst>
                <a:path w="1251" h="1049" extrusionOk="0">
                  <a:moveTo>
                    <a:pt x="534" y="1"/>
                  </a:moveTo>
                  <a:cubicBezTo>
                    <a:pt x="422" y="1"/>
                    <a:pt x="291" y="38"/>
                    <a:pt x="202" y="97"/>
                  </a:cubicBezTo>
                  <a:cubicBezTo>
                    <a:pt x="81" y="218"/>
                    <a:pt x="0" y="379"/>
                    <a:pt x="41" y="581"/>
                  </a:cubicBezTo>
                  <a:lnTo>
                    <a:pt x="121" y="742"/>
                  </a:lnTo>
                  <a:lnTo>
                    <a:pt x="242" y="863"/>
                  </a:lnTo>
                  <a:lnTo>
                    <a:pt x="363" y="944"/>
                  </a:lnTo>
                  <a:lnTo>
                    <a:pt x="404" y="944"/>
                  </a:lnTo>
                  <a:cubicBezTo>
                    <a:pt x="506" y="1021"/>
                    <a:pt x="624" y="1049"/>
                    <a:pt x="739" y="1049"/>
                  </a:cubicBezTo>
                  <a:cubicBezTo>
                    <a:pt x="804" y="1049"/>
                    <a:pt x="869" y="1039"/>
                    <a:pt x="928" y="1025"/>
                  </a:cubicBezTo>
                  <a:cubicBezTo>
                    <a:pt x="1089" y="944"/>
                    <a:pt x="1210" y="823"/>
                    <a:pt x="1251" y="662"/>
                  </a:cubicBezTo>
                  <a:lnTo>
                    <a:pt x="1170" y="339"/>
                  </a:lnTo>
                  <a:lnTo>
                    <a:pt x="1049" y="218"/>
                  </a:lnTo>
                  <a:lnTo>
                    <a:pt x="1049" y="178"/>
                  </a:lnTo>
                  <a:cubicBezTo>
                    <a:pt x="968" y="57"/>
                    <a:pt x="807" y="16"/>
                    <a:pt x="646" y="16"/>
                  </a:cubicBezTo>
                  <a:cubicBezTo>
                    <a:pt x="613" y="6"/>
                    <a:pt x="575" y="1"/>
                    <a:pt x="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2"/>
            <p:cNvSpPr/>
            <p:nvPr/>
          </p:nvSpPr>
          <p:spPr>
            <a:xfrm rot="7217726">
              <a:off x="856800" y="4027194"/>
              <a:ext cx="23434" cy="25140"/>
            </a:xfrm>
            <a:custGeom>
              <a:avLst/>
              <a:gdLst/>
              <a:ahLst/>
              <a:cxnLst/>
              <a:rect l="l" t="t" r="r" b="b"/>
              <a:pathLst>
                <a:path w="687" h="737" extrusionOk="0">
                  <a:moveTo>
                    <a:pt x="283" y="0"/>
                  </a:moveTo>
                  <a:lnTo>
                    <a:pt x="202" y="41"/>
                  </a:lnTo>
                  <a:lnTo>
                    <a:pt x="122" y="81"/>
                  </a:lnTo>
                  <a:lnTo>
                    <a:pt x="81" y="162"/>
                  </a:lnTo>
                  <a:lnTo>
                    <a:pt x="41" y="202"/>
                  </a:lnTo>
                  <a:cubicBezTo>
                    <a:pt x="1" y="323"/>
                    <a:pt x="1" y="404"/>
                    <a:pt x="41" y="525"/>
                  </a:cubicBezTo>
                  <a:cubicBezTo>
                    <a:pt x="75" y="658"/>
                    <a:pt x="191" y="737"/>
                    <a:pt x="322" y="737"/>
                  </a:cubicBezTo>
                  <a:cubicBezTo>
                    <a:pt x="349" y="737"/>
                    <a:pt x="376" y="733"/>
                    <a:pt x="404" y="726"/>
                  </a:cubicBezTo>
                  <a:lnTo>
                    <a:pt x="525" y="686"/>
                  </a:lnTo>
                  <a:lnTo>
                    <a:pt x="646" y="444"/>
                  </a:lnTo>
                  <a:cubicBezTo>
                    <a:pt x="686" y="363"/>
                    <a:pt x="686" y="283"/>
                    <a:pt x="646" y="202"/>
                  </a:cubicBezTo>
                  <a:lnTo>
                    <a:pt x="606" y="121"/>
                  </a:lnTo>
                  <a:lnTo>
                    <a:pt x="525" y="41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2"/>
            <p:cNvSpPr/>
            <p:nvPr/>
          </p:nvSpPr>
          <p:spPr>
            <a:xfrm rot="7217726">
              <a:off x="1233611" y="3399525"/>
              <a:ext cx="23434" cy="25685"/>
            </a:xfrm>
            <a:custGeom>
              <a:avLst/>
              <a:gdLst/>
              <a:ahLst/>
              <a:cxnLst/>
              <a:rect l="l" t="t" r="r" b="b"/>
              <a:pathLst>
                <a:path w="687" h="753" extrusionOk="0">
                  <a:moveTo>
                    <a:pt x="375" y="0"/>
                  </a:moveTo>
                  <a:cubicBezTo>
                    <a:pt x="304" y="0"/>
                    <a:pt x="233" y="20"/>
                    <a:pt x="162" y="67"/>
                  </a:cubicBezTo>
                  <a:lnTo>
                    <a:pt x="122" y="147"/>
                  </a:lnTo>
                  <a:lnTo>
                    <a:pt x="1" y="309"/>
                  </a:lnTo>
                  <a:lnTo>
                    <a:pt x="1" y="430"/>
                  </a:lnTo>
                  <a:cubicBezTo>
                    <a:pt x="41" y="591"/>
                    <a:pt x="202" y="752"/>
                    <a:pt x="404" y="752"/>
                  </a:cubicBezTo>
                  <a:lnTo>
                    <a:pt x="485" y="752"/>
                  </a:lnTo>
                  <a:lnTo>
                    <a:pt x="606" y="712"/>
                  </a:lnTo>
                  <a:lnTo>
                    <a:pt x="646" y="631"/>
                  </a:lnTo>
                  <a:cubicBezTo>
                    <a:pt x="686" y="510"/>
                    <a:pt x="686" y="389"/>
                    <a:pt x="646" y="268"/>
                  </a:cubicBezTo>
                  <a:cubicBezTo>
                    <a:pt x="646" y="188"/>
                    <a:pt x="565" y="67"/>
                    <a:pt x="525" y="26"/>
                  </a:cubicBezTo>
                  <a:cubicBezTo>
                    <a:pt x="475" y="10"/>
                    <a:pt x="425" y="0"/>
                    <a:pt x="3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2"/>
            <p:cNvSpPr/>
            <p:nvPr/>
          </p:nvSpPr>
          <p:spPr>
            <a:xfrm rot="7217726">
              <a:off x="1003160" y="3354541"/>
              <a:ext cx="23400" cy="24799"/>
            </a:xfrm>
            <a:custGeom>
              <a:avLst/>
              <a:gdLst/>
              <a:ahLst/>
              <a:cxnLst/>
              <a:rect l="l" t="t" r="r" b="b"/>
              <a:pathLst>
                <a:path w="686" h="727" extrusionOk="0">
                  <a:moveTo>
                    <a:pt x="242" y="0"/>
                  </a:moveTo>
                  <a:lnTo>
                    <a:pt x="162" y="81"/>
                  </a:lnTo>
                  <a:lnTo>
                    <a:pt x="41" y="242"/>
                  </a:lnTo>
                  <a:cubicBezTo>
                    <a:pt x="0" y="323"/>
                    <a:pt x="0" y="404"/>
                    <a:pt x="41" y="444"/>
                  </a:cubicBezTo>
                  <a:lnTo>
                    <a:pt x="81" y="565"/>
                  </a:lnTo>
                  <a:lnTo>
                    <a:pt x="283" y="686"/>
                  </a:lnTo>
                  <a:cubicBezTo>
                    <a:pt x="323" y="726"/>
                    <a:pt x="363" y="726"/>
                    <a:pt x="444" y="726"/>
                  </a:cubicBezTo>
                  <a:lnTo>
                    <a:pt x="524" y="646"/>
                  </a:lnTo>
                  <a:lnTo>
                    <a:pt x="686" y="444"/>
                  </a:lnTo>
                  <a:cubicBezTo>
                    <a:pt x="686" y="363"/>
                    <a:pt x="686" y="323"/>
                    <a:pt x="686" y="242"/>
                  </a:cubicBezTo>
                  <a:lnTo>
                    <a:pt x="605" y="162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2"/>
            <p:cNvSpPr/>
            <p:nvPr/>
          </p:nvSpPr>
          <p:spPr>
            <a:xfrm rot="7217726">
              <a:off x="984633" y="4032715"/>
              <a:ext cx="24799" cy="25685"/>
            </a:xfrm>
            <a:custGeom>
              <a:avLst/>
              <a:gdLst/>
              <a:ahLst/>
              <a:cxnLst/>
              <a:rect l="l" t="t" r="r" b="b"/>
              <a:pathLst>
                <a:path w="727" h="753" extrusionOk="0">
                  <a:moveTo>
                    <a:pt x="323" y="0"/>
                  </a:moveTo>
                  <a:lnTo>
                    <a:pt x="202" y="40"/>
                  </a:lnTo>
                  <a:lnTo>
                    <a:pt x="121" y="121"/>
                  </a:lnTo>
                  <a:lnTo>
                    <a:pt x="41" y="282"/>
                  </a:lnTo>
                  <a:cubicBezTo>
                    <a:pt x="0" y="363"/>
                    <a:pt x="0" y="403"/>
                    <a:pt x="41" y="484"/>
                  </a:cubicBezTo>
                  <a:lnTo>
                    <a:pt x="81" y="605"/>
                  </a:lnTo>
                  <a:lnTo>
                    <a:pt x="283" y="726"/>
                  </a:lnTo>
                  <a:cubicBezTo>
                    <a:pt x="333" y="743"/>
                    <a:pt x="383" y="753"/>
                    <a:pt x="430" y="753"/>
                  </a:cubicBezTo>
                  <a:cubicBezTo>
                    <a:pt x="497" y="753"/>
                    <a:pt x="558" y="733"/>
                    <a:pt x="605" y="686"/>
                  </a:cubicBezTo>
                  <a:lnTo>
                    <a:pt x="646" y="605"/>
                  </a:lnTo>
                  <a:lnTo>
                    <a:pt x="726" y="444"/>
                  </a:lnTo>
                  <a:lnTo>
                    <a:pt x="726" y="323"/>
                  </a:lnTo>
                  <a:lnTo>
                    <a:pt x="646" y="161"/>
                  </a:lnTo>
                  <a:lnTo>
                    <a:pt x="565" y="81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2"/>
            <p:cNvSpPr/>
            <p:nvPr/>
          </p:nvSpPr>
          <p:spPr>
            <a:xfrm rot="7217726">
              <a:off x="1316026" y="4095450"/>
              <a:ext cx="13781" cy="19682"/>
            </a:xfrm>
            <a:custGeom>
              <a:avLst/>
              <a:gdLst/>
              <a:ahLst/>
              <a:cxnLst/>
              <a:rect l="l" t="t" r="r" b="b"/>
              <a:pathLst>
                <a:path w="404" h="577" extrusionOk="0">
                  <a:moveTo>
                    <a:pt x="246" y="1"/>
                  </a:moveTo>
                  <a:cubicBezTo>
                    <a:pt x="232" y="1"/>
                    <a:pt x="217" y="4"/>
                    <a:pt x="202" y="11"/>
                  </a:cubicBezTo>
                  <a:lnTo>
                    <a:pt x="122" y="213"/>
                  </a:lnTo>
                  <a:cubicBezTo>
                    <a:pt x="41" y="253"/>
                    <a:pt x="1" y="334"/>
                    <a:pt x="1" y="455"/>
                  </a:cubicBezTo>
                  <a:lnTo>
                    <a:pt x="162" y="576"/>
                  </a:lnTo>
                  <a:cubicBezTo>
                    <a:pt x="162" y="556"/>
                    <a:pt x="172" y="546"/>
                    <a:pt x="187" y="546"/>
                  </a:cubicBezTo>
                  <a:cubicBezTo>
                    <a:pt x="202" y="546"/>
                    <a:pt x="222" y="556"/>
                    <a:pt x="243" y="576"/>
                  </a:cubicBezTo>
                  <a:lnTo>
                    <a:pt x="404" y="415"/>
                  </a:lnTo>
                  <a:cubicBezTo>
                    <a:pt x="404" y="374"/>
                    <a:pt x="404" y="374"/>
                    <a:pt x="404" y="334"/>
                  </a:cubicBezTo>
                  <a:cubicBezTo>
                    <a:pt x="404" y="253"/>
                    <a:pt x="404" y="173"/>
                    <a:pt x="404" y="132"/>
                  </a:cubicBezTo>
                  <a:cubicBezTo>
                    <a:pt x="371" y="67"/>
                    <a:pt x="311" y="1"/>
                    <a:pt x="2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2"/>
            <p:cNvSpPr/>
            <p:nvPr/>
          </p:nvSpPr>
          <p:spPr>
            <a:xfrm rot="7217726">
              <a:off x="1372651" y="3897634"/>
              <a:ext cx="16544" cy="14702"/>
            </a:xfrm>
            <a:custGeom>
              <a:avLst/>
              <a:gdLst/>
              <a:ahLst/>
              <a:cxnLst/>
              <a:rect l="l" t="t" r="r" b="b"/>
              <a:pathLst>
                <a:path w="485" h="431" extrusionOk="0">
                  <a:moveTo>
                    <a:pt x="212" y="1"/>
                  </a:moveTo>
                  <a:cubicBezTo>
                    <a:pt x="155" y="1"/>
                    <a:pt x="98" y="29"/>
                    <a:pt x="41" y="58"/>
                  </a:cubicBezTo>
                  <a:lnTo>
                    <a:pt x="1" y="179"/>
                  </a:lnTo>
                  <a:cubicBezTo>
                    <a:pt x="35" y="347"/>
                    <a:pt x="124" y="431"/>
                    <a:pt x="223" y="431"/>
                  </a:cubicBezTo>
                  <a:cubicBezTo>
                    <a:pt x="243" y="431"/>
                    <a:pt x="263" y="427"/>
                    <a:pt x="283" y="421"/>
                  </a:cubicBezTo>
                  <a:cubicBezTo>
                    <a:pt x="404" y="340"/>
                    <a:pt x="485" y="219"/>
                    <a:pt x="445" y="98"/>
                  </a:cubicBezTo>
                  <a:lnTo>
                    <a:pt x="324" y="17"/>
                  </a:lnTo>
                  <a:lnTo>
                    <a:pt x="283" y="17"/>
                  </a:lnTo>
                  <a:cubicBezTo>
                    <a:pt x="260" y="5"/>
                    <a:pt x="236" y="1"/>
                    <a:pt x="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2"/>
            <p:cNvSpPr/>
            <p:nvPr/>
          </p:nvSpPr>
          <p:spPr>
            <a:xfrm rot="7217726">
              <a:off x="1246806" y="3724950"/>
              <a:ext cx="28926" cy="27527"/>
            </a:xfrm>
            <a:custGeom>
              <a:avLst/>
              <a:gdLst/>
              <a:ahLst/>
              <a:cxnLst/>
              <a:rect l="l" t="t" r="r" b="b"/>
              <a:pathLst>
                <a:path w="848" h="807" extrusionOk="0">
                  <a:moveTo>
                    <a:pt x="444" y="0"/>
                  </a:moveTo>
                  <a:lnTo>
                    <a:pt x="323" y="41"/>
                  </a:lnTo>
                  <a:cubicBezTo>
                    <a:pt x="122" y="81"/>
                    <a:pt x="1" y="242"/>
                    <a:pt x="1" y="444"/>
                  </a:cubicBezTo>
                  <a:lnTo>
                    <a:pt x="81" y="565"/>
                  </a:lnTo>
                  <a:lnTo>
                    <a:pt x="122" y="605"/>
                  </a:lnTo>
                  <a:cubicBezTo>
                    <a:pt x="202" y="726"/>
                    <a:pt x="323" y="807"/>
                    <a:pt x="485" y="807"/>
                  </a:cubicBezTo>
                  <a:lnTo>
                    <a:pt x="565" y="767"/>
                  </a:lnTo>
                  <a:lnTo>
                    <a:pt x="646" y="686"/>
                  </a:lnTo>
                  <a:cubicBezTo>
                    <a:pt x="807" y="605"/>
                    <a:pt x="848" y="404"/>
                    <a:pt x="767" y="242"/>
                  </a:cubicBezTo>
                  <a:cubicBezTo>
                    <a:pt x="767" y="162"/>
                    <a:pt x="727" y="121"/>
                    <a:pt x="646" y="41"/>
                  </a:cubicBezTo>
                  <a:lnTo>
                    <a:pt x="565" y="41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2"/>
            <p:cNvSpPr/>
            <p:nvPr/>
          </p:nvSpPr>
          <p:spPr>
            <a:xfrm rot="7217726">
              <a:off x="1250579" y="3849006"/>
              <a:ext cx="26163" cy="27562"/>
            </a:xfrm>
            <a:custGeom>
              <a:avLst/>
              <a:gdLst/>
              <a:ahLst/>
              <a:cxnLst/>
              <a:rect l="l" t="t" r="r" b="b"/>
              <a:pathLst>
                <a:path w="767" h="808" extrusionOk="0">
                  <a:moveTo>
                    <a:pt x="323" y="1"/>
                  </a:moveTo>
                  <a:cubicBezTo>
                    <a:pt x="121" y="122"/>
                    <a:pt x="0" y="324"/>
                    <a:pt x="0" y="525"/>
                  </a:cubicBezTo>
                  <a:lnTo>
                    <a:pt x="41" y="687"/>
                  </a:lnTo>
                  <a:lnTo>
                    <a:pt x="202" y="807"/>
                  </a:lnTo>
                  <a:lnTo>
                    <a:pt x="323" y="807"/>
                  </a:lnTo>
                  <a:cubicBezTo>
                    <a:pt x="484" y="767"/>
                    <a:pt x="646" y="687"/>
                    <a:pt x="726" y="525"/>
                  </a:cubicBezTo>
                  <a:cubicBezTo>
                    <a:pt x="767" y="445"/>
                    <a:pt x="767" y="324"/>
                    <a:pt x="726" y="203"/>
                  </a:cubicBezTo>
                  <a:cubicBezTo>
                    <a:pt x="686" y="162"/>
                    <a:pt x="686" y="162"/>
                    <a:pt x="686" y="122"/>
                  </a:cubicBezTo>
                  <a:lnTo>
                    <a:pt x="605" y="41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2"/>
            <p:cNvSpPr/>
            <p:nvPr/>
          </p:nvSpPr>
          <p:spPr>
            <a:xfrm rot="7217726">
              <a:off x="1391534" y="3603714"/>
              <a:ext cx="15179" cy="16885"/>
            </a:xfrm>
            <a:custGeom>
              <a:avLst/>
              <a:gdLst/>
              <a:ahLst/>
              <a:cxnLst/>
              <a:rect l="l" t="t" r="r" b="b"/>
              <a:pathLst>
                <a:path w="445" h="495" extrusionOk="0">
                  <a:moveTo>
                    <a:pt x="224" y="0"/>
                  </a:moveTo>
                  <a:cubicBezTo>
                    <a:pt x="203" y="0"/>
                    <a:pt x="183" y="4"/>
                    <a:pt x="162" y="11"/>
                  </a:cubicBezTo>
                  <a:lnTo>
                    <a:pt x="41" y="212"/>
                  </a:lnTo>
                  <a:cubicBezTo>
                    <a:pt x="41" y="253"/>
                    <a:pt x="0" y="293"/>
                    <a:pt x="0" y="373"/>
                  </a:cubicBezTo>
                  <a:lnTo>
                    <a:pt x="121" y="494"/>
                  </a:lnTo>
                  <a:lnTo>
                    <a:pt x="162" y="494"/>
                  </a:lnTo>
                  <a:cubicBezTo>
                    <a:pt x="242" y="494"/>
                    <a:pt x="323" y="494"/>
                    <a:pt x="404" y="454"/>
                  </a:cubicBezTo>
                  <a:lnTo>
                    <a:pt x="444" y="293"/>
                  </a:lnTo>
                  <a:lnTo>
                    <a:pt x="444" y="212"/>
                  </a:lnTo>
                  <a:cubicBezTo>
                    <a:pt x="411" y="79"/>
                    <a:pt x="322" y="0"/>
                    <a:pt x="2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2"/>
            <p:cNvSpPr/>
            <p:nvPr/>
          </p:nvSpPr>
          <p:spPr>
            <a:xfrm rot="7217726">
              <a:off x="611281" y="3776068"/>
              <a:ext cx="39910" cy="49427"/>
            </a:xfrm>
            <a:custGeom>
              <a:avLst/>
              <a:gdLst/>
              <a:ahLst/>
              <a:cxnLst/>
              <a:rect l="l" t="t" r="r" b="b"/>
              <a:pathLst>
                <a:path w="1170" h="1449" extrusionOk="0">
                  <a:moveTo>
                    <a:pt x="701" y="1"/>
                  </a:moveTo>
                  <a:cubicBezTo>
                    <a:pt x="668" y="1"/>
                    <a:pt x="636" y="4"/>
                    <a:pt x="605" y="11"/>
                  </a:cubicBezTo>
                  <a:lnTo>
                    <a:pt x="403" y="172"/>
                  </a:lnTo>
                  <a:lnTo>
                    <a:pt x="323" y="252"/>
                  </a:lnTo>
                  <a:cubicBezTo>
                    <a:pt x="282" y="293"/>
                    <a:pt x="202" y="414"/>
                    <a:pt x="202" y="494"/>
                  </a:cubicBezTo>
                  <a:lnTo>
                    <a:pt x="121" y="615"/>
                  </a:lnTo>
                  <a:lnTo>
                    <a:pt x="40" y="736"/>
                  </a:lnTo>
                  <a:lnTo>
                    <a:pt x="40" y="817"/>
                  </a:lnTo>
                  <a:cubicBezTo>
                    <a:pt x="0" y="898"/>
                    <a:pt x="0" y="978"/>
                    <a:pt x="0" y="1059"/>
                  </a:cubicBezTo>
                  <a:lnTo>
                    <a:pt x="121" y="1301"/>
                  </a:lnTo>
                  <a:lnTo>
                    <a:pt x="282" y="1382"/>
                  </a:lnTo>
                  <a:lnTo>
                    <a:pt x="363" y="1422"/>
                  </a:lnTo>
                  <a:cubicBezTo>
                    <a:pt x="430" y="1439"/>
                    <a:pt x="490" y="1449"/>
                    <a:pt x="546" y="1449"/>
                  </a:cubicBezTo>
                  <a:cubicBezTo>
                    <a:pt x="625" y="1449"/>
                    <a:pt x="695" y="1429"/>
                    <a:pt x="766" y="1382"/>
                  </a:cubicBezTo>
                  <a:lnTo>
                    <a:pt x="887" y="1220"/>
                  </a:lnTo>
                  <a:lnTo>
                    <a:pt x="968" y="1059"/>
                  </a:lnTo>
                  <a:lnTo>
                    <a:pt x="968" y="978"/>
                  </a:lnTo>
                  <a:lnTo>
                    <a:pt x="1089" y="817"/>
                  </a:lnTo>
                  <a:lnTo>
                    <a:pt x="1170" y="656"/>
                  </a:lnTo>
                  <a:lnTo>
                    <a:pt x="1170" y="373"/>
                  </a:lnTo>
                  <a:cubicBezTo>
                    <a:pt x="1067" y="101"/>
                    <a:pt x="879" y="1"/>
                    <a:pt x="7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2"/>
            <p:cNvSpPr/>
            <p:nvPr/>
          </p:nvSpPr>
          <p:spPr>
            <a:xfrm rot="7217726">
              <a:off x="526935" y="3581202"/>
              <a:ext cx="22070" cy="25890"/>
            </a:xfrm>
            <a:custGeom>
              <a:avLst/>
              <a:gdLst/>
              <a:ahLst/>
              <a:cxnLst/>
              <a:rect l="l" t="t" r="r" b="b"/>
              <a:pathLst>
                <a:path w="647" h="759" extrusionOk="0">
                  <a:moveTo>
                    <a:pt x="348" y="0"/>
                  </a:moveTo>
                  <a:cubicBezTo>
                    <a:pt x="248" y="0"/>
                    <a:pt x="142" y="46"/>
                    <a:pt x="81" y="137"/>
                  </a:cubicBezTo>
                  <a:cubicBezTo>
                    <a:pt x="1" y="217"/>
                    <a:pt x="1" y="379"/>
                    <a:pt x="41" y="500"/>
                  </a:cubicBezTo>
                  <a:cubicBezTo>
                    <a:pt x="81" y="621"/>
                    <a:pt x="162" y="701"/>
                    <a:pt x="243" y="741"/>
                  </a:cubicBezTo>
                  <a:cubicBezTo>
                    <a:pt x="266" y="753"/>
                    <a:pt x="294" y="758"/>
                    <a:pt x="322" y="758"/>
                  </a:cubicBezTo>
                  <a:cubicBezTo>
                    <a:pt x="391" y="758"/>
                    <a:pt x="468" y="730"/>
                    <a:pt x="525" y="701"/>
                  </a:cubicBezTo>
                  <a:lnTo>
                    <a:pt x="565" y="621"/>
                  </a:lnTo>
                  <a:lnTo>
                    <a:pt x="606" y="540"/>
                  </a:lnTo>
                  <a:lnTo>
                    <a:pt x="646" y="419"/>
                  </a:lnTo>
                  <a:lnTo>
                    <a:pt x="646" y="298"/>
                  </a:lnTo>
                  <a:lnTo>
                    <a:pt x="606" y="177"/>
                  </a:lnTo>
                  <a:lnTo>
                    <a:pt x="565" y="137"/>
                  </a:lnTo>
                  <a:lnTo>
                    <a:pt x="485" y="56"/>
                  </a:lnTo>
                  <a:lnTo>
                    <a:pt x="444" y="16"/>
                  </a:lnTo>
                  <a:cubicBezTo>
                    <a:pt x="414" y="5"/>
                    <a:pt x="381" y="0"/>
                    <a:pt x="3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2"/>
            <p:cNvSpPr/>
            <p:nvPr/>
          </p:nvSpPr>
          <p:spPr>
            <a:xfrm rot="7217726">
              <a:off x="680564" y="3448694"/>
              <a:ext cx="39910" cy="42707"/>
            </a:xfrm>
            <a:custGeom>
              <a:avLst/>
              <a:gdLst/>
              <a:ahLst/>
              <a:cxnLst/>
              <a:rect l="l" t="t" r="r" b="b"/>
              <a:pathLst>
                <a:path w="1170" h="1252" extrusionOk="0">
                  <a:moveTo>
                    <a:pt x="525" y="1"/>
                  </a:moveTo>
                  <a:cubicBezTo>
                    <a:pt x="162" y="122"/>
                    <a:pt x="0" y="525"/>
                    <a:pt x="81" y="888"/>
                  </a:cubicBezTo>
                  <a:cubicBezTo>
                    <a:pt x="121" y="969"/>
                    <a:pt x="162" y="1090"/>
                    <a:pt x="242" y="1130"/>
                  </a:cubicBezTo>
                  <a:lnTo>
                    <a:pt x="404" y="1211"/>
                  </a:lnTo>
                  <a:lnTo>
                    <a:pt x="525" y="1251"/>
                  </a:lnTo>
                  <a:lnTo>
                    <a:pt x="686" y="1251"/>
                  </a:lnTo>
                  <a:lnTo>
                    <a:pt x="928" y="1170"/>
                  </a:lnTo>
                  <a:lnTo>
                    <a:pt x="1089" y="1009"/>
                  </a:lnTo>
                  <a:lnTo>
                    <a:pt x="1170" y="807"/>
                  </a:lnTo>
                  <a:lnTo>
                    <a:pt x="1170" y="565"/>
                  </a:lnTo>
                  <a:lnTo>
                    <a:pt x="1049" y="243"/>
                  </a:lnTo>
                  <a:lnTo>
                    <a:pt x="888" y="81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2"/>
            <p:cNvSpPr/>
            <p:nvPr/>
          </p:nvSpPr>
          <p:spPr>
            <a:xfrm rot="7217726">
              <a:off x="637937" y="3702719"/>
              <a:ext cx="39944" cy="39296"/>
            </a:xfrm>
            <a:custGeom>
              <a:avLst/>
              <a:gdLst/>
              <a:ahLst/>
              <a:cxnLst/>
              <a:rect l="l" t="t" r="r" b="b"/>
              <a:pathLst>
                <a:path w="1171" h="1152" extrusionOk="0">
                  <a:moveTo>
                    <a:pt x="556" y="0"/>
                  </a:moveTo>
                  <a:cubicBezTo>
                    <a:pt x="413" y="0"/>
                    <a:pt x="270" y="36"/>
                    <a:pt x="162" y="144"/>
                  </a:cubicBezTo>
                  <a:lnTo>
                    <a:pt x="81" y="305"/>
                  </a:lnTo>
                  <a:lnTo>
                    <a:pt x="1" y="426"/>
                  </a:lnTo>
                  <a:lnTo>
                    <a:pt x="1" y="708"/>
                  </a:lnTo>
                  <a:cubicBezTo>
                    <a:pt x="122" y="991"/>
                    <a:pt x="364" y="1152"/>
                    <a:pt x="646" y="1152"/>
                  </a:cubicBezTo>
                  <a:lnTo>
                    <a:pt x="727" y="1152"/>
                  </a:lnTo>
                  <a:lnTo>
                    <a:pt x="888" y="1112"/>
                  </a:lnTo>
                  <a:lnTo>
                    <a:pt x="1009" y="1031"/>
                  </a:lnTo>
                  <a:lnTo>
                    <a:pt x="1130" y="870"/>
                  </a:lnTo>
                  <a:cubicBezTo>
                    <a:pt x="1170" y="708"/>
                    <a:pt x="1170" y="587"/>
                    <a:pt x="1130" y="426"/>
                  </a:cubicBezTo>
                  <a:cubicBezTo>
                    <a:pt x="1090" y="224"/>
                    <a:pt x="928" y="103"/>
                    <a:pt x="767" y="23"/>
                  </a:cubicBezTo>
                  <a:cubicBezTo>
                    <a:pt x="700" y="9"/>
                    <a:pt x="628" y="0"/>
                    <a:pt x="5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2"/>
            <p:cNvSpPr/>
            <p:nvPr/>
          </p:nvSpPr>
          <p:spPr>
            <a:xfrm rot="7217726">
              <a:off x="439392" y="4092269"/>
              <a:ext cx="22070" cy="26197"/>
            </a:xfrm>
            <a:custGeom>
              <a:avLst/>
              <a:gdLst/>
              <a:ahLst/>
              <a:cxnLst/>
              <a:rect l="l" t="t" r="r" b="b"/>
              <a:pathLst>
                <a:path w="647" h="768" extrusionOk="0">
                  <a:moveTo>
                    <a:pt x="243" y="1"/>
                  </a:moveTo>
                  <a:lnTo>
                    <a:pt x="82" y="41"/>
                  </a:lnTo>
                  <a:cubicBezTo>
                    <a:pt x="1" y="162"/>
                    <a:pt x="1" y="323"/>
                    <a:pt x="82" y="444"/>
                  </a:cubicBezTo>
                  <a:cubicBezTo>
                    <a:pt x="122" y="525"/>
                    <a:pt x="162" y="565"/>
                    <a:pt x="162" y="646"/>
                  </a:cubicBezTo>
                  <a:lnTo>
                    <a:pt x="324" y="767"/>
                  </a:lnTo>
                  <a:lnTo>
                    <a:pt x="606" y="646"/>
                  </a:lnTo>
                  <a:lnTo>
                    <a:pt x="646" y="444"/>
                  </a:lnTo>
                  <a:cubicBezTo>
                    <a:pt x="566" y="364"/>
                    <a:pt x="525" y="323"/>
                    <a:pt x="485" y="243"/>
                  </a:cubicBezTo>
                  <a:cubicBezTo>
                    <a:pt x="404" y="162"/>
                    <a:pt x="324" y="81"/>
                    <a:pt x="2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2"/>
            <p:cNvSpPr/>
            <p:nvPr/>
          </p:nvSpPr>
          <p:spPr>
            <a:xfrm rot="7217726">
              <a:off x="842854" y="3685905"/>
              <a:ext cx="33053" cy="35919"/>
            </a:xfrm>
            <a:custGeom>
              <a:avLst/>
              <a:gdLst/>
              <a:ahLst/>
              <a:cxnLst/>
              <a:rect l="l" t="t" r="r" b="b"/>
              <a:pathLst>
                <a:path w="969" h="1053" extrusionOk="0">
                  <a:moveTo>
                    <a:pt x="404" y="1"/>
                  </a:moveTo>
                  <a:lnTo>
                    <a:pt x="323" y="41"/>
                  </a:lnTo>
                  <a:lnTo>
                    <a:pt x="162" y="202"/>
                  </a:lnTo>
                  <a:lnTo>
                    <a:pt x="41" y="404"/>
                  </a:lnTo>
                  <a:cubicBezTo>
                    <a:pt x="41" y="485"/>
                    <a:pt x="0" y="565"/>
                    <a:pt x="41" y="646"/>
                  </a:cubicBezTo>
                  <a:lnTo>
                    <a:pt x="162" y="888"/>
                  </a:lnTo>
                  <a:lnTo>
                    <a:pt x="323" y="969"/>
                  </a:lnTo>
                  <a:lnTo>
                    <a:pt x="404" y="1009"/>
                  </a:lnTo>
                  <a:cubicBezTo>
                    <a:pt x="450" y="1040"/>
                    <a:pt x="502" y="1053"/>
                    <a:pt x="555" y="1053"/>
                  </a:cubicBezTo>
                  <a:cubicBezTo>
                    <a:pt x="642" y="1053"/>
                    <a:pt x="732" y="1018"/>
                    <a:pt x="807" y="969"/>
                  </a:cubicBezTo>
                  <a:lnTo>
                    <a:pt x="928" y="807"/>
                  </a:lnTo>
                  <a:lnTo>
                    <a:pt x="968" y="646"/>
                  </a:lnTo>
                  <a:lnTo>
                    <a:pt x="968" y="444"/>
                  </a:lnTo>
                  <a:lnTo>
                    <a:pt x="928" y="283"/>
                  </a:lnTo>
                  <a:lnTo>
                    <a:pt x="767" y="81"/>
                  </a:lnTo>
                  <a:lnTo>
                    <a:pt x="60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2"/>
            <p:cNvSpPr/>
            <p:nvPr/>
          </p:nvSpPr>
          <p:spPr>
            <a:xfrm rot="7217726">
              <a:off x="840757" y="3810704"/>
              <a:ext cx="35782" cy="37181"/>
            </a:xfrm>
            <a:custGeom>
              <a:avLst/>
              <a:gdLst/>
              <a:ahLst/>
              <a:cxnLst/>
              <a:rect l="l" t="t" r="r" b="b"/>
              <a:pathLst>
                <a:path w="1049" h="1090" extrusionOk="0">
                  <a:moveTo>
                    <a:pt x="282" y="0"/>
                  </a:moveTo>
                  <a:lnTo>
                    <a:pt x="161" y="81"/>
                  </a:lnTo>
                  <a:lnTo>
                    <a:pt x="81" y="202"/>
                  </a:lnTo>
                  <a:cubicBezTo>
                    <a:pt x="0" y="363"/>
                    <a:pt x="0" y="525"/>
                    <a:pt x="81" y="686"/>
                  </a:cubicBezTo>
                  <a:cubicBezTo>
                    <a:pt x="121" y="847"/>
                    <a:pt x="242" y="1009"/>
                    <a:pt x="444" y="1089"/>
                  </a:cubicBezTo>
                  <a:lnTo>
                    <a:pt x="645" y="1089"/>
                  </a:lnTo>
                  <a:lnTo>
                    <a:pt x="807" y="1009"/>
                  </a:lnTo>
                  <a:lnTo>
                    <a:pt x="968" y="888"/>
                  </a:lnTo>
                  <a:cubicBezTo>
                    <a:pt x="1049" y="726"/>
                    <a:pt x="1049" y="525"/>
                    <a:pt x="1008" y="363"/>
                  </a:cubicBezTo>
                  <a:cubicBezTo>
                    <a:pt x="928" y="121"/>
                    <a:pt x="686" y="0"/>
                    <a:pt x="4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2"/>
            <p:cNvSpPr/>
            <p:nvPr/>
          </p:nvSpPr>
          <p:spPr>
            <a:xfrm rot="7217726">
              <a:off x="773838" y="4073218"/>
              <a:ext cx="15145" cy="19307"/>
            </a:xfrm>
            <a:custGeom>
              <a:avLst/>
              <a:gdLst/>
              <a:ahLst/>
              <a:cxnLst/>
              <a:rect l="l" t="t" r="r" b="b"/>
              <a:pathLst>
                <a:path w="444" h="566" extrusionOk="0">
                  <a:moveTo>
                    <a:pt x="282" y="1"/>
                  </a:moveTo>
                  <a:cubicBezTo>
                    <a:pt x="202" y="1"/>
                    <a:pt x="121" y="41"/>
                    <a:pt x="81" y="122"/>
                  </a:cubicBezTo>
                  <a:cubicBezTo>
                    <a:pt x="0" y="283"/>
                    <a:pt x="41" y="445"/>
                    <a:pt x="162" y="566"/>
                  </a:cubicBezTo>
                  <a:lnTo>
                    <a:pt x="323" y="566"/>
                  </a:lnTo>
                  <a:lnTo>
                    <a:pt x="363" y="364"/>
                  </a:lnTo>
                  <a:cubicBezTo>
                    <a:pt x="444" y="283"/>
                    <a:pt x="444" y="203"/>
                    <a:pt x="403" y="122"/>
                  </a:cubicBezTo>
                  <a:lnTo>
                    <a:pt x="363" y="41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2"/>
            <p:cNvSpPr/>
            <p:nvPr/>
          </p:nvSpPr>
          <p:spPr>
            <a:xfrm rot="7217726">
              <a:off x="687425" y="4003935"/>
              <a:ext cx="23434" cy="26709"/>
            </a:xfrm>
            <a:custGeom>
              <a:avLst/>
              <a:gdLst/>
              <a:ahLst/>
              <a:cxnLst/>
              <a:rect l="l" t="t" r="r" b="b"/>
              <a:pathLst>
                <a:path w="687" h="783" extrusionOk="0">
                  <a:moveTo>
                    <a:pt x="404" y="1"/>
                  </a:moveTo>
                  <a:cubicBezTo>
                    <a:pt x="283" y="1"/>
                    <a:pt x="162" y="41"/>
                    <a:pt x="81" y="162"/>
                  </a:cubicBezTo>
                  <a:cubicBezTo>
                    <a:pt x="1" y="283"/>
                    <a:pt x="1" y="404"/>
                    <a:pt x="41" y="525"/>
                  </a:cubicBezTo>
                  <a:cubicBezTo>
                    <a:pt x="81" y="646"/>
                    <a:pt x="162" y="767"/>
                    <a:pt x="283" y="767"/>
                  </a:cubicBezTo>
                  <a:cubicBezTo>
                    <a:pt x="313" y="777"/>
                    <a:pt x="343" y="782"/>
                    <a:pt x="373" y="782"/>
                  </a:cubicBezTo>
                  <a:cubicBezTo>
                    <a:pt x="462" y="782"/>
                    <a:pt x="545" y="737"/>
                    <a:pt x="606" y="646"/>
                  </a:cubicBezTo>
                  <a:lnTo>
                    <a:pt x="646" y="606"/>
                  </a:lnTo>
                  <a:lnTo>
                    <a:pt x="686" y="445"/>
                  </a:lnTo>
                  <a:lnTo>
                    <a:pt x="686" y="364"/>
                  </a:lnTo>
                  <a:lnTo>
                    <a:pt x="646" y="203"/>
                  </a:lnTo>
                  <a:lnTo>
                    <a:pt x="565" y="122"/>
                  </a:lnTo>
                  <a:lnTo>
                    <a:pt x="485" y="41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2"/>
            <p:cNvSpPr/>
            <p:nvPr/>
          </p:nvSpPr>
          <p:spPr>
            <a:xfrm rot="7217726">
              <a:off x="280383" y="3681184"/>
              <a:ext cx="15179" cy="16544"/>
            </a:xfrm>
            <a:custGeom>
              <a:avLst/>
              <a:gdLst/>
              <a:ahLst/>
              <a:cxnLst/>
              <a:rect l="l" t="t" r="r" b="b"/>
              <a:pathLst>
                <a:path w="445" h="485" extrusionOk="0">
                  <a:moveTo>
                    <a:pt x="121" y="1"/>
                  </a:moveTo>
                  <a:lnTo>
                    <a:pt x="0" y="202"/>
                  </a:lnTo>
                  <a:lnTo>
                    <a:pt x="41" y="243"/>
                  </a:lnTo>
                  <a:cubicBezTo>
                    <a:pt x="41" y="283"/>
                    <a:pt x="41" y="283"/>
                    <a:pt x="41" y="323"/>
                  </a:cubicBezTo>
                  <a:cubicBezTo>
                    <a:pt x="41" y="364"/>
                    <a:pt x="81" y="444"/>
                    <a:pt x="162" y="485"/>
                  </a:cubicBezTo>
                  <a:cubicBezTo>
                    <a:pt x="242" y="485"/>
                    <a:pt x="323" y="485"/>
                    <a:pt x="404" y="444"/>
                  </a:cubicBezTo>
                  <a:lnTo>
                    <a:pt x="404" y="364"/>
                  </a:lnTo>
                  <a:cubicBezTo>
                    <a:pt x="444" y="323"/>
                    <a:pt x="444" y="243"/>
                    <a:pt x="404" y="202"/>
                  </a:cubicBezTo>
                  <a:cubicBezTo>
                    <a:pt x="363" y="41"/>
                    <a:pt x="202" y="41"/>
                    <a:pt x="1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2"/>
            <p:cNvSpPr/>
            <p:nvPr/>
          </p:nvSpPr>
          <p:spPr>
            <a:xfrm rot="7217726">
              <a:off x="970519" y="3815457"/>
              <a:ext cx="39944" cy="39910"/>
            </a:xfrm>
            <a:custGeom>
              <a:avLst/>
              <a:gdLst/>
              <a:ahLst/>
              <a:cxnLst/>
              <a:rect l="l" t="t" r="r" b="b"/>
              <a:pathLst>
                <a:path w="1171" h="1170" extrusionOk="0">
                  <a:moveTo>
                    <a:pt x="606" y="0"/>
                  </a:moveTo>
                  <a:cubicBezTo>
                    <a:pt x="364" y="0"/>
                    <a:pt x="162" y="121"/>
                    <a:pt x="41" y="323"/>
                  </a:cubicBezTo>
                  <a:lnTo>
                    <a:pt x="1" y="484"/>
                  </a:lnTo>
                  <a:lnTo>
                    <a:pt x="1" y="645"/>
                  </a:lnTo>
                  <a:lnTo>
                    <a:pt x="41" y="807"/>
                  </a:lnTo>
                  <a:cubicBezTo>
                    <a:pt x="162" y="968"/>
                    <a:pt x="364" y="1089"/>
                    <a:pt x="566" y="1170"/>
                  </a:cubicBezTo>
                  <a:lnTo>
                    <a:pt x="727" y="1170"/>
                  </a:lnTo>
                  <a:lnTo>
                    <a:pt x="848" y="1129"/>
                  </a:lnTo>
                  <a:lnTo>
                    <a:pt x="1009" y="1008"/>
                  </a:lnTo>
                  <a:cubicBezTo>
                    <a:pt x="1130" y="847"/>
                    <a:pt x="1170" y="645"/>
                    <a:pt x="1090" y="444"/>
                  </a:cubicBezTo>
                  <a:cubicBezTo>
                    <a:pt x="1049" y="202"/>
                    <a:pt x="848" y="40"/>
                    <a:pt x="6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2"/>
            <p:cNvSpPr/>
            <p:nvPr/>
          </p:nvSpPr>
          <p:spPr>
            <a:xfrm rot="7217726">
              <a:off x="802263" y="3290613"/>
              <a:ext cx="27562" cy="27084"/>
            </a:xfrm>
            <a:custGeom>
              <a:avLst/>
              <a:gdLst/>
              <a:ahLst/>
              <a:cxnLst/>
              <a:rect l="l" t="t" r="r" b="b"/>
              <a:pathLst>
                <a:path w="808" h="794" extrusionOk="0">
                  <a:moveTo>
                    <a:pt x="364" y="1"/>
                  </a:moveTo>
                  <a:cubicBezTo>
                    <a:pt x="283" y="41"/>
                    <a:pt x="202" y="82"/>
                    <a:pt x="122" y="162"/>
                  </a:cubicBezTo>
                  <a:lnTo>
                    <a:pt x="81" y="162"/>
                  </a:lnTo>
                  <a:lnTo>
                    <a:pt x="1" y="323"/>
                  </a:lnTo>
                  <a:lnTo>
                    <a:pt x="1" y="444"/>
                  </a:lnTo>
                  <a:lnTo>
                    <a:pt x="1" y="525"/>
                  </a:lnTo>
                  <a:cubicBezTo>
                    <a:pt x="41" y="646"/>
                    <a:pt x="122" y="727"/>
                    <a:pt x="243" y="767"/>
                  </a:cubicBezTo>
                  <a:cubicBezTo>
                    <a:pt x="293" y="784"/>
                    <a:pt x="350" y="794"/>
                    <a:pt x="411" y="794"/>
                  </a:cubicBezTo>
                  <a:cubicBezTo>
                    <a:pt x="497" y="794"/>
                    <a:pt x="592" y="774"/>
                    <a:pt x="686" y="727"/>
                  </a:cubicBezTo>
                  <a:lnTo>
                    <a:pt x="727" y="646"/>
                  </a:lnTo>
                  <a:lnTo>
                    <a:pt x="807" y="485"/>
                  </a:lnTo>
                  <a:lnTo>
                    <a:pt x="807" y="364"/>
                  </a:lnTo>
                  <a:lnTo>
                    <a:pt x="807" y="323"/>
                  </a:lnTo>
                  <a:cubicBezTo>
                    <a:pt x="767" y="203"/>
                    <a:pt x="686" y="82"/>
                    <a:pt x="5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2"/>
            <p:cNvSpPr/>
            <p:nvPr/>
          </p:nvSpPr>
          <p:spPr>
            <a:xfrm rot="7217726">
              <a:off x="883164" y="3597989"/>
              <a:ext cx="31689" cy="36601"/>
            </a:xfrm>
            <a:custGeom>
              <a:avLst/>
              <a:gdLst/>
              <a:ahLst/>
              <a:cxnLst/>
              <a:rect l="l" t="t" r="r" b="b"/>
              <a:pathLst>
                <a:path w="929" h="1073" extrusionOk="0">
                  <a:moveTo>
                    <a:pt x="404" y="1"/>
                  </a:moveTo>
                  <a:lnTo>
                    <a:pt x="243" y="41"/>
                  </a:lnTo>
                  <a:lnTo>
                    <a:pt x="81" y="243"/>
                  </a:lnTo>
                  <a:lnTo>
                    <a:pt x="1" y="445"/>
                  </a:lnTo>
                  <a:lnTo>
                    <a:pt x="1" y="687"/>
                  </a:lnTo>
                  <a:cubicBezTo>
                    <a:pt x="115" y="1002"/>
                    <a:pt x="291" y="1073"/>
                    <a:pt x="427" y="1073"/>
                  </a:cubicBezTo>
                  <a:cubicBezTo>
                    <a:pt x="482" y="1073"/>
                    <a:pt x="530" y="1061"/>
                    <a:pt x="565" y="1049"/>
                  </a:cubicBezTo>
                  <a:lnTo>
                    <a:pt x="727" y="928"/>
                  </a:lnTo>
                  <a:lnTo>
                    <a:pt x="888" y="727"/>
                  </a:lnTo>
                  <a:cubicBezTo>
                    <a:pt x="928" y="606"/>
                    <a:pt x="928" y="485"/>
                    <a:pt x="928" y="364"/>
                  </a:cubicBezTo>
                  <a:lnTo>
                    <a:pt x="807" y="122"/>
                  </a:lnTo>
                  <a:lnTo>
                    <a:pt x="646" y="41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2"/>
            <p:cNvSpPr/>
            <p:nvPr/>
          </p:nvSpPr>
          <p:spPr>
            <a:xfrm rot="7217726">
              <a:off x="1121376" y="3587110"/>
              <a:ext cx="38545" cy="42809"/>
            </a:xfrm>
            <a:custGeom>
              <a:avLst/>
              <a:gdLst/>
              <a:ahLst/>
              <a:cxnLst/>
              <a:rect l="l" t="t" r="r" b="b"/>
              <a:pathLst>
                <a:path w="1130" h="1255" extrusionOk="0">
                  <a:moveTo>
                    <a:pt x="528" y="1"/>
                  </a:moveTo>
                  <a:cubicBezTo>
                    <a:pt x="417" y="1"/>
                    <a:pt x="301" y="35"/>
                    <a:pt x="202" y="85"/>
                  </a:cubicBezTo>
                  <a:lnTo>
                    <a:pt x="81" y="246"/>
                  </a:lnTo>
                  <a:lnTo>
                    <a:pt x="0" y="408"/>
                  </a:lnTo>
                  <a:lnTo>
                    <a:pt x="0" y="609"/>
                  </a:lnTo>
                  <a:cubicBezTo>
                    <a:pt x="0" y="649"/>
                    <a:pt x="40" y="690"/>
                    <a:pt x="40" y="730"/>
                  </a:cubicBezTo>
                  <a:cubicBezTo>
                    <a:pt x="121" y="1053"/>
                    <a:pt x="403" y="1254"/>
                    <a:pt x="726" y="1254"/>
                  </a:cubicBezTo>
                  <a:lnTo>
                    <a:pt x="887" y="1174"/>
                  </a:lnTo>
                  <a:lnTo>
                    <a:pt x="968" y="1093"/>
                  </a:lnTo>
                  <a:lnTo>
                    <a:pt x="1089" y="972"/>
                  </a:lnTo>
                  <a:cubicBezTo>
                    <a:pt x="1129" y="770"/>
                    <a:pt x="1129" y="609"/>
                    <a:pt x="1089" y="448"/>
                  </a:cubicBezTo>
                  <a:cubicBezTo>
                    <a:pt x="1008" y="246"/>
                    <a:pt x="887" y="125"/>
                    <a:pt x="726" y="45"/>
                  </a:cubicBezTo>
                  <a:cubicBezTo>
                    <a:pt x="664" y="14"/>
                    <a:pt x="597" y="1"/>
                    <a:pt x="5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2"/>
            <p:cNvSpPr/>
            <p:nvPr/>
          </p:nvSpPr>
          <p:spPr>
            <a:xfrm rot="7217726">
              <a:off x="448557" y="3834167"/>
              <a:ext cx="23400" cy="23400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242" y="0"/>
                  </a:moveTo>
                  <a:lnTo>
                    <a:pt x="161" y="81"/>
                  </a:lnTo>
                  <a:lnTo>
                    <a:pt x="40" y="242"/>
                  </a:lnTo>
                  <a:cubicBezTo>
                    <a:pt x="0" y="283"/>
                    <a:pt x="0" y="363"/>
                    <a:pt x="40" y="444"/>
                  </a:cubicBezTo>
                  <a:lnTo>
                    <a:pt x="81" y="565"/>
                  </a:lnTo>
                  <a:lnTo>
                    <a:pt x="282" y="686"/>
                  </a:lnTo>
                  <a:lnTo>
                    <a:pt x="444" y="686"/>
                  </a:lnTo>
                  <a:lnTo>
                    <a:pt x="524" y="605"/>
                  </a:lnTo>
                  <a:lnTo>
                    <a:pt x="645" y="404"/>
                  </a:lnTo>
                  <a:cubicBezTo>
                    <a:pt x="686" y="363"/>
                    <a:pt x="686" y="283"/>
                    <a:pt x="686" y="242"/>
                  </a:cubicBezTo>
                  <a:lnTo>
                    <a:pt x="605" y="162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2"/>
            <p:cNvSpPr/>
            <p:nvPr/>
          </p:nvSpPr>
          <p:spPr>
            <a:xfrm rot="7217726">
              <a:off x="547427" y="3221631"/>
              <a:ext cx="19307" cy="15418"/>
            </a:xfrm>
            <a:custGeom>
              <a:avLst/>
              <a:gdLst/>
              <a:ahLst/>
              <a:cxnLst/>
              <a:rect l="l" t="t" r="r" b="b"/>
              <a:pathLst>
                <a:path w="566" h="452" extrusionOk="0">
                  <a:moveTo>
                    <a:pt x="330" y="0"/>
                  </a:moveTo>
                  <a:cubicBezTo>
                    <a:pt x="289" y="0"/>
                    <a:pt x="245" y="10"/>
                    <a:pt x="202" y="32"/>
                  </a:cubicBezTo>
                  <a:cubicBezTo>
                    <a:pt x="81" y="72"/>
                    <a:pt x="1" y="193"/>
                    <a:pt x="41" y="355"/>
                  </a:cubicBezTo>
                  <a:lnTo>
                    <a:pt x="121" y="435"/>
                  </a:lnTo>
                  <a:cubicBezTo>
                    <a:pt x="154" y="446"/>
                    <a:pt x="189" y="451"/>
                    <a:pt x="225" y="451"/>
                  </a:cubicBezTo>
                  <a:cubicBezTo>
                    <a:pt x="323" y="451"/>
                    <a:pt x="425" y="414"/>
                    <a:pt x="484" y="355"/>
                  </a:cubicBezTo>
                  <a:lnTo>
                    <a:pt x="565" y="234"/>
                  </a:lnTo>
                  <a:lnTo>
                    <a:pt x="565" y="193"/>
                  </a:lnTo>
                  <a:cubicBezTo>
                    <a:pt x="536" y="75"/>
                    <a:pt x="441" y="0"/>
                    <a:pt x="3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7"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p33"/>
          <p:cNvSpPr/>
          <p:nvPr/>
        </p:nvSpPr>
        <p:spPr>
          <a:xfrm rot="3863130" flipH="1">
            <a:off x="-1823485" y="2594383"/>
            <a:ext cx="4426608" cy="4334149"/>
          </a:xfrm>
          <a:custGeom>
            <a:avLst/>
            <a:gdLst/>
            <a:ahLst/>
            <a:cxnLst/>
            <a:rect l="l" t="t" r="r" b="b"/>
            <a:pathLst>
              <a:path w="164618" h="181830" extrusionOk="0">
                <a:moveTo>
                  <a:pt x="17337" y="0"/>
                </a:moveTo>
                <a:cubicBezTo>
                  <a:pt x="11319" y="0"/>
                  <a:pt x="5466" y="2631"/>
                  <a:pt x="351" y="7417"/>
                </a:cubicBezTo>
                <a:lnTo>
                  <a:pt x="0" y="23756"/>
                </a:lnTo>
                <a:cubicBezTo>
                  <a:pt x="11551" y="25117"/>
                  <a:pt x="25123" y="28148"/>
                  <a:pt x="31316" y="39963"/>
                </a:cubicBezTo>
                <a:cubicBezTo>
                  <a:pt x="35137" y="47342"/>
                  <a:pt x="35006" y="56214"/>
                  <a:pt x="38212" y="63944"/>
                </a:cubicBezTo>
                <a:cubicBezTo>
                  <a:pt x="42253" y="73739"/>
                  <a:pt x="51125" y="80107"/>
                  <a:pt x="59733" y="84675"/>
                </a:cubicBezTo>
                <a:cubicBezTo>
                  <a:pt x="68386" y="89243"/>
                  <a:pt x="76336" y="94382"/>
                  <a:pt x="84900" y="99960"/>
                </a:cubicBezTo>
                <a:cubicBezTo>
                  <a:pt x="106334" y="113927"/>
                  <a:pt x="117885" y="167116"/>
                  <a:pt x="111956" y="181830"/>
                </a:cubicBezTo>
                <a:lnTo>
                  <a:pt x="164618" y="98159"/>
                </a:lnTo>
                <a:cubicBezTo>
                  <a:pt x="155043" y="77033"/>
                  <a:pt x="135498" y="61353"/>
                  <a:pt x="115426" y="58673"/>
                </a:cubicBezTo>
                <a:cubicBezTo>
                  <a:pt x="112484" y="58295"/>
                  <a:pt x="109552" y="58172"/>
                  <a:pt x="106623" y="58172"/>
                </a:cubicBezTo>
                <a:cubicBezTo>
                  <a:pt x="101103" y="58172"/>
                  <a:pt x="95600" y="58611"/>
                  <a:pt x="90084" y="58611"/>
                </a:cubicBezTo>
                <a:cubicBezTo>
                  <a:pt x="89352" y="58611"/>
                  <a:pt x="88620" y="58603"/>
                  <a:pt x="87887" y="58586"/>
                </a:cubicBezTo>
                <a:cubicBezTo>
                  <a:pt x="78664" y="58366"/>
                  <a:pt x="68781" y="56302"/>
                  <a:pt x="61227" y="49362"/>
                </a:cubicBezTo>
                <a:cubicBezTo>
                  <a:pt x="48841" y="38074"/>
                  <a:pt x="45854" y="17036"/>
                  <a:pt x="33073" y="6319"/>
                </a:cubicBezTo>
                <a:cubicBezTo>
                  <a:pt x="27958" y="2002"/>
                  <a:pt x="22585" y="0"/>
                  <a:pt x="173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9" name="Google Shape;1329;p33"/>
          <p:cNvGrpSpPr/>
          <p:nvPr/>
        </p:nvGrpSpPr>
        <p:grpSpPr>
          <a:xfrm rot="-4498532">
            <a:off x="154133" y="3097747"/>
            <a:ext cx="1909331" cy="1939678"/>
            <a:chOff x="-754697" y="1352100"/>
            <a:chExt cx="6171556" cy="3954075"/>
          </a:xfrm>
        </p:grpSpPr>
        <p:sp>
          <p:nvSpPr>
            <p:cNvPr id="1330" name="Google Shape;1330;p33"/>
            <p:cNvSpPr/>
            <p:nvPr/>
          </p:nvSpPr>
          <p:spPr>
            <a:xfrm rot="-5400000">
              <a:off x="58844" y="2158513"/>
              <a:ext cx="2111360" cy="3738443"/>
            </a:xfrm>
            <a:custGeom>
              <a:avLst/>
              <a:gdLst/>
              <a:ahLst/>
              <a:cxnLst/>
              <a:rect l="l" t="t" r="r" b="b"/>
              <a:pathLst>
                <a:path w="38310" h="68080" extrusionOk="0">
                  <a:moveTo>
                    <a:pt x="314" y="1"/>
                  </a:moveTo>
                  <a:cubicBezTo>
                    <a:pt x="147" y="1"/>
                    <a:pt x="1" y="191"/>
                    <a:pt x="153" y="313"/>
                  </a:cubicBezTo>
                  <a:cubicBezTo>
                    <a:pt x="3661" y="3942"/>
                    <a:pt x="6968" y="7693"/>
                    <a:pt x="10074" y="11645"/>
                  </a:cubicBezTo>
                  <a:cubicBezTo>
                    <a:pt x="13179" y="15597"/>
                    <a:pt x="16083" y="19711"/>
                    <a:pt x="18785" y="23945"/>
                  </a:cubicBezTo>
                  <a:cubicBezTo>
                    <a:pt x="21527" y="28261"/>
                    <a:pt x="24027" y="32737"/>
                    <a:pt x="26326" y="37294"/>
                  </a:cubicBezTo>
                  <a:cubicBezTo>
                    <a:pt x="28625" y="41852"/>
                    <a:pt x="30682" y="46570"/>
                    <a:pt x="32537" y="51369"/>
                  </a:cubicBezTo>
                  <a:cubicBezTo>
                    <a:pt x="34392" y="56168"/>
                    <a:pt x="36005" y="61048"/>
                    <a:pt x="37376" y="66049"/>
                  </a:cubicBezTo>
                  <a:cubicBezTo>
                    <a:pt x="37538" y="66694"/>
                    <a:pt x="37739" y="67299"/>
                    <a:pt x="37901" y="67904"/>
                  </a:cubicBezTo>
                  <a:cubicBezTo>
                    <a:pt x="37918" y="68026"/>
                    <a:pt x="38002" y="68080"/>
                    <a:pt x="38087" y="68080"/>
                  </a:cubicBezTo>
                  <a:cubicBezTo>
                    <a:pt x="38198" y="68080"/>
                    <a:pt x="38309" y="67984"/>
                    <a:pt x="38263" y="67824"/>
                  </a:cubicBezTo>
                  <a:cubicBezTo>
                    <a:pt x="36973" y="62823"/>
                    <a:pt x="35400" y="57903"/>
                    <a:pt x="33626" y="53023"/>
                  </a:cubicBezTo>
                  <a:cubicBezTo>
                    <a:pt x="31811" y="48183"/>
                    <a:pt x="29794" y="43465"/>
                    <a:pt x="27536" y="38827"/>
                  </a:cubicBezTo>
                  <a:cubicBezTo>
                    <a:pt x="25278" y="34229"/>
                    <a:pt x="22858" y="29753"/>
                    <a:pt x="20156" y="25438"/>
                  </a:cubicBezTo>
                  <a:cubicBezTo>
                    <a:pt x="17494" y="21082"/>
                    <a:pt x="14631" y="16888"/>
                    <a:pt x="11525" y="12855"/>
                  </a:cubicBezTo>
                  <a:cubicBezTo>
                    <a:pt x="8460" y="8862"/>
                    <a:pt x="5194" y="5031"/>
                    <a:pt x="1725" y="1361"/>
                  </a:cubicBezTo>
                  <a:cubicBezTo>
                    <a:pt x="1322" y="918"/>
                    <a:pt x="879" y="514"/>
                    <a:pt x="475" y="71"/>
                  </a:cubicBezTo>
                  <a:cubicBezTo>
                    <a:pt x="426" y="21"/>
                    <a:pt x="369" y="1"/>
                    <a:pt x="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3"/>
            <p:cNvSpPr/>
            <p:nvPr/>
          </p:nvSpPr>
          <p:spPr>
            <a:xfrm rot="-5400000">
              <a:off x="-57623" y="2120398"/>
              <a:ext cx="2476039" cy="939443"/>
            </a:xfrm>
            <a:custGeom>
              <a:avLst/>
              <a:gdLst/>
              <a:ahLst/>
              <a:cxnLst/>
              <a:rect l="l" t="t" r="r" b="b"/>
              <a:pathLst>
                <a:path w="44927" h="17108" extrusionOk="0">
                  <a:moveTo>
                    <a:pt x="8186" y="0"/>
                  </a:moveTo>
                  <a:cubicBezTo>
                    <a:pt x="5062" y="0"/>
                    <a:pt x="1997" y="894"/>
                    <a:pt x="0" y="3391"/>
                  </a:cubicBezTo>
                  <a:lnTo>
                    <a:pt x="202" y="3431"/>
                  </a:lnTo>
                  <a:cubicBezTo>
                    <a:pt x="6735" y="8391"/>
                    <a:pt x="13752" y="12787"/>
                    <a:pt x="21415" y="15207"/>
                  </a:cubicBezTo>
                  <a:cubicBezTo>
                    <a:pt x="25260" y="16421"/>
                    <a:pt x="29289" y="17107"/>
                    <a:pt x="33291" y="17107"/>
                  </a:cubicBezTo>
                  <a:cubicBezTo>
                    <a:pt x="37263" y="17107"/>
                    <a:pt x="41210" y="16431"/>
                    <a:pt x="44927" y="14925"/>
                  </a:cubicBezTo>
                  <a:cubicBezTo>
                    <a:pt x="43193" y="13190"/>
                    <a:pt x="40934" y="12182"/>
                    <a:pt x="38756" y="11214"/>
                  </a:cubicBezTo>
                  <a:lnTo>
                    <a:pt x="23230" y="4439"/>
                  </a:lnTo>
                  <a:cubicBezTo>
                    <a:pt x="19681" y="2907"/>
                    <a:pt x="16132" y="1334"/>
                    <a:pt x="12381" y="487"/>
                  </a:cubicBezTo>
                  <a:cubicBezTo>
                    <a:pt x="11034" y="185"/>
                    <a:pt x="9604" y="0"/>
                    <a:pt x="81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3"/>
            <p:cNvSpPr/>
            <p:nvPr/>
          </p:nvSpPr>
          <p:spPr>
            <a:xfrm rot="-5400000">
              <a:off x="2604364" y="700076"/>
              <a:ext cx="1778205" cy="3846785"/>
            </a:xfrm>
            <a:custGeom>
              <a:avLst/>
              <a:gdLst/>
              <a:ahLst/>
              <a:cxnLst/>
              <a:rect l="l" t="t" r="r" b="b"/>
              <a:pathLst>
                <a:path w="32265" h="70053" extrusionOk="0">
                  <a:moveTo>
                    <a:pt x="445" y="1"/>
                  </a:moveTo>
                  <a:lnTo>
                    <a:pt x="445" y="1"/>
                  </a:lnTo>
                  <a:cubicBezTo>
                    <a:pt x="1" y="8228"/>
                    <a:pt x="2300" y="16334"/>
                    <a:pt x="5082" y="24077"/>
                  </a:cubicBezTo>
                  <a:cubicBezTo>
                    <a:pt x="9438" y="36135"/>
                    <a:pt x="15003" y="47710"/>
                    <a:pt x="21738" y="58599"/>
                  </a:cubicBezTo>
                  <a:cubicBezTo>
                    <a:pt x="24440" y="62995"/>
                    <a:pt x="27465" y="67390"/>
                    <a:pt x="31699" y="70052"/>
                  </a:cubicBezTo>
                  <a:cubicBezTo>
                    <a:pt x="32264" y="69649"/>
                    <a:pt x="32264" y="68762"/>
                    <a:pt x="32143" y="68036"/>
                  </a:cubicBezTo>
                  <a:cubicBezTo>
                    <a:pt x="31095" y="59446"/>
                    <a:pt x="30006" y="50815"/>
                    <a:pt x="28917" y="42225"/>
                  </a:cubicBezTo>
                  <a:cubicBezTo>
                    <a:pt x="28554" y="38757"/>
                    <a:pt x="27989" y="35329"/>
                    <a:pt x="27223" y="31901"/>
                  </a:cubicBezTo>
                  <a:cubicBezTo>
                    <a:pt x="24239" y="19399"/>
                    <a:pt x="11212" y="5445"/>
                    <a:pt x="4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3"/>
            <p:cNvSpPr/>
            <p:nvPr/>
          </p:nvSpPr>
          <p:spPr>
            <a:xfrm rot="-5400000">
              <a:off x="1895155" y="2583442"/>
              <a:ext cx="853582" cy="3058352"/>
            </a:xfrm>
            <a:custGeom>
              <a:avLst/>
              <a:gdLst/>
              <a:ahLst/>
              <a:cxnLst/>
              <a:rect l="l" t="t" r="r" b="b"/>
              <a:pathLst>
                <a:path w="15488" h="55695" extrusionOk="0">
                  <a:moveTo>
                    <a:pt x="11696" y="0"/>
                  </a:moveTo>
                  <a:cubicBezTo>
                    <a:pt x="4800" y="5001"/>
                    <a:pt x="1170" y="14156"/>
                    <a:pt x="566" y="23189"/>
                  </a:cubicBezTo>
                  <a:cubicBezTo>
                    <a:pt x="1" y="32183"/>
                    <a:pt x="2098" y="41136"/>
                    <a:pt x="4518" y="49766"/>
                  </a:cubicBezTo>
                  <a:cubicBezTo>
                    <a:pt x="5163" y="51944"/>
                    <a:pt x="5849" y="54202"/>
                    <a:pt x="7421" y="55695"/>
                  </a:cubicBezTo>
                  <a:cubicBezTo>
                    <a:pt x="8873" y="46741"/>
                    <a:pt x="10769" y="37829"/>
                    <a:pt x="13148" y="29077"/>
                  </a:cubicBezTo>
                  <a:cubicBezTo>
                    <a:pt x="15487" y="20326"/>
                    <a:pt x="14237" y="8711"/>
                    <a:pt x="116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3"/>
            <p:cNvSpPr/>
            <p:nvPr/>
          </p:nvSpPr>
          <p:spPr>
            <a:xfrm rot="-5400000">
              <a:off x="-967442" y="3510662"/>
              <a:ext cx="1631495" cy="399324"/>
            </a:xfrm>
            <a:custGeom>
              <a:avLst/>
              <a:gdLst/>
              <a:ahLst/>
              <a:cxnLst/>
              <a:rect l="l" t="t" r="r" b="b"/>
              <a:pathLst>
                <a:path w="29603" h="7272" extrusionOk="0">
                  <a:moveTo>
                    <a:pt x="14143" y="0"/>
                  </a:moveTo>
                  <a:cubicBezTo>
                    <a:pt x="11170" y="0"/>
                    <a:pt x="8191" y="288"/>
                    <a:pt x="5244" y="872"/>
                  </a:cubicBezTo>
                  <a:cubicBezTo>
                    <a:pt x="3187" y="1275"/>
                    <a:pt x="888" y="2001"/>
                    <a:pt x="1" y="4058"/>
                  </a:cubicBezTo>
                  <a:cubicBezTo>
                    <a:pt x="4518" y="6518"/>
                    <a:pt x="10446" y="6962"/>
                    <a:pt x="15487" y="7244"/>
                  </a:cubicBezTo>
                  <a:cubicBezTo>
                    <a:pt x="15858" y="7262"/>
                    <a:pt x="16230" y="7271"/>
                    <a:pt x="16603" y="7271"/>
                  </a:cubicBezTo>
                  <a:cubicBezTo>
                    <a:pt x="21253" y="7271"/>
                    <a:pt x="25981" y="5858"/>
                    <a:pt x="29602" y="2647"/>
                  </a:cubicBezTo>
                  <a:cubicBezTo>
                    <a:pt x="24609" y="896"/>
                    <a:pt x="19386" y="0"/>
                    <a:pt x="141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3"/>
            <p:cNvSpPr/>
            <p:nvPr/>
          </p:nvSpPr>
          <p:spPr>
            <a:xfrm rot="-5400000">
              <a:off x="140117" y="4026774"/>
              <a:ext cx="844654" cy="1714149"/>
            </a:xfrm>
            <a:custGeom>
              <a:avLst/>
              <a:gdLst/>
              <a:ahLst/>
              <a:cxnLst/>
              <a:rect l="l" t="t" r="r" b="b"/>
              <a:pathLst>
                <a:path w="15326" h="31216" extrusionOk="0">
                  <a:moveTo>
                    <a:pt x="11696" y="0"/>
                  </a:moveTo>
                  <a:cubicBezTo>
                    <a:pt x="6897" y="2864"/>
                    <a:pt x="3428" y="7986"/>
                    <a:pt x="1735" y="13632"/>
                  </a:cubicBezTo>
                  <a:cubicBezTo>
                    <a:pt x="41" y="19237"/>
                    <a:pt x="0" y="25367"/>
                    <a:pt x="1009" y="31215"/>
                  </a:cubicBezTo>
                  <a:cubicBezTo>
                    <a:pt x="4074" y="26577"/>
                    <a:pt x="7058" y="21859"/>
                    <a:pt x="9921" y="17019"/>
                  </a:cubicBezTo>
                  <a:cubicBezTo>
                    <a:pt x="11131" y="15084"/>
                    <a:pt x="12139" y="13027"/>
                    <a:pt x="12946" y="10889"/>
                  </a:cubicBezTo>
                  <a:cubicBezTo>
                    <a:pt x="13793" y="8187"/>
                    <a:pt x="15325" y="3025"/>
                    <a:pt x="116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3"/>
            <p:cNvSpPr/>
            <p:nvPr/>
          </p:nvSpPr>
          <p:spPr>
            <a:xfrm rot="-5400000">
              <a:off x="2581706" y="1169765"/>
              <a:ext cx="1405810" cy="3070158"/>
            </a:xfrm>
            <a:custGeom>
              <a:avLst/>
              <a:gdLst/>
              <a:ahLst/>
              <a:cxnLst/>
              <a:rect l="l" t="t" r="r" b="b"/>
              <a:pathLst>
                <a:path w="25508" h="55910" extrusionOk="0">
                  <a:moveTo>
                    <a:pt x="361" y="0"/>
                  </a:moveTo>
                  <a:cubicBezTo>
                    <a:pt x="179" y="0"/>
                    <a:pt x="1" y="257"/>
                    <a:pt x="156" y="443"/>
                  </a:cubicBezTo>
                  <a:lnTo>
                    <a:pt x="277" y="564"/>
                  </a:lnTo>
                  <a:lnTo>
                    <a:pt x="640" y="1048"/>
                  </a:lnTo>
                  <a:cubicBezTo>
                    <a:pt x="1083" y="1693"/>
                    <a:pt x="1527" y="2298"/>
                    <a:pt x="1970" y="2943"/>
                  </a:cubicBezTo>
                  <a:cubicBezTo>
                    <a:pt x="3584" y="5242"/>
                    <a:pt x="5076" y="7581"/>
                    <a:pt x="6487" y="10001"/>
                  </a:cubicBezTo>
                  <a:cubicBezTo>
                    <a:pt x="8665" y="13590"/>
                    <a:pt x="10722" y="17300"/>
                    <a:pt x="12577" y="21091"/>
                  </a:cubicBezTo>
                  <a:cubicBezTo>
                    <a:pt x="14956" y="25850"/>
                    <a:pt x="17094" y="30770"/>
                    <a:pt x="18989" y="35771"/>
                  </a:cubicBezTo>
                  <a:cubicBezTo>
                    <a:pt x="21167" y="41538"/>
                    <a:pt x="22982" y="47426"/>
                    <a:pt x="24434" y="53395"/>
                  </a:cubicBezTo>
                  <a:cubicBezTo>
                    <a:pt x="24635" y="54161"/>
                    <a:pt x="24797" y="54968"/>
                    <a:pt x="24958" y="55734"/>
                  </a:cubicBezTo>
                  <a:cubicBezTo>
                    <a:pt x="24989" y="55857"/>
                    <a:pt x="25078" y="55910"/>
                    <a:pt x="25175" y="55910"/>
                  </a:cubicBezTo>
                  <a:cubicBezTo>
                    <a:pt x="25332" y="55910"/>
                    <a:pt x="25507" y="55772"/>
                    <a:pt x="25482" y="55573"/>
                  </a:cubicBezTo>
                  <a:cubicBezTo>
                    <a:pt x="24111" y="49483"/>
                    <a:pt x="22337" y="43474"/>
                    <a:pt x="20199" y="37586"/>
                  </a:cubicBezTo>
                  <a:cubicBezTo>
                    <a:pt x="18344" y="32424"/>
                    <a:pt x="16207" y="27383"/>
                    <a:pt x="13827" y="22463"/>
                  </a:cubicBezTo>
                  <a:cubicBezTo>
                    <a:pt x="11932" y="18470"/>
                    <a:pt x="9875" y="14598"/>
                    <a:pt x="7617" y="10807"/>
                  </a:cubicBezTo>
                  <a:cubicBezTo>
                    <a:pt x="6124" y="8226"/>
                    <a:pt x="4471" y="5686"/>
                    <a:pt x="2777" y="3185"/>
                  </a:cubicBezTo>
                  <a:cubicBezTo>
                    <a:pt x="2091" y="2177"/>
                    <a:pt x="1366" y="1088"/>
                    <a:pt x="599" y="161"/>
                  </a:cubicBezTo>
                  <a:lnTo>
                    <a:pt x="519" y="80"/>
                  </a:lnTo>
                  <a:cubicBezTo>
                    <a:pt x="472" y="24"/>
                    <a:pt x="416" y="0"/>
                    <a:pt x="361" y="0"/>
                  </a:cubicBezTo>
                  <a:close/>
                </a:path>
              </a:pathLst>
            </a:custGeom>
            <a:solidFill>
              <a:srgbClr val="ED93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3"/>
            <p:cNvSpPr/>
            <p:nvPr/>
          </p:nvSpPr>
          <p:spPr>
            <a:xfrm rot="-5400000">
              <a:off x="173498" y="2212286"/>
              <a:ext cx="2072506" cy="627705"/>
            </a:xfrm>
            <a:custGeom>
              <a:avLst/>
              <a:gdLst/>
              <a:ahLst/>
              <a:cxnLst/>
              <a:rect l="l" t="t" r="r" b="b"/>
              <a:pathLst>
                <a:path w="37605" h="11431" extrusionOk="0">
                  <a:moveTo>
                    <a:pt x="939" y="1"/>
                  </a:moveTo>
                  <a:cubicBezTo>
                    <a:pt x="740" y="1"/>
                    <a:pt x="540" y="29"/>
                    <a:pt x="340" y="58"/>
                  </a:cubicBezTo>
                  <a:lnTo>
                    <a:pt x="300" y="58"/>
                  </a:lnTo>
                  <a:cubicBezTo>
                    <a:pt x="0" y="95"/>
                    <a:pt x="83" y="550"/>
                    <a:pt x="355" y="550"/>
                  </a:cubicBezTo>
                  <a:cubicBezTo>
                    <a:pt x="376" y="550"/>
                    <a:pt x="398" y="548"/>
                    <a:pt x="421" y="542"/>
                  </a:cubicBezTo>
                  <a:lnTo>
                    <a:pt x="421" y="501"/>
                  </a:lnTo>
                  <a:lnTo>
                    <a:pt x="905" y="501"/>
                  </a:lnTo>
                  <a:cubicBezTo>
                    <a:pt x="1469" y="501"/>
                    <a:pt x="2074" y="542"/>
                    <a:pt x="2639" y="622"/>
                  </a:cubicBezTo>
                  <a:cubicBezTo>
                    <a:pt x="5301" y="985"/>
                    <a:pt x="7922" y="1671"/>
                    <a:pt x="10423" y="2599"/>
                  </a:cubicBezTo>
                  <a:cubicBezTo>
                    <a:pt x="14980" y="4171"/>
                    <a:pt x="19295" y="6309"/>
                    <a:pt x="23771" y="8003"/>
                  </a:cubicBezTo>
                  <a:cubicBezTo>
                    <a:pt x="26917" y="9213"/>
                    <a:pt x="30143" y="10140"/>
                    <a:pt x="33450" y="10866"/>
                  </a:cubicBezTo>
                  <a:cubicBezTo>
                    <a:pt x="34338" y="11068"/>
                    <a:pt x="35225" y="11189"/>
                    <a:pt x="36112" y="11310"/>
                  </a:cubicBezTo>
                  <a:cubicBezTo>
                    <a:pt x="36475" y="11390"/>
                    <a:pt x="36838" y="11431"/>
                    <a:pt x="37241" y="11431"/>
                  </a:cubicBezTo>
                  <a:lnTo>
                    <a:pt x="37282" y="11431"/>
                  </a:lnTo>
                  <a:cubicBezTo>
                    <a:pt x="37604" y="11431"/>
                    <a:pt x="37604" y="10947"/>
                    <a:pt x="37282" y="10947"/>
                  </a:cubicBezTo>
                  <a:cubicBezTo>
                    <a:pt x="36273" y="10866"/>
                    <a:pt x="35265" y="10705"/>
                    <a:pt x="34257" y="10503"/>
                  </a:cubicBezTo>
                  <a:cubicBezTo>
                    <a:pt x="31192" y="9898"/>
                    <a:pt x="28127" y="9051"/>
                    <a:pt x="25183" y="8003"/>
                  </a:cubicBezTo>
                  <a:cubicBezTo>
                    <a:pt x="22884" y="7196"/>
                    <a:pt x="20626" y="6269"/>
                    <a:pt x="18408" y="5301"/>
                  </a:cubicBezTo>
                  <a:cubicBezTo>
                    <a:pt x="16149" y="4333"/>
                    <a:pt x="13971" y="3365"/>
                    <a:pt x="11713" y="2518"/>
                  </a:cubicBezTo>
                  <a:cubicBezTo>
                    <a:pt x="8971" y="1469"/>
                    <a:pt x="6107" y="663"/>
                    <a:pt x="3244" y="179"/>
                  </a:cubicBezTo>
                  <a:cubicBezTo>
                    <a:pt x="2558" y="58"/>
                    <a:pt x="1873" y="18"/>
                    <a:pt x="1187" y="18"/>
                  </a:cubicBezTo>
                  <a:cubicBezTo>
                    <a:pt x="1105" y="6"/>
                    <a:pt x="1022" y="1"/>
                    <a:pt x="939" y="1"/>
                  </a:cubicBezTo>
                  <a:close/>
                </a:path>
              </a:pathLst>
            </a:custGeom>
            <a:solidFill>
              <a:srgbClr val="ED93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3"/>
            <p:cNvSpPr/>
            <p:nvPr/>
          </p:nvSpPr>
          <p:spPr>
            <a:xfrm rot="-5400000">
              <a:off x="1927538" y="2923913"/>
              <a:ext cx="349248" cy="2321591"/>
            </a:xfrm>
            <a:custGeom>
              <a:avLst/>
              <a:gdLst/>
              <a:ahLst/>
              <a:cxnLst/>
              <a:rect l="l" t="t" r="r" b="b"/>
              <a:pathLst>
                <a:path w="6337" h="42278" extrusionOk="0">
                  <a:moveTo>
                    <a:pt x="5975" y="0"/>
                  </a:moveTo>
                  <a:cubicBezTo>
                    <a:pt x="5906" y="0"/>
                    <a:pt x="5843" y="34"/>
                    <a:pt x="5808" y="117"/>
                  </a:cubicBezTo>
                  <a:lnTo>
                    <a:pt x="5808" y="157"/>
                  </a:lnTo>
                  <a:cubicBezTo>
                    <a:pt x="5525" y="803"/>
                    <a:pt x="5243" y="1488"/>
                    <a:pt x="5001" y="2174"/>
                  </a:cubicBezTo>
                  <a:cubicBezTo>
                    <a:pt x="4316" y="3989"/>
                    <a:pt x="3751" y="5884"/>
                    <a:pt x="3227" y="7739"/>
                  </a:cubicBezTo>
                  <a:cubicBezTo>
                    <a:pt x="2420" y="10603"/>
                    <a:pt x="1775" y="13466"/>
                    <a:pt x="1291" y="16410"/>
                  </a:cubicBezTo>
                  <a:cubicBezTo>
                    <a:pt x="686" y="20040"/>
                    <a:pt x="323" y="23750"/>
                    <a:pt x="162" y="27420"/>
                  </a:cubicBezTo>
                  <a:cubicBezTo>
                    <a:pt x="0" y="31775"/>
                    <a:pt x="202" y="36131"/>
                    <a:pt x="726" y="40406"/>
                  </a:cubicBezTo>
                  <a:cubicBezTo>
                    <a:pt x="807" y="40970"/>
                    <a:pt x="847" y="41535"/>
                    <a:pt x="928" y="42100"/>
                  </a:cubicBezTo>
                  <a:cubicBezTo>
                    <a:pt x="959" y="42226"/>
                    <a:pt x="1052" y="42278"/>
                    <a:pt x="1152" y="42278"/>
                  </a:cubicBezTo>
                  <a:cubicBezTo>
                    <a:pt x="1307" y="42278"/>
                    <a:pt x="1477" y="42151"/>
                    <a:pt x="1452" y="41979"/>
                  </a:cubicBezTo>
                  <a:cubicBezTo>
                    <a:pt x="847" y="37623"/>
                    <a:pt x="565" y="33227"/>
                    <a:pt x="646" y="28872"/>
                  </a:cubicBezTo>
                  <a:cubicBezTo>
                    <a:pt x="807" y="22056"/>
                    <a:pt x="1734" y="15321"/>
                    <a:pt x="3469" y="8788"/>
                  </a:cubicBezTo>
                  <a:cubicBezTo>
                    <a:pt x="3993" y="6771"/>
                    <a:pt x="4598" y="4795"/>
                    <a:pt x="5324" y="2819"/>
                  </a:cubicBezTo>
                  <a:cubicBezTo>
                    <a:pt x="5525" y="2255"/>
                    <a:pt x="5727" y="1690"/>
                    <a:pt x="5969" y="1125"/>
                  </a:cubicBezTo>
                  <a:lnTo>
                    <a:pt x="6090" y="843"/>
                  </a:lnTo>
                  <a:cubicBezTo>
                    <a:pt x="6090" y="803"/>
                    <a:pt x="6130" y="762"/>
                    <a:pt x="6130" y="722"/>
                  </a:cubicBezTo>
                  <a:lnTo>
                    <a:pt x="6130" y="682"/>
                  </a:lnTo>
                  <a:cubicBezTo>
                    <a:pt x="6171" y="601"/>
                    <a:pt x="6211" y="520"/>
                    <a:pt x="6251" y="440"/>
                  </a:cubicBezTo>
                  <a:lnTo>
                    <a:pt x="6251" y="399"/>
                  </a:lnTo>
                  <a:cubicBezTo>
                    <a:pt x="6337" y="200"/>
                    <a:pt x="6140" y="0"/>
                    <a:pt x="5975" y="0"/>
                  </a:cubicBezTo>
                  <a:close/>
                </a:path>
              </a:pathLst>
            </a:custGeom>
            <a:solidFill>
              <a:srgbClr val="ED93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3"/>
            <p:cNvSpPr/>
            <p:nvPr/>
          </p:nvSpPr>
          <p:spPr>
            <a:xfrm rot="-5400000">
              <a:off x="205460" y="4311468"/>
              <a:ext cx="545448" cy="1188911"/>
            </a:xfrm>
            <a:custGeom>
              <a:avLst/>
              <a:gdLst/>
              <a:ahLst/>
              <a:cxnLst/>
              <a:rect l="l" t="t" r="r" b="b"/>
              <a:pathLst>
                <a:path w="9897" h="21651" extrusionOk="0">
                  <a:moveTo>
                    <a:pt x="9500" y="0"/>
                  </a:moveTo>
                  <a:cubicBezTo>
                    <a:pt x="9446" y="0"/>
                    <a:pt x="9391" y="18"/>
                    <a:pt x="9341" y="59"/>
                  </a:cubicBezTo>
                  <a:cubicBezTo>
                    <a:pt x="8414" y="906"/>
                    <a:pt x="7607" y="1915"/>
                    <a:pt x="6922" y="3003"/>
                  </a:cubicBezTo>
                  <a:cubicBezTo>
                    <a:pt x="4946" y="5947"/>
                    <a:pt x="3373" y="9133"/>
                    <a:pt x="2284" y="12521"/>
                  </a:cubicBezTo>
                  <a:cubicBezTo>
                    <a:pt x="1316" y="15384"/>
                    <a:pt x="550" y="18329"/>
                    <a:pt x="25" y="21313"/>
                  </a:cubicBezTo>
                  <a:cubicBezTo>
                    <a:pt x="1" y="21512"/>
                    <a:pt x="176" y="21650"/>
                    <a:pt x="333" y="21650"/>
                  </a:cubicBezTo>
                  <a:cubicBezTo>
                    <a:pt x="429" y="21650"/>
                    <a:pt x="519" y="21597"/>
                    <a:pt x="550" y="21474"/>
                  </a:cubicBezTo>
                  <a:cubicBezTo>
                    <a:pt x="1316" y="16675"/>
                    <a:pt x="2768" y="12037"/>
                    <a:pt x="4825" y="7641"/>
                  </a:cubicBezTo>
                  <a:cubicBezTo>
                    <a:pt x="5873" y="5343"/>
                    <a:pt x="7244" y="3205"/>
                    <a:pt x="8898" y="1269"/>
                  </a:cubicBezTo>
                  <a:cubicBezTo>
                    <a:pt x="9140" y="987"/>
                    <a:pt x="9422" y="705"/>
                    <a:pt x="9704" y="422"/>
                  </a:cubicBezTo>
                  <a:cubicBezTo>
                    <a:pt x="9897" y="262"/>
                    <a:pt x="9707" y="0"/>
                    <a:pt x="9500" y="0"/>
                  </a:cubicBezTo>
                  <a:close/>
                </a:path>
              </a:pathLst>
            </a:custGeom>
            <a:solidFill>
              <a:srgbClr val="ED93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3"/>
            <p:cNvSpPr/>
            <p:nvPr/>
          </p:nvSpPr>
          <p:spPr>
            <a:xfrm rot="-5400000">
              <a:off x="-842421" y="3681359"/>
              <a:ext cx="1323361" cy="87750"/>
            </a:xfrm>
            <a:custGeom>
              <a:avLst/>
              <a:gdLst/>
              <a:ahLst/>
              <a:cxnLst/>
              <a:rect l="l" t="t" r="r" b="b"/>
              <a:pathLst>
                <a:path w="24012" h="1598" extrusionOk="0">
                  <a:moveTo>
                    <a:pt x="13224" y="1"/>
                  </a:moveTo>
                  <a:cubicBezTo>
                    <a:pt x="11591" y="1"/>
                    <a:pt x="9957" y="32"/>
                    <a:pt x="8324" y="97"/>
                  </a:cubicBezTo>
                  <a:cubicBezTo>
                    <a:pt x="5945" y="177"/>
                    <a:pt x="3566" y="419"/>
                    <a:pt x="1267" y="863"/>
                  </a:cubicBezTo>
                  <a:cubicBezTo>
                    <a:pt x="944" y="944"/>
                    <a:pt x="622" y="984"/>
                    <a:pt x="299" y="1105"/>
                  </a:cubicBezTo>
                  <a:cubicBezTo>
                    <a:pt x="1" y="1179"/>
                    <a:pt x="116" y="1598"/>
                    <a:pt x="357" y="1598"/>
                  </a:cubicBezTo>
                  <a:cubicBezTo>
                    <a:pt x="377" y="1598"/>
                    <a:pt x="398" y="1595"/>
                    <a:pt x="420" y="1589"/>
                  </a:cubicBezTo>
                  <a:cubicBezTo>
                    <a:pt x="1428" y="1307"/>
                    <a:pt x="2436" y="1105"/>
                    <a:pt x="3485" y="1024"/>
                  </a:cubicBezTo>
                  <a:cubicBezTo>
                    <a:pt x="6383" y="654"/>
                    <a:pt x="9309" y="480"/>
                    <a:pt x="12240" y="480"/>
                  </a:cubicBezTo>
                  <a:cubicBezTo>
                    <a:pt x="12817" y="480"/>
                    <a:pt x="13394" y="487"/>
                    <a:pt x="13970" y="500"/>
                  </a:cubicBezTo>
                  <a:cubicBezTo>
                    <a:pt x="17197" y="540"/>
                    <a:pt x="20463" y="702"/>
                    <a:pt x="23690" y="944"/>
                  </a:cubicBezTo>
                  <a:cubicBezTo>
                    <a:pt x="23702" y="945"/>
                    <a:pt x="23713" y="946"/>
                    <a:pt x="23724" y="946"/>
                  </a:cubicBezTo>
                  <a:cubicBezTo>
                    <a:pt x="24012" y="946"/>
                    <a:pt x="24000" y="458"/>
                    <a:pt x="23690" y="419"/>
                  </a:cubicBezTo>
                  <a:cubicBezTo>
                    <a:pt x="20201" y="145"/>
                    <a:pt x="16712" y="1"/>
                    <a:pt x="13224" y="1"/>
                  </a:cubicBezTo>
                  <a:close/>
                </a:path>
              </a:pathLst>
            </a:custGeom>
            <a:solidFill>
              <a:srgbClr val="ED93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1" name="Google Shape;1341;p33"/>
          <p:cNvGrpSpPr/>
          <p:nvPr/>
        </p:nvGrpSpPr>
        <p:grpSpPr>
          <a:xfrm rot="-7699724">
            <a:off x="6310521" y="-2358085"/>
            <a:ext cx="3806887" cy="4765914"/>
            <a:chOff x="6132853" y="1390870"/>
            <a:chExt cx="3806719" cy="4765704"/>
          </a:xfrm>
        </p:grpSpPr>
        <p:sp>
          <p:nvSpPr>
            <p:cNvPr id="1342" name="Google Shape;1342;p33"/>
            <p:cNvSpPr/>
            <p:nvPr/>
          </p:nvSpPr>
          <p:spPr>
            <a:xfrm rot="-9401137">
              <a:off x="6864169" y="1684114"/>
              <a:ext cx="2344087" cy="4179216"/>
            </a:xfrm>
            <a:custGeom>
              <a:avLst/>
              <a:gdLst/>
              <a:ahLst/>
              <a:cxnLst/>
              <a:rect l="l" t="t" r="r" b="b"/>
              <a:pathLst>
                <a:path w="68721" h="122521" extrusionOk="0">
                  <a:moveTo>
                    <a:pt x="66664" y="0"/>
                  </a:moveTo>
                  <a:lnTo>
                    <a:pt x="51581" y="8792"/>
                  </a:lnTo>
                  <a:cubicBezTo>
                    <a:pt x="51218" y="24521"/>
                    <a:pt x="46822" y="40410"/>
                    <a:pt x="37708" y="52549"/>
                  </a:cubicBezTo>
                  <a:cubicBezTo>
                    <a:pt x="28917" y="64244"/>
                    <a:pt x="15515" y="72109"/>
                    <a:pt x="1716" y="72109"/>
                  </a:cubicBezTo>
                  <a:cubicBezTo>
                    <a:pt x="1145" y="72109"/>
                    <a:pt x="573" y="72096"/>
                    <a:pt x="0" y="72069"/>
                  </a:cubicBezTo>
                  <a:lnTo>
                    <a:pt x="0" y="72069"/>
                  </a:lnTo>
                  <a:lnTo>
                    <a:pt x="6412" y="122520"/>
                  </a:lnTo>
                  <a:cubicBezTo>
                    <a:pt x="9518" y="113406"/>
                    <a:pt x="18350" y="108486"/>
                    <a:pt x="26294" y="103969"/>
                  </a:cubicBezTo>
                  <a:cubicBezTo>
                    <a:pt x="36498" y="98161"/>
                    <a:pt x="46540" y="91507"/>
                    <a:pt x="54484" y="82393"/>
                  </a:cubicBezTo>
                  <a:cubicBezTo>
                    <a:pt x="62470" y="73319"/>
                    <a:pt x="68237" y="61422"/>
                    <a:pt x="68559" y="48879"/>
                  </a:cubicBezTo>
                  <a:cubicBezTo>
                    <a:pt x="68721" y="42628"/>
                    <a:pt x="67591" y="36458"/>
                    <a:pt x="66825" y="30247"/>
                  </a:cubicBezTo>
                  <a:cubicBezTo>
                    <a:pt x="65656" y="20205"/>
                    <a:pt x="65575" y="10042"/>
                    <a:pt x="666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3"/>
            <p:cNvSpPr/>
            <p:nvPr/>
          </p:nvSpPr>
          <p:spPr>
            <a:xfrm rot="-9401137">
              <a:off x="7272015" y="4313412"/>
              <a:ext cx="31688" cy="19545"/>
            </a:xfrm>
            <a:custGeom>
              <a:avLst/>
              <a:gdLst/>
              <a:ahLst/>
              <a:cxnLst/>
              <a:rect l="l" t="t" r="r" b="b"/>
              <a:pathLst>
                <a:path w="929" h="573" extrusionOk="0">
                  <a:moveTo>
                    <a:pt x="538" y="0"/>
                  </a:moveTo>
                  <a:cubicBezTo>
                    <a:pt x="478" y="0"/>
                    <a:pt x="418" y="15"/>
                    <a:pt x="364" y="48"/>
                  </a:cubicBezTo>
                  <a:cubicBezTo>
                    <a:pt x="243" y="48"/>
                    <a:pt x="202" y="129"/>
                    <a:pt x="122" y="209"/>
                  </a:cubicBezTo>
                  <a:cubicBezTo>
                    <a:pt x="41" y="290"/>
                    <a:pt x="1" y="451"/>
                    <a:pt x="41" y="572"/>
                  </a:cubicBezTo>
                  <a:lnTo>
                    <a:pt x="323" y="451"/>
                  </a:lnTo>
                  <a:lnTo>
                    <a:pt x="323" y="491"/>
                  </a:lnTo>
                  <a:cubicBezTo>
                    <a:pt x="342" y="485"/>
                    <a:pt x="358" y="483"/>
                    <a:pt x="373" y="483"/>
                  </a:cubicBezTo>
                  <a:cubicBezTo>
                    <a:pt x="433" y="483"/>
                    <a:pt x="475" y="520"/>
                    <a:pt x="541" y="520"/>
                  </a:cubicBezTo>
                  <a:cubicBezTo>
                    <a:pt x="570" y="520"/>
                    <a:pt x="604" y="513"/>
                    <a:pt x="646" y="491"/>
                  </a:cubicBezTo>
                  <a:cubicBezTo>
                    <a:pt x="646" y="451"/>
                    <a:pt x="646" y="411"/>
                    <a:pt x="646" y="411"/>
                  </a:cubicBezTo>
                  <a:lnTo>
                    <a:pt x="928" y="290"/>
                  </a:lnTo>
                  <a:cubicBezTo>
                    <a:pt x="869" y="113"/>
                    <a:pt x="702" y="0"/>
                    <a:pt x="5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3"/>
            <p:cNvSpPr/>
            <p:nvPr/>
          </p:nvSpPr>
          <p:spPr>
            <a:xfrm rot="-9401137">
              <a:off x="8234467" y="2847548"/>
              <a:ext cx="42672" cy="50961"/>
            </a:xfrm>
            <a:custGeom>
              <a:avLst/>
              <a:gdLst/>
              <a:ahLst/>
              <a:cxnLst/>
              <a:rect l="l" t="t" r="r" b="b"/>
              <a:pathLst>
                <a:path w="1251" h="1494" extrusionOk="0">
                  <a:moveTo>
                    <a:pt x="484" y="1"/>
                  </a:moveTo>
                  <a:lnTo>
                    <a:pt x="323" y="82"/>
                  </a:lnTo>
                  <a:lnTo>
                    <a:pt x="162" y="203"/>
                  </a:lnTo>
                  <a:lnTo>
                    <a:pt x="81" y="324"/>
                  </a:lnTo>
                  <a:cubicBezTo>
                    <a:pt x="0" y="525"/>
                    <a:pt x="0" y="767"/>
                    <a:pt x="81" y="929"/>
                  </a:cubicBezTo>
                  <a:cubicBezTo>
                    <a:pt x="162" y="1251"/>
                    <a:pt x="403" y="1453"/>
                    <a:pt x="726" y="1493"/>
                  </a:cubicBezTo>
                  <a:lnTo>
                    <a:pt x="1008" y="1372"/>
                  </a:lnTo>
                  <a:lnTo>
                    <a:pt x="1250" y="1009"/>
                  </a:lnTo>
                  <a:lnTo>
                    <a:pt x="1250" y="687"/>
                  </a:lnTo>
                  <a:lnTo>
                    <a:pt x="1210" y="566"/>
                  </a:lnTo>
                  <a:cubicBezTo>
                    <a:pt x="1008" y="41"/>
                    <a:pt x="645" y="1"/>
                    <a:pt x="4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3"/>
            <p:cNvSpPr/>
            <p:nvPr/>
          </p:nvSpPr>
          <p:spPr>
            <a:xfrm rot="-9401137">
              <a:off x="8870405" y="2834548"/>
              <a:ext cx="27561" cy="35304"/>
            </a:xfrm>
            <a:custGeom>
              <a:avLst/>
              <a:gdLst/>
              <a:ahLst/>
              <a:cxnLst/>
              <a:rect l="l" t="t" r="r" b="b"/>
              <a:pathLst>
                <a:path w="808" h="1035" extrusionOk="0">
                  <a:moveTo>
                    <a:pt x="376" y="1"/>
                  </a:moveTo>
                  <a:cubicBezTo>
                    <a:pt x="331" y="1"/>
                    <a:pt x="286" y="9"/>
                    <a:pt x="243" y="26"/>
                  </a:cubicBezTo>
                  <a:lnTo>
                    <a:pt x="41" y="268"/>
                  </a:lnTo>
                  <a:cubicBezTo>
                    <a:pt x="41" y="349"/>
                    <a:pt x="41" y="389"/>
                    <a:pt x="41" y="470"/>
                  </a:cubicBezTo>
                  <a:cubicBezTo>
                    <a:pt x="1" y="550"/>
                    <a:pt x="1" y="671"/>
                    <a:pt x="1" y="752"/>
                  </a:cubicBezTo>
                  <a:lnTo>
                    <a:pt x="283" y="1034"/>
                  </a:lnTo>
                  <a:cubicBezTo>
                    <a:pt x="485" y="954"/>
                    <a:pt x="606" y="833"/>
                    <a:pt x="727" y="671"/>
                  </a:cubicBezTo>
                  <a:cubicBezTo>
                    <a:pt x="767" y="550"/>
                    <a:pt x="808" y="389"/>
                    <a:pt x="767" y="268"/>
                  </a:cubicBezTo>
                  <a:cubicBezTo>
                    <a:pt x="704" y="110"/>
                    <a:pt x="541" y="1"/>
                    <a:pt x="3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3"/>
            <p:cNvSpPr/>
            <p:nvPr/>
          </p:nvSpPr>
          <p:spPr>
            <a:xfrm rot="-9401137">
              <a:off x="8570353" y="2656276"/>
              <a:ext cx="27561" cy="32507"/>
            </a:xfrm>
            <a:custGeom>
              <a:avLst/>
              <a:gdLst/>
              <a:ahLst/>
              <a:cxnLst/>
              <a:rect l="l" t="t" r="r" b="b"/>
              <a:pathLst>
                <a:path w="808" h="953" extrusionOk="0">
                  <a:moveTo>
                    <a:pt x="485" y="0"/>
                  </a:moveTo>
                  <a:cubicBezTo>
                    <a:pt x="324" y="0"/>
                    <a:pt x="203" y="121"/>
                    <a:pt x="122" y="242"/>
                  </a:cubicBezTo>
                  <a:cubicBezTo>
                    <a:pt x="41" y="363"/>
                    <a:pt x="1" y="525"/>
                    <a:pt x="41" y="646"/>
                  </a:cubicBezTo>
                  <a:cubicBezTo>
                    <a:pt x="105" y="837"/>
                    <a:pt x="270" y="953"/>
                    <a:pt x="456" y="953"/>
                  </a:cubicBezTo>
                  <a:cubicBezTo>
                    <a:pt x="505" y="953"/>
                    <a:pt x="555" y="945"/>
                    <a:pt x="606" y="928"/>
                  </a:cubicBezTo>
                  <a:lnTo>
                    <a:pt x="807" y="686"/>
                  </a:lnTo>
                  <a:lnTo>
                    <a:pt x="807" y="605"/>
                  </a:lnTo>
                  <a:cubicBezTo>
                    <a:pt x="807" y="484"/>
                    <a:pt x="807" y="363"/>
                    <a:pt x="807" y="242"/>
                  </a:cubicBezTo>
                  <a:cubicBezTo>
                    <a:pt x="767" y="202"/>
                    <a:pt x="767" y="162"/>
                    <a:pt x="727" y="121"/>
                  </a:cubicBezTo>
                  <a:lnTo>
                    <a:pt x="4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3"/>
            <p:cNvSpPr/>
            <p:nvPr/>
          </p:nvSpPr>
          <p:spPr>
            <a:xfrm rot="-9401137">
              <a:off x="6840050" y="4230111"/>
              <a:ext cx="26163" cy="34690"/>
            </a:xfrm>
            <a:custGeom>
              <a:avLst/>
              <a:gdLst/>
              <a:ahLst/>
              <a:cxnLst/>
              <a:rect l="l" t="t" r="r" b="b"/>
              <a:pathLst>
                <a:path w="767" h="1017" extrusionOk="0">
                  <a:moveTo>
                    <a:pt x="466" y="0"/>
                  </a:moveTo>
                  <a:cubicBezTo>
                    <a:pt x="446" y="0"/>
                    <a:pt x="425" y="3"/>
                    <a:pt x="403" y="8"/>
                  </a:cubicBezTo>
                  <a:lnTo>
                    <a:pt x="161" y="290"/>
                  </a:lnTo>
                  <a:cubicBezTo>
                    <a:pt x="161" y="331"/>
                    <a:pt x="121" y="371"/>
                    <a:pt x="121" y="371"/>
                  </a:cubicBezTo>
                  <a:cubicBezTo>
                    <a:pt x="40" y="532"/>
                    <a:pt x="0" y="694"/>
                    <a:pt x="0" y="855"/>
                  </a:cubicBezTo>
                  <a:lnTo>
                    <a:pt x="323" y="1016"/>
                  </a:lnTo>
                  <a:cubicBezTo>
                    <a:pt x="645" y="855"/>
                    <a:pt x="766" y="532"/>
                    <a:pt x="726" y="210"/>
                  </a:cubicBezTo>
                  <a:cubicBezTo>
                    <a:pt x="691" y="105"/>
                    <a:pt x="596" y="0"/>
                    <a:pt x="4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3"/>
            <p:cNvSpPr/>
            <p:nvPr/>
          </p:nvSpPr>
          <p:spPr>
            <a:xfrm rot="-9401137">
              <a:off x="7632337" y="4193410"/>
              <a:ext cx="82581" cy="71631"/>
            </a:xfrm>
            <a:custGeom>
              <a:avLst/>
              <a:gdLst/>
              <a:ahLst/>
              <a:cxnLst/>
              <a:rect l="l" t="t" r="r" b="b"/>
              <a:pathLst>
                <a:path w="2421" h="2100" extrusionOk="0">
                  <a:moveTo>
                    <a:pt x="963" y="0"/>
                  </a:moveTo>
                  <a:cubicBezTo>
                    <a:pt x="753" y="0"/>
                    <a:pt x="541" y="81"/>
                    <a:pt x="404" y="218"/>
                  </a:cubicBezTo>
                  <a:cubicBezTo>
                    <a:pt x="122" y="420"/>
                    <a:pt x="1" y="783"/>
                    <a:pt x="82" y="1105"/>
                  </a:cubicBezTo>
                  <a:lnTo>
                    <a:pt x="243" y="1468"/>
                  </a:lnTo>
                  <a:lnTo>
                    <a:pt x="445" y="1710"/>
                  </a:lnTo>
                  <a:lnTo>
                    <a:pt x="646" y="1831"/>
                  </a:lnTo>
                  <a:lnTo>
                    <a:pt x="727" y="1872"/>
                  </a:lnTo>
                  <a:cubicBezTo>
                    <a:pt x="934" y="2027"/>
                    <a:pt x="1174" y="2099"/>
                    <a:pt x="1415" y="2099"/>
                  </a:cubicBezTo>
                  <a:cubicBezTo>
                    <a:pt x="1550" y="2099"/>
                    <a:pt x="1685" y="2076"/>
                    <a:pt x="1816" y="2033"/>
                  </a:cubicBezTo>
                  <a:cubicBezTo>
                    <a:pt x="2098" y="1912"/>
                    <a:pt x="2300" y="1630"/>
                    <a:pt x="2421" y="1347"/>
                  </a:cubicBezTo>
                  <a:lnTo>
                    <a:pt x="2259" y="702"/>
                  </a:lnTo>
                  <a:lnTo>
                    <a:pt x="2058" y="460"/>
                  </a:lnTo>
                  <a:lnTo>
                    <a:pt x="2098" y="379"/>
                  </a:lnTo>
                  <a:cubicBezTo>
                    <a:pt x="1922" y="168"/>
                    <a:pt x="1654" y="49"/>
                    <a:pt x="1401" y="49"/>
                  </a:cubicBezTo>
                  <a:cubicBezTo>
                    <a:pt x="1364" y="49"/>
                    <a:pt x="1327" y="52"/>
                    <a:pt x="1291" y="57"/>
                  </a:cubicBezTo>
                  <a:lnTo>
                    <a:pt x="1251" y="57"/>
                  </a:lnTo>
                  <a:cubicBezTo>
                    <a:pt x="1161" y="18"/>
                    <a:pt x="1062" y="0"/>
                    <a:pt x="9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3"/>
            <p:cNvSpPr/>
            <p:nvPr/>
          </p:nvSpPr>
          <p:spPr>
            <a:xfrm rot="-9401137">
              <a:off x="7058305" y="3745809"/>
              <a:ext cx="44036" cy="49733"/>
            </a:xfrm>
            <a:custGeom>
              <a:avLst/>
              <a:gdLst/>
              <a:ahLst/>
              <a:cxnLst/>
              <a:rect l="l" t="t" r="r" b="b"/>
              <a:pathLst>
                <a:path w="1291" h="1458" extrusionOk="0">
                  <a:moveTo>
                    <a:pt x="565" y="1"/>
                  </a:moveTo>
                  <a:lnTo>
                    <a:pt x="363" y="81"/>
                  </a:lnTo>
                  <a:lnTo>
                    <a:pt x="283" y="162"/>
                  </a:lnTo>
                  <a:lnTo>
                    <a:pt x="121" y="283"/>
                  </a:lnTo>
                  <a:lnTo>
                    <a:pt x="41" y="404"/>
                  </a:lnTo>
                  <a:cubicBezTo>
                    <a:pt x="0" y="606"/>
                    <a:pt x="0" y="807"/>
                    <a:pt x="41" y="968"/>
                  </a:cubicBezTo>
                  <a:cubicBezTo>
                    <a:pt x="151" y="1264"/>
                    <a:pt x="431" y="1458"/>
                    <a:pt x="725" y="1458"/>
                  </a:cubicBezTo>
                  <a:cubicBezTo>
                    <a:pt x="752" y="1458"/>
                    <a:pt x="779" y="1456"/>
                    <a:pt x="807" y="1452"/>
                  </a:cubicBezTo>
                  <a:lnTo>
                    <a:pt x="1008" y="1291"/>
                  </a:lnTo>
                  <a:lnTo>
                    <a:pt x="1250" y="888"/>
                  </a:lnTo>
                  <a:cubicBezTo>
                    <a:pt x="1291" y="727"/>
                    <a:pt x="1291" y="525"/>
                    <a:pt x="1250" y="364"/>
                  </a:cubicBezTo>
                  <a:lnTo>
                    <a:pt x="1210" y="243"/>
                  </a:lnTo>
                  <a:lnTo>
                    <a:pt x="1049" y="122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3"/>
            <p:cNvSpPr/>
            <p:nvPr/>
          </p:nvSpPr>
          <p:spPr>
            <a:xfrm rot="-9401137">
              <a:off x="7076342" y="3996918"/>
              <a:ext cx="46833" cy="48232"/>
            </a:xfrm>
            <a:custGeom>
              <a:avLst/>
              <a:gdLst/>
              <a:ahLst/>
              <a:cxnLst/>
              <a:rect l="l" t="t" r="r" b="b"/>
              <a:pathLst>
                <a:path w="1373" h="1414" extrusionOk="0">
                  <a:moveTo>
                    <a:pt x="606" y="1"/>
                  </a:moveTo>
                  <a:lnTo>
                    <a:pt x="404" y="41"/>
                  </a:lnTo>
                  <a:lnTo>
                    <a:pt x="243" y="202"/>
                  </a:lnTo>
                  <a:lnTo>
                    <a:pt x="82" y="565"/>
                  </a:lnTo>
                  <a:cubicBezTo>
                    <a:pt x="41" y="646"/>
                    <a:pt x="1" y="767"/>
                    <a:pt x="41" y="888"/>
                  </a:cubicBezTo>
                  <a:lnTo>
                    <a:pt x="162" y="1130"/>
                  </a:lnTo>
                  <a:lnTo>
                    <a:pt x="525" y="1372"/>
                  </a:lnTo>
                  <a:cubicBezTo>
                    <a:pt x="597" y="1400"/>
                    <a:pt x="673" y="1414"/>
                    <a:pt x="749" y="1414"/>
                  </a:cubicBezTo>
                  <a:cubicBezTo>
                    <a:pt x="888" y="1414"/>
                    <a:pt x="1026" y="1369"/>
                    <a:pt x="1130" y="1291"/>
                  </a:cubicBezTo>
                  <a:lnTo>
                    <a:pt x="1251" y="1130"/>
                  </a:lnTo>
                  <a:lnTo>
                    <a:pt x="1372" y="848"/>
                  </a:lnTo>
                  <a:lnTo>
                    <a:pt x="1372" y="606"/>
                  </a:lnTo>
                  <a:lnTo>
                    <a:pt x="1251" y="323"/>
                  </a:lnTo>
                  <a:lnTo>
                    <a:pt x="1090" y="122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3"/>
            <p:cNvSpPr/>
            <p:nvPr/>
          </p:nvSpPr>
          <p:spPr>
            <a:xfrm rot="-9401137">
              <a:off x="7045832" y="4648976"/>
              <a:ext cx="28925" cy="36089"/>
            </a:xfrm>
            <a:custGeom>
              <a:avLst/>
              <a:gdLst/>
              <a:ahLst/>
              <a:cxnLst/>
              <a:rect l="l" t="t" r="r" b="b"/>
              <a:pathLst>
                <a:path w="848" h="1058" extrusionOk="0">
                  <a:moveTo>
                    <a:pt x="312" y="373"/>
                  </a:moveTo>
                  <a:cubicBezTo>
                    <a:pt x="295" y="377"/>
                    <a:pt x="288" y="391"/>
                    <a:pt x="285" y="410"/>
                  </a:cubicBezTo>
                  <a:lnTo>
                    <a:pt x="285" y="410"/>
                  </a:lnTo>
                  <a:lnTo>
                    <a:pt x="306" y="389"/>
                  </a:lnTo>
                  <a:lnTo>
                    <a:pt x="306" y="389"/>
                  </a:lnTo>
                  <a:lnTo>
                    <a:pt x="312" y="373"/>
                  </a:lnTo>
                  <a:close/>
                  <a:moveTo>
                    <a:pt x="508" y="1"/>
                  </a:moveTo>
                  <a:cubicBezTo>
                    <a:pt x="487" y="1"/>
                    <a:pt x="465" y="3"/>
                    <a:pt x="444" y="8"/>
                  </a:cubicBezTo>
                  <a:lnTo>
                    <a:pt x="312" y="373"/>
                  </a:lnTo>
                  <a:lnTo>
                    <a:pt x="312" y="373"/>
                  </a:lnTo>
                  <a:cubicBezTo>
                    <a:pt x="315" y="372"/>
                    <a:pt x="319" y="371"/>
                    <a:pt x="323" y="371"/>
                  </a:cubicBezTo>
                  <a:lnTo>
                    <a:pt x="306" y="389"/>
                  </a:lnTo>
                  <a:lnTo>
                    <a:pt x="306" y="389"/>
                  </a:lnTo>
                  <a:lnTo>
                    <a:pt x="283" y="452"/>
                  </a:lnTo>
                  <a:cubicBezTo>
                    <a:pt x="283" y="437"/>
                    <a:pt x="283" y="423"/>
                    <a:pt x="285" y="410"/>
                  </a:cubicBezTo>
                  <a:lnTo>
                    <a:pt x="285" y="410"/>
                  </a:lnTo>
                  <a:lnTo>
                    <a:pt x="283" y="412"/>
                  </a:lnTo>
                  <a:cubicBezTo>
                    <a:pt x="122" y="492"/>
                    <a:pt x="1" y="654"/>
                    <a:pt x="1" y="855"/>
                  </a:cubicBezTo>
                  <a:lnTo>
                    <a:pt x="323" y="1057"/>
                  </a:lnTo>
                  <a:lnTo>
                    <a:pt x="525" y="1057"/>
                  </a:lnTo>
                  <a:lnTo>
                    <a:pt x="807" y="775"/>
                  </a:lnTo>
                  <a:cubicBezTo>
                    <a:pt x="807" y="734"/>
                    <a:pt x="807" y="694"/>
                    <a:pt x="807" y="654"/>
                  </a:cubicBezTo>
                  <a:cubicBezTo>
                    <a:pt x="848" y="533"/>
                    <a:pt x="848" y="371"/>
                    <a:pt x="807" y="250"/>
                  </a:cubicBezTo>
                  <a:cubicBezTo>
                    <a:pt x="772" y="110"/>
                    <a:pt x="646" y="1"/>
                    <a:pt x="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3"/>
            <p:cNvSpPr/>
            <p:nvPr/>
          </p:nvSpPr>
          <p:spPr>
            <a:xfrm rot="-9401137">
              <a:off x="7446673" y="4717027"/>
              <a:ext cx="30290" cy="28175"/>
            </a:xfrm>
            <a:custGeom>
              <a:avLst/>
              <a:gdLst/>
              <a:ahLst/>
              <a:cxnLst/>
              <a:rect l="l" t="t" r="r" b="b"/>
              <a:pathLst>
                <a:path w="888" h="826" extrusionOk="0">
                  <a:moveTo>
                    <a:pt x="388" y="0"/>
                  </a:moveTo>
                  <a:cubicBezTo>
                    <a:pt x="285" y="0"/>
                    <a:pt x="183" y="28"/>
                    <a:pt x="81" y="105"/>
                  </a:cubicBezTo>
                  <a:lnTo>
                    <a:pt x="0" y="347"/>
                  </a:lnTo>
                  <a:cubicBezTo>
                    <a:pt x="0" y="638"/>
                    <a:pt x="182" y="826"/>
                    <a:pt x="400" y="826"/>
                  </a:cubicBezTo>
                  <a:cubicBezTo>
                    <a:pt x="453" y="826"/>
                    <a:pt x="509" y="815"/>
                    <a:pt x="565" y="791"/>
                  </a:cubicBezTo>
                  <a:cubicBezTo>
                    <a:pt x="766" y="710"/>
                    <a:pt x="887" y="428"/>
                    <a:pt x="847" y="186"/>
                  </a:cubicBezTo>
                  <a:lnTo>
                    <a:pt x="605" y="24"/>
                  </a:lnTo>
                  <a:lnTo>
                    <a:pt x="565" y="24"/>
                  </a:lnTo>
                  <a:cubicBezTo>
                    <a:pt x="506" y="10"/>
                    <a:pt x="447" y="0"/>
                    <a:pt x="3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3"/>
            <p:cNvSpPr/>
            <p:nvPr/>
          </p:nvSpPr>
          <p:spPr>
            <a:xfrm rot="-9401137">
              <a:off x="7492825" y="4466435"/>
              <a:ext cx="49528" cy="55054"/>
            </a:xfrm>
            <a:custGeom>
              <a:avLst/>
              <a:gdLst/>
              <a:ahLst/>
              <a:cxnLst/>
              <a:rect l="l" t="t" r="r" b="b"/>
              <a:pathLst>
                <a:path w="1452" h="1614" extrusionOk="0">
                  <a:moveTo>
                    <a:pt x="645" y="0"/>
                  </a:moveTo>
                  <a:cubicBezTo>
                    <a:pt x="242" y="202"/>
                    <a:pt x="0" y="605"/>
                    <a:pt x="0" y="1049"/>
                  </a:cubicBezTo>
                  <a:lnTo>
                    <a:pt x="121" y="1291"/>
                  </a:lnTo>
                  <a:lnTo>
                    <a:pt x="403" y="1533"/>
                  </a:lnTo>
                  <a:lnTo>
                    <a:pt x="645" y="1614"/>
                  </a:lnTo>
                  <a:cubicBezTo>
                    <a:pt x="968" y="1533"/>
                    <a:pt x="1250" y="1331"/>
                    <a:pt x="1371" y="1049"/>
                  </a:cubicBezTo>
                  <a:cubicBezTo>
                    <a:pt x="1452" y="847"/>
                    <a:pt x="1452" y="605"/>
                    <a:pt x="1371" y="404"/>
                  </a:cubicBezTo>
                  <a:cubicBezTo>
                    <a:pt x="1371" y="363"/>
                    <a:pt x="1331" y="323"/>
                    <a:pt x="1331" y="242"/>
                  </a:cubicBezTo>
                  <a:lnTo>
                    <a:pt x="1170" y="121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3"/>
            <p:cNvSpPr/>
            <p:nvPr/>
          </p:nvSpPr>
          <p:spPr>
            <a:xfrm rot="-9401137">
              <a:off x="7448246" y="3207414"/>
              <a:ext cx="78453" cy="95474"/>
            </a:xfrm>
            <a:custGeom>
              <a:avLst/>
              <a:gdLst/>
              <a:ahLst/>
              <a:cxnLst/>
              <a:rect l="l" t="t" r="r" b="b"/>
              <a:pathLst>
                <a:path w="2300" h="2799" extrusionOk="0">
                  <a:moveTo>
                    <a:pt x="1334" y="0"/>
                  </a:moveTo>
                  <a:cubicBezTo>
                    <a:pt x="1280" y="0"/>
                    <a:pt x="1225" y="5"/>
                    <a:pt x="1170" y="14"/>
                  </a:cubicBezTo>
                  <a:lnTo>
                    <a:pt x="807" y="296"/>
                  </a:lnTo>
                  <a:lnTo>
                    <a:pt x="726" y="417"/>
                  </a:lnTo>
                  <a:cubicBezTo>
                    <a:pt x="565" y="579"/>
                    <a:pt x="484" y="780"/>
                    <a:pt x="444" y="982"/>
                  </a:cubicBezTo>
                  <a:lnTo>
                    <a:pt x="283" y="1143"/>
                  </a:lnTo>
                  <a:lnTo>
                    <a:pt x="121" y="1466"/>
                  </a:lnTo>
                  <a:lnTo>
                    <a:pt x="81" y="1547"/>
                  </a:lnTo>
                  <a:cubicBezTo>
                    <a:pt x="41" y="1708"/>
                    <a:pt x="0" y="1869"/>
                    <a:pt x="41" y="2071"/>
                  </a:cubicBezTo>
                  <a:lnTo>
                    <a:pt x="283" y="2474"/>
                  </a:lnTo>
                  <a:lnTo>
                    <a:pt x="605" y="2676"/>
                  </a:lnTo>
                  <a:lnTo>
                    <a:pt x="726" y="2756"/>
                  </a:lnTo>
                  <a:cubicBezTo>
                    <a:pt x="826" y="2785"/>
                    <a:pt x="926" y="2798"/>
                    <a:pt x="1025" y="2798"/>
                  </a:cubicBezTo>
                  <a:cubicBezTo>
                    <a:pt x="1204" y="2798"/>
                    <a:pt x="1377" y="2754"/>
                    <a:pt x="1533" y="2676"/>
                  </a:cubicBezTo>
                  <a:lnTo>
                    <a:pt x="1775" y="2353"/>
                  </a:lnTo>
                  <a:lnTo>
                    <a:pt x="1896" y="2030"/>
                  </a:lnTo>
                  <a:lnTo>
                    <a:pt x="1896" y="1869"/>
                  </a:lnTo>
                  <a:lnTo>
                    <a:pt x="2138" y="1587"/>
                  </a:lnTo>
                  <a:lnTo>
                    <a:pt x="2299" y="1224"/>
                  </a:lnTo>
                  <a:lnTo>
                    <a:pt x="2259" y="740"/>
                  </a:lnTo>
                  <a:cubicBezTo>
                    <a:pt x="2152" y="275"/>
                    <a:pt x="1759" y="0"/>
                    <a:pt x="1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3"/>
            <p:cNvSpPr/>
            <p:nvPr/>
          </p:nvSpPr>
          <p:spPr>
            <a:xfrm rot="-9401137">
              <a:off x="7840661" y="3000076"/>
              <a:ext cx="44070" cy="51404"/>
            </a:xfrm>
            <a:custGeom>
              <a:avLst/>
              <a:gdLst/>
              <a:ahLst/>
              <a:cxnLst/>
              <a:rect l="l" t="t" r="r" b="b"/>
              <a:pathLst>
                <a:path w="1292" h="1507" extrusionOk="0">
                  <a:moveTo>
                    <a:pt x="687" y="0"/>
                  </a:moveTo>
                  <a:cubicBezTo>
                    <a:pt x="487" y="0"/>
                    <a:pt x="297" y="84"/>
                    <a:pt x="162" y="252"/>
                  </a:cubicBezTo>
                  <a:cubicBezTo>
                    <a:pt x="41" y="494"/>
                    <a:pt x="1" y="776"/>
                    <a:pt x="82" y="1018"/>
                  </a:cubicBezTo>
                  <a:cubicBezTo>
                    <a:pt x="162" y="1220"/>
                    <a:pt x="283" y="1381"/>
                    <a:pt x="485" y="1462"/>
                  </a:cubicBezTo>
                  <a:cubicBezTo>
                    <a:pt x="546" y="1493"/>
                    <a:pt x="614" y="1506"/>
                    <a:pt x="683" y="1506"/>
                  </a:cubicBezTo>
                  <a:cubicBezTo>
                    <a:pt x="794" y="1506"/>
                    <a:pt x="909" y="1472"/>
                    <a:pt x="1009" y="1422"/>
                  </a:cubicBezTo>
                  <a:lnTo>
                    <a:pt x="1130" y="1260"/>
                  </a:lnTo>
                  <a:lnTo>
                    <a:pt x="1170" y="1099"/>
                  </a:lnTo>
                  <a:lnTo>
                    <a:pt x="1130" y="1059"/>
                  </a:lnTo>
                  <a:lnTo>
                    <a:pt x="1251" y="857"/>
                  </a:lnTo>
                  <a:lnTo>
                    <a:pt x="1291" y="575"/>
                  </a:lnTo>
                  <a:lnTo>
                    <a:pt x="1211" y="373"/>
                  </a:lnTo>
                  <a:lnTo>
                    <a:pt x="1130" y="252"/>
                  </a:lnTo>
                  <a:lnTo>
                    <a:pt x="928" y="91"/>
                  </a:lnTo>
                  <a:lnTo>
                    <a:pt x="807" y="10"/>
                  </a:lnTo>
                  <a:cubicBezTo>
                    <a:pt x="767" y="3"/>
                    <a:pt x="727" y="0"/>
                    <a:pt x="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3"/>
            <p:cNvSpPr/>
            <p:nvPr/>
          </p:nvSpPr>
          <p:spPr>
            <a:xfrm rot="-9401137">
              <a:off x="8104101" y="3269386"/>
              <a:ext cx="78419" cy="83945"/>
            </a:xfrm>
            <a:custGeom>
              <a:avLst/>
              <a:gdLst/>
              <a:ahLst/>
              <a:cxnLst/>
              <a:rect l="l" t="t" r="r" b="b"/>
              <a:pathLst>
                <a:path w="2299" h="2461" extrusionOk="0">
                  <a:moveTo>
                    <a:pt x="1089" y="0"/>
                  </a:moveTo>
                  <a:cubicBezTo>
                    <a:pt x="363" y="242"/>
                    <a:pt x="0" y="1008"/>
                    <a:pt x="202" y="1734"/>
                  </a:cubicBezTo>
                  <a:cubicBezTo>
                    <a:pt x="282" y="1936"/>
                    <a:pt x="403" y="2097"/>
                    <a:pt x="524" y="2258"/>
                  </a:cubicBezTo>
                  <a:lnTo>
                    <a:pt x="807" y="2379"/>
                  </a:lnTo>
                  <a:lnTo>
                    <a:pt x="1049" y="2460"/>
                  </a:lnTo>
                  <a:lnTo>
                    <a:pt x="1331" y="2460"/>
                  </a:lnTo>
                  <a:lnTo>
                    <a:pt x="1855" y="2258"/>
                  </a:lnTo>
                  <a:lnTo>
                    <a:pt x="2178" y="1936"/>
                  </a:lnTo>
                  <a:lnTo>
                    <a:pt x="2299" y="1613"/>
                  </a:lnTo>
                  <a:lnTo>
                    <a:pt x="2299" y="1129"/>
                  </a:lnTo>
                  <a:lnTo>
                    <a:pt x="2138" y="484"/>
                  </a:lnTo>
                  <a:lnTo>
                    <a:pt x="1815" y="121"/>
                  </a:lnTo>
                  <a:lnTo>
                    <a:pt x="153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3"/>
            <p:cNvSpPr/>
            <p:nvPr/>
          </p:nvSpPr>
          <p:spPr>
            <a:xfrm rot="-9401137">
              <a:off x="7604115" y="3246942"/>
              <a:ext cx="78453" cy="78556"/>
            </a:xfrm>
            <a:custGeom>
              <a:avLst/>
              <a:gdLst/>
              <a:ahLst/>
              <a:cxnLst/>
              <a:rect l="l" t="t" r="r" b="b"/>
              <a:pathLst>
                <a:path w="2300" h="2303" extrusionOk="0">
                  <a:moveTo>
                    <a:pt x="1056" y="1"/>
                  </a:moveTo>
                  <a:cubicBezTo>
                    <a:pt x="790" y="1"/>
                    <a:pt x="531" y="90"/>
                    <a:pt x="323" y="246"/>
                  </a:cubicBezTo>
                  <a:lnTo>
                    <a:pt x="121" y="569"/>
                  </a:lnTo>
                  <a:lnTo>
                    <a:pt x="0" y="851"/>
                  </a:lnTo>
                  <a:lnTo>
                    <a:pt x="0" y="1375"/>
                  </a:lnTo>
                  <a:cubicBezTo>
                    <a:pt x="202" y="1899"/>
                    <a:pt x="686" y="2262"/>
                    <a:pt x="1251" y="2303"/>
                  </a:cubicBezTo>
                  <a:lnTo>
                    <a:pt x="1372" y="2303"/>
                  </a:lnTo>
                  <a:lnTo>
                    <a:pt x="1734" y="2182"/>
                  </a:lnTo>
                  <a:lnTo>
                    <a:pt x="1976" y="2020"/>
                  </a:lnTo>
                  <a:lnTo>
                    <a:pt x="2178" y="1698"/>
                  </a:lnTo>
                  <a:cubicBezTo>
                    <a:pt x="2299" y="1415"/>
                    <a:pt x="2299" y="1133"/>
                    <a:pt x="2178" y="810"/>
                  </a:cubicBezTo>
                  <a:cubicBezTo>
                    <a:pt x="2057" y="488"/>
                    <a:pt x="1815" y="206"/>
                    <a:pt x="1492" y="85"/>
                  </a:cubicBezTo>
                  <a:cubicBezTo>
                    <a:pt x="1350" y="27"/>
                    <a:pt x="1202" y="1"/>
                    <a:pt x="10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3"/>
            <p:cNvSpPr/>
            <p:nvPr/>
          </p:nvSpPr>
          <p:spPr>
            <a:xfrm rot="-9401137">
              <a:off x="8827740" y="3642030"/>
              <a:ext cx="11018" cy="26197"/>
            </a:xfrm>
            <a:custGeom>
              <a:avLst/>
              <a:gdLst/>
              <a:ahLst/>
              <a:cxnLst/>
              <a:rect l="l" t="t" r="r" b="b"/>
              <a:pathLst>
                <a:path w="323" h="768" extrusionOk="0">
                  <a:moveTo>
                    <a:pt x="0" y="1"/>
                  </a:moveTo>
                  <a:lnTo>
                    <a:pt x="81" y="767"/>
                  </a:lnTo>
                  <a:lnTo>
                    <a:pt x="282" y="444"/>
                  </a:lnTo>
                  <a:cubicBezTo>
                    <a:pt x="323" y="364"/>
                    <a:pt x="323" y="283"/>
                    <a:pt x="323" y="20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3"/>
            <p:cNvSpPr/>
            <p:nvPr/>
          </p:nvSpPr>
          <p:spPr>
            <a:xfrm rot="-9401137">
              <a:off x="7694338" y="3638914"/>
              <a:ext cx="64673" cy="68834"/>
            </a:xfrm>
            <a:custGeom>
              <a:avLst/>
              <a:gdLst/>
              <a:ahLst/>
              <a:cxnLst/>
              <a:rect l="l" t="t" r="r" b="b"/>
              <a:pathLst>
                <a:path w="1896" h="2018" extrusionOk="0">
                  <a:moveTo>
                    <a:pt x="766" y="1"/>
                  </a:moveTo>
                  <a:lnTo>
                    <a:pt x="565" y="82"/>
                  </a:lnTo>
                  <a:lnTo>
                    <a:pt x="282" y="364"/>
                  </a:lnTo>
                  <a:lnTo>
                    <a:pt x="81" y="767"/>
                  </a:lnTo>
                  <a:cubicBezTo>
                    <a:pt x="40" y="928"/>
                    <a:pt x="0" y="1090"/>
                    <a:pt x="40" y="1251"/>
                  </a:cubicBezTo>
                  <a:lnTo>
                    <a:pt x="282" y="1695"/>
                  </a:lnTo>
                  <a:lnTo>
                    <a:pt x="605" y="1896"/>
                  </a:lnTo>
                  <a:lnTo>
                    <a:pt x="766" y="1977"/>
                  </a:lnTo>
                  <a:cubicBezTo>
                    <a:pt x="847" y="2004"/>
                    <a:pt x="937" y="2017"/>
                    <a:pt x="1029" y="2017"/>
                  </a:cubicBezTo>
                  <a:cubicBezTo>
                    <a:pt x="1214" y="2017"/>
                    <a:pt x="1412" y="1964"/>
                    <a:pt x="1573" y="1856"/>
                  </a:cubicBezTo>
                  <a:lnTo>
                    <a:pt x="1815" y="1533"/>
                  </a:lnTo>
                  <a:lnTo>
                    <a:pt x="1895" y="1251"/>
                  </a:lnTo>
                  <a:lnTo>
                    <a:pt x="1895" y="807"/>
                  </a:lnTo>
                  <a:lnTo>
                    <a:pt x="1815" y="485"/>
                  </a:lnTo>
                  <a:lnTo>
                    <a:pt x="1492" y="162"/>
                  </a:lnTo>
                  <a:lnTo>
                    <a:pt x="12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3"/>
            <p:cNvSpPr/>
            <p:nvPr/>
          </p:nvSpPr>
          <p:spPr>
            <a:xfrm rot="-9401137">
              <a:off x="7449843" y="3665319"/>
              <a:ext cx="70199" cy="74326"/>
            </a:xfrm>
            <a:custGeom>
              <a:avLst/>
              <a:gdLst/>
              <a:ahLst/>
              <a:cxnLst/>
              <a:rect l="l" t="t" r="r" b="b"/>
              <a:pathLst>
                <a:path w="2058" h="2179" extrusionOk="0">
                  <a:moveTo>
                    <a:pt x="928" y="1"/>
                  </a:moveTo>
                  <a:lnTo>
                    <a:pt x="565" y="82"/>
                  </a:lnTo>
                  <a:lnTo>
                    <a:pt x="364" y="203"/>
                  </a:lnTo>
                  <a:lnTo>
                    <a:pt x="162" y="445"/>
                  </a:lnTo>
                  <a:cubicBezTo>
                    <a:pt x="41" y="727"/>
                    <a:pt x="1" y="1049"/>
                    <a:pt x="122" y="1332"/>
                  </a:cubicBezTo>
                  <a:cubicBezTo>
                    <a:pt x="243" y="1695"/>
                    <a:pt x="525" y="2017"/>
                    <a:pt x="848" y="2179"/>
                  </a:cubicBezTo>
                  <a:lnTo>
                    <a:pt x="1251" y="2179"/>
                  </a:lnTo>
                  <a:lnTo>
                    <a:pt x="1574" y="2017"/>
                  </a:lnTo>
                  <a:lnTo>
                    <a:pt x="1856" y="1735"/>
                  </a:lnTo>
                  <a:cubicBezTo>
                    <a:pt x="2017" y="1412"/>
                    <a:pt x="2057" y="1049"/>
                    <a:pt x="1936" y="727"/>
                  </a:cubicBezTo>
                  <a:cubicBezTo>
                    <a:pt x="1775" y="283"/>
                    <a:pt x="1372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3"/>
            <p:cNvSpPr/>
            <p:nvPr/>
          </p:nvSpPr>
          <p:spPr>
            <a:xfrm rot="-9401137">
              <a:off x="7464494" y="3919201"/>
              <a:ext cx="78453" cy="77225"/>
            </a:xfrm>
            <a:custGeom>
              <a:avLst/>
              <a:gdLst/>
              <a:ahLst/>
              <a:cxnLst/>
              <a:rect l="l" t="t" r="r" b="b"/>
              <a:pathLst>
                <a:path w="2300" h="2264" extrusionOk="0">
                  <a:moveTo>
                    <a:pt x="1073" y="1"/>
                  </a:moveTo>
                  <a:cubicBezTo>
                    <a:pt x="663" y="1"/>
                    <a:pt x="268" y="236"/>
                    <a:pt x="81" y="610"/>
                  </a:cubicBezTo>
                  <a:lnTo>
                    <a:pt x="0" y="933"/>
                  </a:lnTo>
                  <a:lnTo>
                    <a:pt x="0" y="1215"/>
                  </a:lnTo>
                  <a:lnTo>
                    <a:pt x="121" y="1538"/>
                  </a:lnTo>
                  <a:cubicBezTo>
                    <a:pt x="323" y="1860"/>
                    <a:pt x="686" y="2143"/>
                    <a:pt x="1130" y="2264"/>
                  </a:cubicBezTo>
                  <a:lnTo>
                    <a:pt x="1452" y="2264"/>
                  </a:lnTo>
                  <a:lnTo>
                    <a:pt x="1694" y="2183"/>
                  </a:lnTo>
                  <a:lnTo>
                    <a:pt x="1977" y="1981"/>
                  </a:lnTo>
                  <a:cubicBezTo>
                    <a:pt x="2219" y="1659"/>
                    <a:pt x="2299" y="1215"/>
                    <a:pt x="2178" y="812"/>
                  </a:cubicBezTo>
                  <a:cubicBezTo>
                    <a:pt x="2017" y="368"/>
                    <a:pt x="1614" y="46"/>
                    <a:pt x="1170" y="5"/>
                  </a:cubicBezTo>
                  <a:cubicBezTo>
                    <a:pt x="1138" y="2"/>
                    <a:pt x="1106" y="1"/>
                    <a:pt x="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3"/>
            <p:cNvSpPr/>
            <p:nvPr/>
          </p:nvSpPr>
          <p:spPr>
            <a:xfrm rot="-9401137">
              <a:off x="8463973" y="3468754"/>
              <a:ext cx="53689" cy="53655"/>
            </a:xfrm>
            <a:custGeom>
              <a:avLst/>
              <a:gdLst/>
              <a:ahLst/>
              <a:cxnLst/>
              <a:rect l="l" t="t" r="r" b="b"/>
              <a:pathLst>
                <a:path w="1574" h="1573" extrusionOk="0">
                  <a:moveTo>
                    <a:pt x="726" y="0"/>
                  </a:moveTo>
                  <a:cubicBezTo>
                    <a:pt x="565" y="40"/>
                    <a:pt x="404" y="161"/>
                    <a:pt x="283" y="323"/>
                  </a:cubicBezTo>
                  <a:lnTo>
                    <a:pt x="202" y="363"/>
                  </a:lnTo>
                  <a:lnTo>
                    <a:pt x="41" y="686"/>
                  </a:lnTo>
                  <a:lnTo>
                    <a:pt x="0" y="887"/>
                  </a:lnTo>
                  <a:cubicBezTo>
                    <a:pt x="0" y="928"/>
                    <a:pt x="0" y="1008"/>
                    <a:pt x="41" y="1049"/>
                  </a:cubicBezTo>
                  <a:cubicBezTo>
                    <a:pt x="81" y="1250"/>
                    <a:pt x="242" y="1412"/>
                    <a:pt x="444" y="1533"/>
                  </a:cubicBezTo>
                  <a:cubicBezTo>
                    <a:pt x="538" y="1559"/>
                    <a:pt x="637" y="1573"/>
                    <a:pt x="735" y="1573"/>
                  </a:cubicBezTo>
                  <a:cubicBezTo>
                    <a:pt x="932" y="1573"/>
                    <a:pt x="1130" y="1519"/>
                    <a:pt x="1291" y="1412"/>
                  </a:cubicBezTo>
                  <a:lnTo>
                    <a:pt x="1452" y="1250"/>
                  </a:lnTo>
                  <a:lnTo>
                    <a:pt x="1573" y="928"/>
                  </a:lnTo>
                  <a:lnTo>
                    <a:pt x="1573" y="726"/>
                  </a:lnTo>
                  <a:lnTo>
                    <a:pt x="1573" y="645"/>
                  </a:lnTo>
                  <a:cubicBezTo>
                    <a:pt x="1493" y="403"/>
                    <a:pt x="1331" y="161"/>
                    <a:pt x="1130" y="40"/>
                  </a:cubicBezTo>
                  <a:lnTo>
                    <a:pt x="10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3"/>
            <p:cNvSpPr/>
            <p:nvPr/>
          </p:nvSpPr>
          <p:spPr>
            <a:xfrm rot="-9401137">
              <a:off x="7873717" y="3694214"/>
              <a:ext cx="63309" cy="70949"/>
            </a:xfrm>
            <a:custGeom>
              <a:avLst/>
              <a:gdLst/>
              <a:ahLst/>
              <a:cxnLst/>
              <a:rect l="l" t="t" r="r" b="b"/>
              <a:pathLst>
                <a:path w="1856" h="2080" extrusionOk="0">
                  <a:moveTo>
                    <a:pt x="727" y="0"/>
                  </a:moveTo>
                  <a:lnTo>
                    <a:pt x="444" y="121"/>
                  </a:lnTo>
                  <a:lnTo>
                    <a:pt x="122" y="484"/>
                  </a:lnTo>
                  <a:lnTo>
                    <a:pt x="1" y="847"/>
                  </a:lnTo>
                  <a:lnTo>
                    <a:pt x="41" y="1331"/>
                  </a:lnTo>
                  <a:cubicBezTo>
                    <a:pt x="253" y="1966"/>
                    <a:pt x="646" y="2080"/>
                    <a:pt x="897" y="2080"/>
                  </a:cubicBezTo>
                  <a:cubicBezTo>
                    <a:pt x="981" y="2080"/>
                    <a:pt x="1049" y="2067"/>
                    <a:pt x="1090" y="2057"/>
                  </a:cubicBezTo>
                  <a:lnTo>
                    <a:pt x="1452" y="1775"/>
                  </a:lnTo>
                  <a:lnTo>
                    <a:pt x="1694" y="1412"/>
                  </a:lnTo>
                  <a:cubicBezTo>
                    <a:pt x="1815" y="1210"/>
                    <a:pt x="1856" y="968"/>
                    <a:pt x="1815" y="726"/>
                  </a:cubicBezTo>
                  <a:lnTo>
                    <a:pt x="1573" y="282"/>
                  </a:lnTo>
                  <a:lnTo>
                    <a:pt x="1251" y="81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3"/>
            <p:cNvSpPr/>
            <p:nvPr/>
          </p:nvSpPr>
          <p:spPr>
            <a:xfrm rot="-9401137">
              <a:off x="7336073" y="2910306"/>
              <a:ext cx="45401" cy="49562"/>
            </a:xfrm>
            <a:custGeom>
              <a:avLst/>
              <a:gdLst/>
              <a:ahLst/>
              <a:cxnLst/>
              <a:rect l="l" t="t" r="r" b="b"/>
              <a:pathLst>
                <a:path w="1331" h="1453" extrusionOk="0">
                  <a:moveTo>
                    <a:pt x="524" y="1"/>
                  </a:moveTo>
                  <a:lnTo>
                    <a:pt x="323" y="122"/>
                  </a:lnTo>
                  <a:lnTo>
                    <a:pt x="81" y="565"/>
                  </a:lnTo>
                  <a:cubicBezTo>
                    <a:pt x="40" y="686"/>
                    <a:pt x="0" y="807"/>
                    <a:pt x="40" y="928"/>
                  </a:cubicBezTo>
                  <a:lnTo>
                    <a:pt x="161" y="1130"/>
                  </a:lnTo>
                  <a:lnTo>
                    <a:pt x="484" y="1372"/>
                  </a:lnTo>
                  <a:cubicBezTo>
                    <a:pt x="605" y="1452"/>
                    <a:pt x="726" y="1452"/>
                    <a:pt x="847" y="1452"/>
                  </a:cubicBezTo>
                  <a:lnTo>
                    <a:pt x="1049" y="1291"/>
                  </a:lnTo>
                  <a:lnTo>
                    <a:pt x="1250" y="928"/>
                  </a:lnTo>
                  <a:cubicBezTo>
                    <a:pt x="1291" y="807"/>
                    <a:pt x="1331" y="686"/>
                    <a:pt x="1291" y="565"/>
                  </a:cubicBezTo>
                  <a:lnTo>
                    <a:pt x="1210" y="364"/>
                  </a:lnTo>
                  <a:lnTo>
                    <a:pt x="847" y="41"/>
                  </a:lnTo>
                  <a:cubicBezTo>
                    <a:pt x="726" y="1"/>
                    <a:pt x="605" y="1"/>
                    <a:pt x="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3"/>
            <p:cNvSpPr/>
            <p:nvPr/>
          </p:nvSpPr>
          <p:spPr>
            <a:xfrm rot="-9401137">
              <a:off x="8555506" y="2960971"/>
              <a:ext cx="35816" cy="28960"/>
            </a:xfrm>
            <a:custGeom>
              <a:avLst/>
              <a:gdLst/>
              <a:ahLst/>
              <a:cxnLst/>
              <a:rect l="l" t="t" r="r" b="b"/>
              <a:pathLst>
                <a:path w="1050" h="849" extrusionOk="0">
                  <a:moveTo>
                    <a:pt x="559" y="0"/>
                  </a:moveTo>
                  <a:cubicBezTo>
                    <a:pt x="496" y="0"/>
                    <a:pt x="430" y="13"/>
                    <a:pt x="364" y="41"/>
                  </a:cubicBezTo>
                  <a:cubicBezTo>
                    <a:pt x="122" y="122"/>
                    <a:pt x="1" y="364"/>
                    <a:pt x="41" y="646"/>
                  </a:cubicBezTo>
                  <a:lnTo>
                    <a:pt x="202" y="808"/>
                  </a:lnTo>
                  <a:cubicBezTo>
                    <a:pt x="283" y="835"/>
                    <a:pt x="368" y="848"/>
                    <a:pt x="453" y="848"/>
                  </a:cubicBezTo>
                  <a:cubicBezTo>
                    <a:pt x="623" y="848"/>
                    <a:pt x="794" y="794"/>
                    <a:pt x="928" y="687"/>
                  </a:cubicBezTo>
                  <a:lnTo>
                    <a:pt x="1049" y="404"/>
                  </a:lnTo>
                  <a:lnTo>
                    <a:pt x="1049" y="324"/>
                  </a:lnTo>
                  <a:cubicBezTo>
                    <a:pt x="956" y="138"/>
                    <a:pt x="769" y="0"/>
                    <a:pt x="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6" name="Google Shape;1366;p33"/>
          <p:cNvGrpSpPr/>
          <p:nvPr/>
        </p:nvGrpSpPr>
        <p:grpSpPr>
          <a:xfrm rot="9924834">
            <a:off x="6688594" y="137679"/>
            <a:ext cx="1724549" cy="1188751"/>
            <a:chOff x="2408692" y="-569353"/>
            <a:chExt cx="3769974" cy="2558659"/>
          </a:xfrm>
        </p:grpSpPr>
        <p:sp>
          <p:nvSpPr>
            <p:cNvPr id="1367" name="Google Shape;1367;p33"/>
            <p:cNvSpPr/>
            <p:nvPr/>
          </p:nvSpPr>
          <p:spPr>
            <a:xfrm rot="-5400000">
              <a:off x="2983957" y="-632355"/>
              <a:ext cx="1179387" cy="2329918"/>
            </a:xfrm>
            <a:custGeom>
              <a:avLst/>
              <a:gdLst/>
              <a:ahLst/>
              <a:cxnLst/>
              <a:rect l="l" t="t" r="r" b="b"/>
              <a:pathLst>
                <a:path w="34576" h="68306" extrusionOk="0">
                  <a:moveTo>
                    <a:pt x="34323" y="1"/>
                  </a:moveTo>
                  <a:cubicBezTo>
                    <a:pt x="34241" y="1"/>
                    <a:pt x="34164" y="46"/>
                    <a:pt x="34148" y="144"/>
                  </a:cubicBezTo>
                  <a:cubicBezTo>
                    <a:pt x="33220" y="4983"/>
                    <a:pt x="32051" y="9782"/>
                    <a:pt x="30599" y="14501"/>
                  </a:cubicBezTo>
                  <a:cubicBezTo>
                    <a:pt x="29147" y="19219"/>
                    <a:pt x="27453" y="23857"/>
                    <a:pt x="25477" y="28374"/>
                  </a:cubicBezTo>
                  <a:cubicBezTo>
                    <a:pt x="23501" y="32972"/>
                    <a:pt x="21283" y="37489"/>
                    <a:pt x="18823" y="41884"/>
                  </a:cubicBezTo>
                  <a:cubicBezTo>
                    <a:pt x="16363" y="46240"/>
                    <a:pt x="13701" y="50515"/>
                    <a:pt x="10798" y="54588"/>
                  </a:cubicBezTo>
                  <a:cubicBezTo>
                    <a:pt x="7853" y="58742"/>
                    <a:pt x="4708" y="62735"/>
                    <a:pt x="1401" y="66566"/>
                  </a:cubicBezTo>
                  <a:cubicBezTo>
                    <a:pt x="957" y="67009"/>
                    <a:pt x="554" y="67493"/>
                    <a:pt x="151" y="67937"/>
                  </a:cubicBezTo>
                  <a:cubicBezTo>
                    <a:pt x="0" y="68088"/>
                    <a:pt x="142" y="68306"/>
                    <a:pt x="291" y="68306"/>
                  </a:cubicBezTo>
                  <a:cubicBezTo>
                    <a:pt x="341" y="68306"/>
                    <a:pt x="392" y="68281"/>
                    <a:pt x="433" y="68219"/>
                  </a:cubicBezTo>
                  <a:cubicBezTo>
                    <a:pt x="3821" y="64469"/>
                    <a:pt x="7007" y="60516"/>
                    <a:pt x="10031" y="56403"/>
                  </a:cubicBezTo>
                  <a:cubicBezTo>
                    <a:pt x="12975" y="52289"/>
                    <a:pt x="15758" y="48055"/>
                    <a:pt x="18258" y="43659"/>
                  </a:cubicBezTo>
                  <a:cubicBezTo>
                    <a:pt x="20759" y="39344"/>
                    <a:pt x="23058" y="34907"/>
                    <a:pt x="25074" y="30350"/>
                  </a:cubicBezTo>
                  <a:cubicBezTo>
                    <a:pt x="27131" y="25793"/>
                    <a:pt x="28905" y="21115"/>
                    <a:pt x="30438" y="16396"/>
                  </a:cubicBezTo>
                  <a:cubicBezTo>
                    <a:pt x="31970" y="11678"/>
                    <a:pt x="33220" y="6879"/>
                    <a:pt x="34229" y="2039"/>
                  </a:cubicBezTo>
                  <a:cubicBezTo>
                    <a:pt x="34350" y="1434"/>
                    <a:pt x="34430" y="870"/>
                    <a:pt x="34551" y="265"/>
                  </a:cubicBezTo>
                  <a:cubicBezTo>
                    <a:pt x="34575" y="97"/>
                    <a:pt x="34443" y="1"/>
                    <a:pt x="34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3"/>
            <p:cNvSpPr/>
            <p:nvPr/>
          </p:nvSpPr>
          <p:spPr>
            <a:xfrm rot="-5400000">
              <a:off x="4373138" y="135649"/>
              <a:ext cx="1434803" cy="2176252"/>
            </a:xfrm>
            <a:custGeom>
              <a:avLst/>
              <a:gdLst/>
              <a:ahLst/>
              <a:cxnLst/>
              <a:rect l="l" t="t" r="r" b="b"/>
              <a:pathLst>
                <a:path w="42064" h="63801" extrusionOk="0">
                  <a:moveTo>
                    <a:pt x="40209" y="1"/>
                  </a:moveTo>
                  <a:cubicBezTo>
                    <a:pt x="33070" y="4074"/>
                    <a:pt x="27666" y="10365"/>
                    <a:pt x="22867" y="16818"/>
                  </a:cubicBezTo>
                  <a:cubicBezTo>
                    <a:pt x="15406" y="26900"/>
                    <a:pt x="9034" y="37789"/>
                    <a:pt x="3913" y="49243"/>
                  </a:cubicBezTo>
                  <a:cubicBezTo>
                    <a:pt x="1856" y="53881"/>
                    <a:pt x="1" y="58760"/>
                    <a:pt x="283" y="63721"/>
                  </a:cubicBezTo>
                  <a:cubicBezTo>
                    <a:pt x="417" y="63776"/>
                    <a:pt x="553" y="63801"/>
                    <a:pt x="689" y="63801"/>
                  </a:cubicBezTo>
                  <a:cubicBezTo>
                    <a:pt x="1246" y="63801"/>
                    <a:pt x="1797" y="63392"/>
                    <a:pt x="2219" y="63035"/>
                  </a:cubicBezTo>
                  <a:lnTo>
                    <a:pt x="21859" y="46460"/>
                  </a:lnTo>
                  <a:cubicBezTo>
                    <a:pt x="24521" y="44282"/>
                    <a:pt x="27061" y="41983"/>
                    <a:pt x="29481" y="39523"/>
                  </a:cubicBezTo>
                  <a:cubicBezTo>
                    <a:pt x="38152" y="30248"/>
                    <a:pt x="42064" y="11898"/>
                    <a:pt x="40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3"/>
            <p:cNvSpPr/>
            <p:nvPr/>
          </p:nvSpPr>
          <p:spPr>
            <a:xfrm rot="-5400000">
              <a:off x="3121130" y="677418"/>
              <a:ext cx="1672789" cy="950987"/>
            </a:xfrm>
            <a:custGeom>
              <a:avLst/>
              <a:gdLst/>
              <a:ahLst/>
              <a:cxnLst/>
              <a:rect l="l" t="t" r="r" b="b"/>
              <a:pathLst>
                <a:path w="49041" h="27880" extrusionOk="0">
                  <a:moveTo>
                    <a:pt x="40263" y="0"/>
                  </a:moveTo>
                  <a:cubicBezTo>
                    <a:pt x="34352" y="0"/>
                    <a:pt x="28277" y="1806"/>
                    <a:pt x="23068" y="4691"/>
                  </a:cubicBezTo>
                  <a:cubicBezTo>
                    <a:pt x="15204" y="9046"/>
                    <a:pt x="8993" y="15620"/>
                    <a:pt x="3226" y="22274"/>
                  </a:cubicBezTo>
                  <a:cubicBezTo>
                    <a:pt x="1775" y="23968"/>
                    <a:pt x="323" y="25783"/>
                    <a:pt x="0" y="27880"/>
                  </a:cubicBezTo>
                  <a:cubicBezTo>
                    <a:pt x="8389" y="24250"/>
                    <a:pt x="16938" y="21064"/>
                    <a:pt x="25609" y="18322"/>
                  </a:cubicBezTo>
                  <a:cubicBezTo>
                    <a:pt x="34320" y="15580"/>
                    <a:pt x="43273" y="8320"/>
                    <a:pt x="49040" y="1505"/>
                  </a:cubicBezTo>
                  <a:cubicBezTo>
                    <a:pt x="46248" y="470"/>
                    <a:pt x="43277" y="0"/>
                    <a:pt x="40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3"/>
            <p:cNvSpPr/>
            <p:nvPr/>
          </p:nvSpPr>
          <p:spPr>
            <a:xfrm rot="-5400000">
              <a:off x="2987658" y="-658329"/>
              <a:ext cx="641063" cy="819015"/>
            </a:xfrm>
            <a:custGeom>
              <a:avLst/>
              <a:gdLst/>
              <a:ahLst/>
              <a:cxnLst/>
              <a:rect l="l" t="t" r="r" b="b"/>
              <a:pathLst>
                <a:path w="18794" h="24011" extrusionOk="0">
                  <a:moveTo>
                    <a:pt x="719" y="0"/>
                  </a:moveTo>
                  <a:cubicBezTo>
                    <a:pt x="496" y="0"/>
                    <a:pt x="270" y="18"/>
                    <a:pt x="41" y="55"/>
                  </a:cubicBezTo>
                  <a:lnTo>
                    <a:pt x="1" y="55"/>
                  </a:lnTo>
                  <a:cubicBezTo>
                    <a:pt x="646" y="5137"/>
                    <a:pt x="3792" y="10339"/>
                    <a:pt x="6574" y="14654"/>
                  </a:cubicBezTo>
                  <a:cubicBezTo>
                    <a:pt x="9317" y="19010"/>
                    <a:pt x="13592" y="22599"/>
                    <a:pt x="18794" y="24011"/>
                  </a:cubicBezTo>
                  <a:cubicBezTo>
                    <a:pt x="16374" y="15905"/>
                    <a:pt x="11898" y="8565"/>
                    <a:pt x="5808" y="2677"/>
                  </a:cubicBezTo>
                  <a:cubicBezTo>
                    <a:pt x="4397" y="1338"/>
                    <a:pt x="2662" y="0"/>
                    <a:pt x="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3"/>
            <p:cNvSpPr/>
            <p:nvPr/>
          </p:nvSpPr>
          <p:spPr>
            <a:xfrm rot="-5400000">
              <a:off x="2322598" y="417074"/>
              <a:ext cx="1104652" cy="339565"/>
            </a:xfrm>
            <a:custGeom>
              <a:avLst/>
              <a:gdLst/>
              <a:ahLst/>
              <a:cxnLst/>
              <a:rect l="l" t="t" r="r" b="b"/>
              <a:pathLst>
                <a:path w="32385" h="9955" extrusionOk="0">
                  <a:moveTo>
                    <a:pt x="22727" y="0"/>
                  </a:moveTo>
                  <a:cubicBezTo>
                    <a:pt x="20165" y="0"/>
                    <a:pt x="17584" y="376"/>
                    <a:pt x="15124" y="1091"/>
                  </a:cubicBezTo>
                  <a:cubicBezTo>
                    <a:pt x="9397" y="2705"/>
                    <a:pt x="4275" y="5971"/>
                    <a:pt x="0" y="9924"/>
                  </a:cubicBezTo>
                  <a:cubicBezTo>
                    <a:pt x="1469" y="9944"/>
                    <a:pt x="2941" y="9954"/>
                    <a:pt x="4415" y="9954"/>
                  </a:cubicBezTo>
                  <a:cubicBezTo>
                    <a:pt x="8646" y="9954"/>
                    <a:pt x="12893" y="9871"/>
                    <a:pt x="17140" y="9722"/>
                  </a:cubicBezTo>
                  <a:cubicBezTo>
                    <a:pt x="19439" y="9722"/>
                    <a:pt x="21778" y="9440"/>
                    <a:pt x="24036" y="8915"/>
                  </a:cubicBezTo>
                  <a:cubicBezTo>
                    <a:pt x="26819" y="8189"/>
                    <a:pt x="32022" y="6697"/>
                    <a:pt x="32385" y="2059"/>
                  </a:cubicBezTo>
                  <a:lnTo>
                    <a:pt x="32385" y="2019"/>
                  </a:lnTo>
                  <a:cubicBezTo>
                    <a:pt x="29410" y="646"/>
                    <a:pt x="26085" y="0"/>
                    <a:pt x="22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8"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3" name="Google Shape;1373;p34"/>
          <p:cNvGrpSpPr/>
          <p:nvPr/>
        </p:nvGrpSpPr>
        <p:grpSpPr>
          <a:xfrm rot="1476112">
            <a:off x="6177845" y="18337"/>
            <a:ext cx="3514675" cy="2473357"/>
            <a:chOff x="3611961" y="-41589"/>
            <a:chExt cx="3514763" cy="2473418"/>
          </a:xfrm>
        </p:grpSpPr>
        <p:sp>
          <p:nvSpPr>
            <p:cNvPr id="1374" name="Google Shape;1374;p34"/>
            <p:cNvSpPr/>
            <p:nvPr/>
          </p:nvSpPr>
          <p:spPr>
            <a:xfrm rot="-5400000">
              <a:off x="4132633" y="-562261"/>
              <a:ext cx="2473418" cy="3514763"/>
            </a:xfrm>
            <a:custGeom>
              <a:avLst/>
              <a:gdLst/>
              <a:ahLst/>
              <a:cxnLst/>
              <a:rect l="l" t="t" r="r" b="b"/>
              <a:pathLst>
                <a:path w="72513" h="103042" extrusionOk="0">
                  <a:moveTo>
                    <a:pt x="56380" y="1"/>
                  </a:moveTo>
                  <a:cubicBezTo>
                    <a:pt x="45008" y="20044"/>
                    <a:pt x="21415" y="28675"/>
                    <a:pt x="9679" y="48436"/>
                  </a:cubicBezTo>
                  <a:cubicBezTo>
                    <a:pt x="1" y="64648"/>
                    <a:pt x="444" y="87273"/>
                    <a:pt x="10728" y="103042"/>
                  </a:cubicBezTo>
                  <a:lnTo>
                    <a:pt x="22504" y="99815"/>
                  </a:lnTo>
                  <a:cubicBezTo>
                    <a:pt x="21496" y="98323"/>
                    <a:pt x="21657" y="96266"/>
                    <a:pt x="21940" y="94451"/>
                  </a:cubicBezTo>
                  <a:cubicBezTo>
                    <a:pt x="23391" y="86144"/>
                    <a:pt x="27908" y="78562"/>
                    <a:pt x="34240" y="73682"/>
                  </a:cubicBezTo>
                  <a:cubicBezTo>
                    <a:pt x="43556" y="66584"/>
                    <a:pt x="56138" y="65495"/>
                    <a:pt x="64608" y="57268"/>
                  </a:cubicBezTo>
                  <a:cubicBezTo>
                    <a:pt x="68721" y="53235"/>
                    <a:pt x="71463" y="47992"/>
                    <a:pt x="72512" y="42346"/>
                  </a:cubicBezTo>
                  <a:lnTo>
                    <a:pt x="563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4"/>
            <p:cNvSpPr/>
            <p:nvPr/>
          </p:nvSpPr>
          <p:spPr>
            <a:xfrm rot="-5400000">
              <a:off x="5535782" y="1070619"/>
              <a:ext cx="16543" cy="9687"/>
            </a:xfrm>
            <a:custGeom>
              <a:avLst/>
              <a:gdLst/>
              <a:ahLst/>
              <a:cxnLst/>
              <a:rect l="l" t="t" r="r" b="b"/>
              <a:pathLst>
                <a:path w="485" h="284" extrusionOk="0">
                  <a:moveTo>
                    <a:pt x="445" y="1"/>
                  </a:moveTo>
                  <a:lnTo>
                    <a:pt x="324" y="41"/>
                  </a:lnTo>
                  <a:cubicBezTo>
                    <a:pt x="283" y="41"/>
                    <a:pt x="253" y="31"/>
                    <a:pt x="218" y="31"/>
                  </a:cubicBezTo>
                  <a:cubicBezTo>
                    <a:pt x="182" y="31"/>
                    <a:pt x="142" y="41"/>
                    <a:pt x="82" y="81"/>
                  </a:cubicBezTo>
                  <a:lnTo>
                    <a:pt x="82" y="122"/>
                  </a:lnTo>
                  <a:lnTo>
                    <a:pt x="1" y="162"/>
                  </a:lnTo>
                  <a:cubicBezTo>
                    <a:pt x="1" y="202"/>
                    <a:pt x="41" y="243"/>
                    <a:pt x="82" y="283"/>
                  </a:cubicBezTo>
                  <a:lnTo>
                    <a:pt x="283" y="283"/>
                  </a:lnTo>
                  <a:cubicBezTo>
                    <a:pt x="404" y="243"/>
                    <a:pt x="485" y="122"/>
                    <a:pt x="4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4"/>
            <p:cNvSpPr/>
            <p:nvPr/>
          </p:nvSpPr>
          <p:spPr>
            <a:xfrm rot="-5400000">
              <a:off x="5408262" y="1549745"/>
              <a:ext cx="15179" cy="10199"/>
            </a:xfrm>
            <a:custGeom>
              <a:avLst/>
              <a:gdLst/>
              <a:ahLst/>
              <a:cxnLst/>
              <a:rect l="l" t="t" r="r" b="b"/>
              <a:pathLst>
                <a:path w="445" h="299" extrusionOk="0">
                  <a:moveTo>
                    <a:pt x="251" y="1"/>
                  </a:moveTo>
                  <a:cubicBezTo>
                    <a:pt x="222" y="1"/>
                    <a:pt x="192" y="6"/>
                    <a:pt x="162" y="16"/>
                  </a:cubicBezTo>
                  <a:cubicBezTo>
                    <a:pt x="121" y="16"/>
                    <a:pt x="81" y="56"/>
                    <a:pt x="41" y="97"/>
                  </a:cubicBezTo>
                  <a:cubicBezTo>
                    <a:pt x="0" y="177"/>
                    <a:pt x="0" y="258"/>
                    <a:pt x="0" y="298"/>
                  </a:cubicBezTo>
                  <a:lnTo>
                    <a:pt x="162" y="258"/>
                  </a:lnTo>
                  <a:cubicBezTo>
                    <a:pt x="162" y="258"/>
                    <a:pt x="198" y="276"/>
                    <a:pt x="245" y="276"/>
                  </a:cubicBezTo>
                  <a:cubicBezTo>
                    <a:pt x="269" y="276"/>
                    <a:pt x="296" y="272"/>
                    <a:pt x="323" y="258"/>
                  </a:cubicBezTo>
                  <a:cubicBezTo>
                    <a:pt x="323" y="258"/>
                    <a:pt x="323" y="218"/>
                    <a:pt x="323" y="218"/>
                  </a:cubicBezTo>
                  <a:lnTo>
                    <a:pt x="444" y="137"/>
                  </a:lnTo>
                  <a:cubicBezTo>
                    <a:pt x="414" y="46"/>
                    <a:pt x="338" y="1"/>
                    <a:pt x="2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4"/>
            <p:cNvSpPr/>
            <p:nvPr/>
          </p:nvSpPr>
          <p:spPr>
            <a:xfrm rot="-5400000">
              <a:off x="6272848" y="1123984"/>
              <a:ext cx="19272" cy="15725"/>
            </a:xfrm>
            <a:custGeom>
              <a:avLst/>
              <a:gdLst/>
              <a:ahLst/>
              <a:cxnLst/>
              <a:rect l="l" t="t" r="r" b="b"/>
              <a:pathLst>
                <a:path w="565" h="461" extrusionOk="0">
                  <a:moveTo>
                    <a:pt x="284" y="0"/>
                  </a:moveTo>
                  <a:cubicBezTo>
                    <a:pt x="215" y="0"/>
                    <a:pt x="138" y="29"/>
                    <a:pt x="81" y="57"/>
                  </a:cubicBezTo>
                  <a:lnTo>
                    <a:pt x="0" y="218"/>
                  </a:lnTo>
                  <a:lnTo>
                    <a:pt x="81" y="380"/>
                  </a:lnTo>
                  <a:lnTo>
                    <a:pt x="242" y="460"/>
                  </a:lnTo>
                  <a:cubicBezTo>
                    <a:pt x="323" y="420"/>
                    <a:pt x="363" y="380"/>
                    <a:pt x="403" y="339"/>
                  </a:cubicBezTo>
                  <a:cubicBezTo>
                    <a:pt x="484" y="339"/>
                    <a:pt x="524" y="299"/>
                    <a:pt x="565" y="218"/>
                  </a:cubicBezTo>
                  <a:lnTo>
                    <a:pt x="444" y="17"/>
                  </a:lnTo>
                  <a:lnTo>
                    <a:pt x="363" y="17"/>
                  </a:lnTo>
                  <a:cubicBezTo>
                    <a:pt x="339" y="5"/>
                    <a:pt x="312" y="0"/>
                    <a:pt x="2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4"/>
            <p:cNvSpPr/>
            <p:nvPr/>
          </p:nvSpPr>
          <p:spPr>
            <a:xfrm rot="-5400000">
              <a:off x="6586524" y="1678885"/>
              <a:ext cx="17908" cy="16066"/>
            </a:xfrm>
            <a:custGeom>
              <a:avLst/>
              <a:gdLst/>
              <a:ahLst/>
              <a:cxnLst/>
              <a:rect l="l" t="t" r="r" b="b"/>
              <a:pathLst>
                <a:path w="525" h="471" extrusionOk="0">
                  <a:moveTo>
                    <a:pt x="283" y="0"/>
                  </a:moveTo>
                  <a:cubicBezTo>
                    <a:pt x="122" y="0"/>
                    <a:pt x="1" y="162"/>
                    <a:pt x="41" y="363"/>
                  </a:cubicBezTo>
                  <a:lnTo>
                    <a:pt x="122" y="444"/>
                  </a:lnTo>
                  <a:cubicBezTo>
                    <a:pt x="155" y="461"/>
                    <a:pt x="202" y="471"/>
                    <a:pt x="252" y="471"/>
                  </a:cubicBezTo>
                  <a:cubicBezTo>
                    <a:pt x="322" y="471"/>
                    <a:pt x="397" y="451"/>
                    <a:pt x="444" y="404"/>
                  </a:cubicBezTo>
                  <a:cubicBezTo>
                    <a:pt x="525" y="323"/>
                    <a:pt x="525" y="242"/>
                    <a:pt x="525" y="202"/>
                  </a:cubicBezTo>
                  <a:lnTo>
                    <a:pt x="404" y="81"/>
                  </a:lnTo>
                  <a:lnTo>
                    <a:pt x="444" y="81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4"/>
            <p:cNvSpPr/>
            <p:nvPr/>
          </p:nvSpPr>
          <p:spPr>
            <a:xfrm rot="-5400000">
              <a:off x="6285264" y="1703172"/>
              <a:ext cx="22069" cy="26640"/>
            </a:xfrm>
            <a:custGeom>
              <a:avLst/>
              <a:gdLst/>
              <a:ahLst/>
              <a:cxnLst/>
              <a:rect l="l" t="t" r="r" b="b"/>
              <a:pathLst>
                <a:path w="647" h="781" extrusionOk="0">
                  <a:moveTo>
                    <a:pt x="347" y="1"/>
                  </a:moveTo>
                  <a:cubicBezTo>
                    <a:pt x="322" y="1"/>
                    <a:pt x="300" y="5"/>
                    <a:pt x="283" y="14"/>
                  </a:cubicBezTo>
                  <a:lnTo>
                    <a:pt x="203" y="14"/>
                  </a:lnTo>
                  <a:lnTo>
                    <a:pt x="82" y="94"/>
                  </a:lnTo>
                  <a:lnTo>
                    <a:pt x="41" y="175"/>
                  </a:lnTo>
                  <a:cubicBezTo>
                    <a:pt x="1" y="256"/>
                    <a:pt x="1" y="377"/>
                    <a:pt x="41" y="498"/>
                  </a:cubicBezTo>
                  <a:cubicBezTo>
                    <a:pt x="82" y="619"/>
                    <a:pt x="243" y="740"/>
                    <a:pt x="364" y="780"/>
                  </a:cubicBezTo>
                  <a:lnTo>
                    <a:pt x="525" y="699"/>
                  </a:lnTo>
                  <a:lnTo>
                    <a:pt x="646" y="538"/>
                  </a:lnTo>
                  <a:lnTo>
                    <a:pt x="646" y="336"/>
                  </a:lnTo>
                  <a:lnTo>
                    <a:pt x="646" y="296"/>
                  </a:lnTo>
                  <a:cubicBezTo>
                    <a:pt x="582" y="72"/>
                    <a:pt x="442" y="1"/>
                    <a:pt x="3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4"/>
            <p:cNvSpPr/>
            <p:nvPr/>
          </p:nvSpPr>
          <p:spPr>
            <a:xfrm rot="-5400000">
              <a:off x="6356912" y="1492832"/>
              <a:ext cx="12416" cy="14019"/>
            </a:xfrm>
            <a:custGeom>
              <a:avLst/>
              <a:gdLst/>
              <a:ahLst/>
              <a:cxnLst/>
              <a:rect l="l" t="t" r="r" b="b"/>
              <a:pathLst>
                <a:path w="364" h="411" extrusionOk="0">
                  <a:moveTo>
                    <a:pt x="172" y="1"/>
                  </a:moveTo>
                  <a:cubicBezTo>
                    <a:pt x="156" y="1"/>
                    <a:pt x="140" y="3"/>
                    <a:pt x="122" y="7"/>
                  </a:cubicBezTo>
                  <a:lnTo>
                    <a:pt x="82" y="88"/>
                  </a:lnTo>
                  <a:lnTo>
                    <a:pt x="1" y="249"/>
                  </a:lnTo>
                  <a:cubicBezTo>
                    <a:pt x="1" y="290"/>
                    <a:pt x="41" y="370"/>
                    <a:pt x="122" y="410"/>
                  </a:cubicBezTo>
                  <a:cubicBezTo>
                    <a:pt x="203" y="410"/>
                    <a:pt x="243" y="410"/>
                    <a:pt x="324" y="370"/>
                  </a:cubicBezTo>
                  <a:lnTo>
                    <a:pt x="364" y="209"/>
                  </a:lnTo>
                  <a:lnTo>
                    <a:pt x="364" y="169"/>
                  </a:lnTo>
                  <a:cubicBezTo>
                    <a:pt x="364" y="133"/>
                    <a:pt x="300" y="1"/>
                    <a:pt x="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4"/>
            <p:cNvSpPr/>
            <p:nvPr/>
          </p:nvSpPr>
          <p:spPr>
            <a:xfrm rot="-5400000">
              <a:off x="6510407" y="1284522"/>
              <a:ext cx="13780" cy="16543"/>
            </a:xfrm>
            <a:custGeom>
              <a:avLst/>
              <a:gdLst/>
              <a:ahLst/>
              <a:cxnLst/>
              <a:rect l="l" t="t" r="r" b="b"/>
              <a:pathLst>
                <a:path w="404" h="485" extrusionOk="0">
                  <a:moveTo>
                    <a:pt x="121" y="1"/>
                  </a:moveTo>
                  <a:lnTo>
                    <a:pt x="0" y="202"/>
                  </a:lnTo>
                  <a:cubicBezTo>
                    <a:pt x="0" y="243"/>
                    <a:pt x="41" y="323"/>
                    <a:pt x="81" y="364"/>
                  </a:cubicBezTo>
                  <a:lnTo>
                    <a:pt x="202" y="485"/>
                  </a:lnTo>
                  <a:cubicBezTo>
                    <a:pt x="283" y="444"/>
                    <a:pt x="323" y="404"/>
                    <a:pt x="363" y="323"/>
                  </a:cubicBezTo>
                  <a:cubicBezTo>
                    <a:pt x="404" y="283"/>
                    <a:pt x="404" y="162"/>
                    <a:pt x="363" y="122"/>
                  </a:cubicBezTo>
                  <a:lnTo>
                    <a:pt x="363" y="81"/>
                  </a:lnTo>
                  <a:lnTo>
                    <a:pt x="2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4"/>
            <p:cNvSpPr/>
            <p:nvPr/>
          </p:nvSpPr>
          <p:spPr>
            <a:xfrm rot="-5400000">
              <a:off x="6450067" y="1822232"/>
              <a:ext cx="13780" cy="16884"/>
            </a:xfrm>
            <a:custGeom>
              <a:avLst/>
              <a:gdLst/>
              <a:ahLst/>
              <a:cxnLst/>
              <a:rect l="l" t="t" r="r" b="b"/>
              <a:pathLst>
                <a:path w="404" h="495" extrusionOk="0">
                  <a:moveTo>
                    <a:pt x="243" y="0"/>
                  </a:moveTo>
                  <a:cubicBezTo>
                    <a:pt x="162" y="0"/>
                    <a:pt x="81" y="41"/>
                    <a:pt x="41" y="121"/>
                  </a:cubicBezTo>
                  <a:cubicBezTo>
                    <a:pt x="41" y="202"/>
                    <a:pt x="1" y="283"/>
                    <a:pt x="41" y="323"/>
                  </a:cubicBezTo>
                  <a:cubicBezTo>
                    <a:pt x="74" y="422"/>
                    <a:pt x="162" y="495"/>
                    <a:pt x="259" y="495"/>
                  </a:cubicBezTo>
                  <a:cubicBezTo>
                    <a:pt x="280" y="495"/>
                    <a:pt x="302" y="491"/>
                    <a:pt x="323" y="484"/>
                  </a:cubicBezTo>
                  <a:lnTo>
                    <a:pt x="404" y="363"/>
                  </a:lnTo>
                  <a:lnTo>
                    <a:pt x="404" y="323"/>
                  </a:lnTo>
                  <a:cubicBezTo>
                    <a:pt x="404" y="242"/>
                    <a:pt x="404" y="162"/>
                    <a:pt x="404" y="121"/>
                  </a:cubicBezTo>
                  <a:cubicBezTo>
                    <a:pt x="404" y="81"/>
                    <a:pt x="364" y="81"/>
                    <a:pt x="364" y="41"/>
                  </a:cubicBezTo>
                  <a:lnTo>
                    <a:pt x="2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4"/>
            <p:cNvSpPr/>
            <p:nvPr/>
          </p:nvSpPr>
          <p:spPr>
            <a:xfrm rot="-5400000">
              <a:off x="5356943" y="1325113"/>
              <a:ext cx="13780" cy="17908"/>
            </a:xfrm>
            <a:custGeom>
              <a:avLst/>
              <a:gdLst/>
              <a:ahLst/>
              <a:cxnLst/>
              <a:rect l="l" t="t" r="r" b="b"/>
              <a:pathLst>
                <a:path w="404" h="525" extrusionOk="0">
                  <a:moveTo>
                    <a:pt x="202" y="1"/>
                  </a:moveTo>
                  <a:lnTo>
                    <a:pt x="81" y="162"/>
                  </a:lnTo>
                  <a:cubicBezTo>
                    <a:pt x="81" y="162"/>
                    <a:pt x="81" y="202"/>
                    <a:pt x="41" y="202"/>
                  </a:cubicBezTo>
                  <a:cubicBezTo>
                    <a:pt x="0" y="283"/>
                    <a:pt x="0" y="364"/>
                    <a:pt x="0" y="444"/>
                  </a:cubicBezTo>
                  <a:lnTo>
                    <a:pt x="162" y="525"/>
                  </a:lnTo>
                  <a:cubicBezTo>
                    <a:pt x="323" y="444"/>
                    <a:pt x="404" y="283"/>
                    <a:pt x="363" y="122"/>
                  </a:cubicBezTo>
                  <a:cubicBezTo>
                    <a:pt x="323" y="41"/>
                    <a:pt x="283" y="1"/>
                    <a:pt x="2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4"/>
            <p:cNvSpPr/>
            <p:nvPr/>
          </p:nvSpPr>
          <p:spPr>
            <a:xfrm rot="-5400000">
              <a:off x="5517346" y="1699283"/>
              <a:ext cx="42672" cy="35781"/>
            </a:xfrm>
            <a:custGeom>
              <a:avLst/>
              <a:gdLst/>
              <a:ahLst/>
              <a:cxnLst/>
              <a:rect l="l" t="t" r="r" b="b"/>
              <a:pathLst>
                <a:path w="1251" h="1049" extrusionOk="0">
                  <a:moveTo>
                    <a:pt x="534" y="1"/>
                  </a:moveTo>
                  <a:cubicBezTo>
                    <a:pt x="422" y="1"/>
                    <a:pt x="291" y="38"/>
                    <a:pt x="202" y="97"/>
                  </a:cubicBezTo>
                  <a:cubicBezTo>
                    <a:pt x="81" y="218"/>
                    <a:pt x="0" y="379"/>
                    <a:pt x="41" y="581"/>
                  </a:cubicBezTo>
                  <a:lnTo>
                    <a:pt x="121" y="742"/>
                  </a:lnTo>
                  <a:lnTo>
                    <a:pt x="242" y="863"/>
                  </a:lnTo>
                  <a:lnTo>
                    <a:pt x="363" y="944"/>
                  </a:lnTo>
                  <a:lnTo>
                    <a:pt x="404" y="944"/>
                  </a:lnTo>
                  <a:cubicBezTo>
                    <a:pt x="506" y="1021"/>
                    <a:pt x="624" y="1049"/>
                    <a:pt x="739" y="1049"/>
                  </a:cubicBezTo>
                  <a:cubicBezTo>
                    <a:pt x="804" y="1049"/>
                    <a:pt x="869" y="1039"/>
                    <a:pt x="928" y="1025"/>
                  </a:cubicBezTo>
                  <a:cubicBezTo>
                    <a:pt x="1089" y="944"/>
                    <a:pt x="1210" y="823"/>
                    <a:pt x="1251" y="662"/>
                  </a:cubicBezTo>
                  <a:lnTo>
                    <a:pt x="1170" y="339"/>
                  </a:lnTo>
                  <a:lnTo>
                    <a:pt x="1049" y="218"/>
                  </a:lnTo>
                  <a:lnTo>
                    <a:pt x="1049" y="178"/>
                  </a:lnTo>
                  <a:cubicBezTo>
                    <a:pt x="968" y="57"/>
                    <a:pt x="807" y="16"/>
                    <a:pt x="646" y="16"/>
                  </a:cubicBezTo>
                  <a:cubicBezTo>
                    <a:pt x="613" y="6"/>
                    <a:pt x="575" y="1"/>
                    <a:pt x="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4"/>
            <p:cNvSpPr/>
            <p:nvPr/>
          </p:nvSpPr>
          <p:spPr>
            <a:xfrm rot="-5400000">
              <a:off x="5622609" y="1331816"/>
              <a:ext cx="23434" cy="25139"/>
            </a:xfrm>
            <a:custGeom>
              <a:avLst/>
              <a:gdLst/>
              <a:ahLst/>
              <a:cxnLst/>
              <a:rect l="l" t="t" r="r" b="b"/>
              <a:pathLst>
                <a:path w="687" h="737" extrusionOk="0">
                  <a:moveTo>
                    <a:pt x="283" y="0"/>
                  </a:moveTo>
                  <a:lnTo>
                    <a:pt x="202" y="41"/>
                  </a:lnTo>
                  <a:lnTo>
                    <a:pt x="122" y="81"/>
                  </a:lnTo>
                  <a:lnTo>
                    <a:pt x="81" y="162"/>
                  </a:lnTo>
                  <a:lnTo>
                    <a:pt x="41" y="202"/>
                  </a:lnTo>
                  <a:cubicBezTo>
                    <a:pt x="1" y="323"/>
                    <a:pt x="1" y="404"/>
                    <a:pt x="41" y="525"/>
                  </a:cubicBezTo>
                  <a:cubicBezTo>
                    <a:pt x="75" y="658"/>
                    <a:pt x="191" y="737"/>
                    <a:pt x="322" y="737"/>
                  </a:cubicBezTo>
                  <a:cubicBezTo>
                    <a:pt x="349" y="737"/>
                    <a:pt x="376" y="733"/>
                    <a:pt x="404" y="726"/>
                  </a:cubicBezTo>
                  <a:lnTo>
                    <a:pt x="525" y="686"/>
                  </a:lnTo>
                  <a:lnTo>
                    <a:pt x="646" y="444"/>
                  </a:lnTo>
                  <a:cubicBezTo>
                    <a:pt x="686" y="363"/>
                    <a:pt x="686" y="283"/>
                    <a:pt x="646" y="202"/>
                  </a:cubicBezTo>
                  <a:lnTo>
                    <a:pt x="606" y="121"/>
                  </a:lnTo>
                  <a:lnTo>
                    <a:pt x="525" y="41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4"/>
            <p:cNvSpPr/>
            <p:nvPr/>
          </p:nvSpPr>
          <p:spPr>
            <a:xfrm rot="-5400000">
              <a:off x="5508034" y="1391372"/>
              <a:ext cx="24798" cy="25685"/>
            </a:xfrm>
            <a:custGeom>
              <a:avLst/>
              <a:gdLst/>
              <a:ahLst/>
              <a:cxnLst/>
              <a:rect l="l" t="t" r="r" b="b"/>
              <a:pathLst>
                <a:path w="727" h="753" extrusionOk="0">
                  <a:moveTo>
                    <a:pt x="323" y="0"/>
                  </a:moveTo>
                  <a:lnTo>
                    <a:pt x="202" y="40"/>
                  </a:lnTo>
                  <a:lnTo>
                    <a:pt x="121" y="121"/>
                  </a:lnTo>
                  <a:lnTo>
                    <a:pt x="41" y="282"/>
                  </a:lnTo>
                  <a:cubicBezTo>
                    <a:pt x="0" y="363"/>
                    <a:pt x="0" y="403"/>
                    <a:pt x="41" y="484"/>
                  </a:cubicBezTo>
                  <a:lnTo>
                    <a:pt x="81" y="605"/>
                  </a:lnTo>
                  <a:lnTo>
                    <a:pt x="283" y="726"/>
                  </a:lnTo>
                  <a:cubicBezTo>
                    <a:pt x="333" y="743"/>
                    <a:pt x="383" y="753"/>
                    <a:pt x="430" y="753"/>
                  </a:cubicBezTo>
                  <a:cubicBezTo>
                    <a:pt x="497" y="753"/>
                    <a:pt x="558" y="733"/>
                    <a:pt x="605" y="686"/>
                  </a:cubicBezTo>
                  <a:lnTo>
                    <a:pt x="646" y="605"/>
                  </a:lnTo>
                  <a:lnTo>
                    <a:pt x="726" y="444"/>
                  </a:lnTo>
                  <a:lnTo>
                    <a:pt x="726" y="323"/>
                  </a:lnTo>
                  <a:lnTo>
                    <a:pt x="646" y="161"/>
                  </a:lnTo>
                  <a:lnTo>
                    <a:pt x="565" y="81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4"/>
            <p:cNvSpPr/>
            <p:nvPr/>
          </p:nvSpPr>
          <p:spPr>
            <a:xfrm rot="-5400000">
              <a:off x="5202016" y="1507193"/>
              <a:ext cx="13780" cy="19681"/>
            </a:xfrm>
            <a:custGeom>
              <a:avLst/>
              <a:gdLst/>
              <a:ahLst/>
              <a:cxnLst/>
              <a:rect l="l" t="t" r="r" b="b"/>
              <a:pathLst>
                <a:path w="404" h="577" extrusionOk="0">
                  <a:moveTo>
                    <a:pt x="246" y="1"/>
                  </a:moveTo>
                  <a:cubicBezTo>
                    <a:pt x="232" y="1"/>
                    <a:pt x="217" y="4"/>
                    <a:pt x="202" y="11"/>
                  </a:cubicBezTo>
                  <a:lnTo>
                    <a:pt x="122" y="213"/>
                  </a:lnTo>
                  <a:cubicBezTo>
                    <a:pt x="41" y="253"/>
                    <a:pt x="1" y="334"/>
                    <a:pt x="1" y="455"/>
                  </a:cubicBezTo>
                  <a:lnTo>
                    <a:pt x="162" y="576"/>
                  </a:lnTo>
                  <a:cubicBezTo>
                    <a:pt x="162" y="556"/>
                    <a:pt x="172" y="546"/>
                    <a:pt x="187" y="546"/>
                  </a:cubicBezTo>
                  <a:cubicBezTo>
                    <a:pt x="202" y="546"/>
                    <a:pt x="222" y="556"/>
                    <a:pt x="243" y="576"/>
                  </a:cubicBezTo>
                  <a:lnTo>
                    <a:pt x="404" y="415"/>
                  </a:lnTo>
                  <a:cubicBezTo>
                    <a:pt x="404" y="374"/>
                    <a:pt x="404" y="374"/>
                    <a:pt x="404" y="334"/>
                  </a:cubicBezTo>
                  <a:cubicBezTo>
                    <a:pt x="404" y="253"/>
                    <a:pt x="404" y="173"/>
                    <a:pt x="404" y="132"/>
                  </a:cubicBezTo>
                  <a:cubicBezTo>
                    <a:pt x="371" y="67"/>
                    <a:pt x="311" y="1"/>
                    <a:pt x="2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4"/>
            <p:cNvSpPr/>
            <p:nvPr/>
          </p:nvSpPr>
          <p:spPr>
            <a:xfrm rot="-5400000">
              <a:off x="5251595" y="1711904"/>
              <a:ext cx="16543" cy="14701"/>
            </a:xfrm>
            <a:custGeom>
              <a:avLst/>
              <a:gdLst/>
              <a:ahLst/>
              <a:cxnLst/>
              <a:rect l="l" t="t" r="r" b="b"/>
              <a:pathLst>
                <a:path w="485" h="431" extrusionOk="0">
                  <a:moveTo>
                    <a:pt x="212" y="1"/>
                  </a:moveTo>
                  <a:cubicBezTo>
                    <a:pt x="155" y="1"/>
                    <a:pt x="98" y="29"/>
                    <a:pt x="41" y="58"/>
                  </a:cubicBezTo>
                  <a:lnTo>
                    <a:pt x="1" y="179"/>
                  </a:lnTo>
                  <a:cubicBezTo>
                    <a:pt x="35" y="347"/>
                    <a:pt x="124" y="431"/>
                    <a:pt x="223" y="431"/>
                  </a:cubicBezTo>
                  <a:cubicBezTo>
                    <a:pt x="243" y="431"/>
                    <a:pt x="263" y="427"/>
                    <a:pt x="283" y="421"/>
                  </a:cubicBezTo>
                  <a:cubicBezTo>
                    <a:pt x="404" y="340"/>
                    <a:pt x="485" y="219"/>
                    <a:pt x="445" y="98"/>
                  </a:cubicBezTo>
                  <a:lnTo>
                    <a:pt x="324" y="17"/>
                  </a:lnTo>
                  <a:lnTo>
                    <a:pt x="283" y="17"/>
                  </a:lnTo>
                  <a:cubicBezTo>
                    <a:pt x="260" y="5"/>
                    <a:pt x="236" y="1"/>
                    <a:pt x="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4"/>
            <p:cNvSpPr/>
            <p:nvPr/>
          </p:nvSpPr>
          <p:spPr>
            <a:xfrm rot="-5400000">
              <a:off x="5432599" y="1788702"/>
              <a:ext cx="28925" cy="27527"/>
            </a:xfrm>
            <a:custGeom>
              <a:avLst/>
              <a:gdLst/>
              <a:ahLst/>
              <a:cxnLst/>
              <a:rect l="l" t="t" r="r" b="b"/>
              <a:pathLst>
                <a:path w="848" h="807" extrusionOk="0">
                  <a:moveTo>
                    <a:pt x="444" y="0"/>
                  </a:moveTo>
                  <a:lnTo>
                    <a:pt x="323" y="41"/>
                  </a:lnTo>
                  <a:cubicBezTo>
                    <a:pt x="122" y="81"/>
                    <a:pt x="1" y="242"/>
                    <a:pt x="1" y="444"/>
                  </a:cubicBezTo>
                  <a:lnTo>
                    <a:pt x="81" y="565"/>
                  </a:lnTo>
                  <a:lnTo>
                    <a:pt x="122" y="605"/>
                  </a:lnTo>
                  <a:cubicBezTo>
                    <a:pt x="202" y="726"/>
                    <a:pt x="323" y="807"/>
                    <a:pt x="485" y="807"/>
                  </a:cubicBezTo>
                  <a:lnTo>
                    <a:pt x="565" y="767"/>
                  </a:lnTo>
                  <a:lnTo>
                    <a:pt x="646" y="686"/>
                  </a:lnTo>
                  <a:cubicBezTo>
                    <a:pt x="807" y="605"/>
                    <a:pt x="848" y="404"/>
                    <a:pt x="767" y="242"/>
                  </a:cubicBezTo>
                  <a:cubicBezTo>
                    <a:pt x="767" y="162"/>
                    <a:pt x="727" y="121"/>
                    <a:pt x="646" y="41"/>
                  </a:cubicBezTo>
                  <a:lnTo>
                    <a:pt x="565" y="41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4"/>
            <p:cNvSpPr/>
            <p:nvPr/>
          </p:nvSpPr>
          <p:spPr>
            <a:xfrm rot="-5400000">
              <a:off x="5369325" y="1682757"/>
              <a:ext cx="26162" cy="27561"/>
            </a:xfrm>
            <a:custGeom>
              <a:avLst/>
              <a:gdLst/>
              <a:ahLst/>
              <a:cxnLst/>
              <a:rect l="l" t="t" r="r" b="b"/>
              <a:pathLst>
                <a:path w="767" h="808" extrusionOk="0">
                  <a:moveTo>
                    <a:pt x="323" y="1"/>
                  </a:moveTo>
                  <a:cubicBezTo>
                    <a:pt x="121" y="122"/>
                    <a:pt x="0" y="324"/>
                    <a:pt x="0" y="525"/>
                  </a:cubicBezTo>
                  <a:lnTo>
                    <a:pt x="41" y="687"/>
                  </a:lnTo>
                  <a:lnTo>
                    <a:pt x="202" y="807"/>
                  </a:lnTo>
                  <a:lnTo>
                    <a:pt x="323" y="807"/>
                  </a:lnTo>
                  <a:cubicBezTo>
                    <a:pt x="484" y="767"/>
                    <a:pt x="646" y="687"/>
                    <a:pt x="726" y="525"/>
                  </a:cubicBezTo>
                  <a:cubicBezTo>
                    <a:pt x="767" y="445"/>
                    <a:pt x="767" y="324"/>
                    <a:pt x="726" y="203"/>
                  </a:cubicBezTo>
                  <a:cubicBezTo>
                    <a:pt x="686" y="162"/>
                    <a:pt x="686" y="162"/>
                    <a:pt x="686" y="122"/>
                  </a:cubicBezTo>
                  <a:lnTo>
                    <a:pt x="605" y="41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4"/>
            <p:cNvSpPr/>
            <p:nvPr/>
          </p:nvSpPr>
          <p:spPr>
            <a:xfrm rot="-5400000">
              <a:off x="5180202" y="1896678"/>
              <a:ext cx="27527" cy="16543"/>
            </a:xfrm>
            <a:custGeom>
              <a:avLst/>
              <a:gdLst/>
              <a:ahLst/>
              <a:cxnLst/>
              <a:rect l="l" t="t" r="r" b="b"/>
              <a:pathLst>
                <a:path w="807" h="485" extrusionOk="0">
                  <a:moveTo>
                    <a:pt x="283" y="0"/>
                  </a:moveTo>
                  <a:cubicBezTo>
                    <a:pt x="202" y="0"/>
                    <a:pt x="81" y="40"/>
                    <a:pt x="0" y="121"/>
                  </a:cubicBezTo>
                  <a:lnTo>
                    <a:pt x="81" y="363"/>
                  </a:lnTo>
                  <a:cubicBezTo>
                    <a:pt x="283" y="363"/>
                    <a:pt x="484" y="403"/>
                    <a:pt x="646" y="484"/>
                  </a:cubicBezTo>
                  <a:lnTo>
                    <a:pt x="807" y="282"/>
                  </a:lnTo>
                  <a:cubicBezTo>
                    <a:pt x="686" y="121"/>
                    <a:pt x="484" y="0"/>
                    <a:pt x="2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4"/>
            <p:cNvSpPr/>
            <p:nvPr/>
          </p:nvSpPr>
          <p:spPr>
            <a:xfrm rot="-5400000">
              <a:off x="5939815" y="1406329"/>
              <a:ext cx="39909" cy="49425"/>
            </a:xfrm>
            <a:custGeom>
              <a:avLst/>
              <a:gdLst/>
              <a:ahLst/>
              <a:cxnLst/>
              <a:rect l="l" t="t" r="r" b="b"/>
              <a:pathLst>
                <a:path w="1170" h="1449" extrusionOk="0">
                  <a:moveTo>
                    <a:pt x="701" y="1"/>
                  </a:moveTo>
                  <a:cubicBezTo>
                    <a:pt x="668" y="1"/>
                    <a:pt x="636" y="4"/>
                    <a:pt x="605" y="11"/>
                  </a:cubicBezTo>
                  <a:lnTo>
                    <a:pt x="403" y="172"/>
                  </a:lnTo>
                  <a:lnTo>
                    <a:pt x="323" y="252"/>
                  </a:lnTo>
                  <a:cubicBezTo>
                    <a:pt x="282" y="293"/>
                    <a:pt x="202" y="414"/>
                    <a:pt x="202" y="494"/>
                  </a:cubicBezTo>
                  <a:lnTo>
                    <a:pt x="121" y="615"/>
                  </a:lnTo>
                  <a:lnTo>
                    <a:pt x="40" y="736"/>
                  </a:lnTo>
                  <a:lnTo>
                    <a:pt x="40" y="817"/>
                  </a:lnTo>
                  <a:cubicBezTo>
                    <a:pt x="0" y="898"/>
                    <a:pt x="0" y="978"/>
                    <a:pt x="0" y="1059"/>
                  </a:cubicBezTo>
                  <a:lnTo>
                    <a:pt x="121" y="1301"/>
                  </a:lnTo>
                  <a:lnTo>
                    <a:pt x="282" y="1382"/>
                  </a:lnTo>
                  <a:lnTo>
                    <a:pt x="363" y="1422"/>
                  </a:lnTo>
                  <a:cubicBezTo>
                    <a:pt x="430" y="1439"/>
                    <a:pt x="490" y="1449"/>
                    <a:pt x="546" y="1449"/>
                  </a:cubicBezTo>
                  <a:cubicBezTo>
                    <a:pt x="625" y="1449"/>
                    <a:pt x="695" y="1429"/>
                    <a:pt x="766" y="1382"/>
                  </a:cubicBezTo>
                  <a:lnTo>
                    <a:pt x="887" y="1220"/>
                  </a:lnTo>
                  <a:lnTo>
                    <a:pt x="968" y="1059"/>
                  </a:lnTo>
                  <a:lnTo>
                    <a:pt x="968" y="978"/>
                  </a:lnTo>
                  <a:lnTo>
                    <a:pt x="1089" y="817"/>
                  </a:lnTo>
                  <a:lnTo>
                    <a:pt x="1170" y="656"/>
                  </a:lnTo>
                  <a:lnTo>
                    <a:pt x="1170" y="373"/>
                  </a:lnTo>
                  <a:cubicBezTo>
                    <a:pt x="1067" y="101"/>
                    <a:pt x="879" y="1"/>
                    <a:pt x="7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4"/>
            <p:cNvSpPr/>
            <p:nvPr/>
          </p:nvSpPr>
          <p:spPr>
            <a:xfrm rot="-5400000">
              <a:off x="6133509" y="1549472"/>
              <a:ext cx="22069" cy="25889"/>
            </a:xfrm>
            <a:custGeom>
              <a:avLst/>
              <a:gdLst/>
              <a:ahLst/>
              <a:cxnLst/>
              <a:rect l="l" t="t" r="r" b="b"/>
              <a:pathLst>
                <a:path w="647" h="759" extrusionOk="0">
                  <a:moveTo>
                    <a:pt x="348" y="0"/>
                  </a:moveTo>
                  <a:cubicBezTo>
                    <a:pt x="248" y="0"/>
                    <a:pt x="142" y="46"/>
                    <a:pt x="81" y="137"/>
                  </a:cubicBezTo>
                  <a:cubicBezTo>
                    <a:pt x="1" y="217"/>
                    <a:pt x="1" y="379"/>
                    <a:pt x="41" y="500"/>
                  </a:cubicBezTo>
                  <a:cubicBezTo>
                    <a:pt x="81" y="621"/>
                    <a:pt x="162" y="701"/>
                    <a:pt x="243" y="741"/>
                  </a:cubicBezTo>
                  <a:cubicBezTo>
                    <a:pt x="266" y="753"/>
                    <a:pt x="294" y="758"/>
                    <a:pt x="322" y="758"/>
                  </a:cubicBezTo>
                  <a:cubicBezTo>
                    <a:pt x="391" y="758"/>
                    <a:pt x="468" y="730"/>
                    <a:pt x="525" y="701"/>
                  </a:cubicBezTo>
                  <a:lnTo>
                    <a:pt x="565" y="621"/>
                  </a:lnTo>
                  <a:lnTo>
                    <a:pt x="606" y="540"/>
                  </a:lnTo>
                  <a:lnTo>
                    <a:pt x="646" y="419"/>
                  </a:lnTo>
                  <a:lnTo>
                    <a:pt x="646" y="298"/>
                  </a:lnTo>
                  <a:lnTo>
                    <a:pt x="606" y="177"/>
                  </a:lnTo>
                  <a:lnTo>
                    <a:pt x="565" y="137"/>
                  </a:lnTo>
                  <a:lnTo>
                    <a:pt x="485" y="56"/>
                  </a:lnTo>
                  <a:lnTo>
                    <a:pt x="444" y="16"/>
                  </a:lnTo>
                  <a:cubicBezTo>
                    <a:pt x="414" y="5"/>
                    <a:pt x="381" y="0"/>
                    <a:pt x="3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4"/>
            <p:cNvSpPr/>
            <p:nvPr/>
          </p:nvSpPr>
          <p:spPr>
            <a:xfrm rot="-5400000">
              <a:off x="6046835" y="1730221"/>
              <a:ext cx="39909" cy="42706"/>
            </a:xfrm>
            <a:custGeom>
              <a:avLst/>
              <a:gdLst/>
              <a:ahLst/>
              <a:cxnLst/>
              <a:rect l="l" t="t" r="r" b="b"/>
              <a:pathLst>
                <a:path w="1170" h="1252" extrusionOk="0">
                  <a:moveTo>
                    <a:pt x="525" y="1"/>
                  </a:moveTo>
                  <a:cubicBezTo>
                    <a:pt x="162" y="122"/>
                    <a:pt x="0" y="525"/>
                    <a:pt x="81" y="888"/>
                  </a:cubicBezTo>
                  <a:cubicBezTo>
                    <a:pt x="121" y="969"/>
                    <a:pt x="162" y="1090"/>
                    <a:pt x="242" y="1130"/>
                  </a:cubicBezTo>
                  <a:lnTo>
                    <a:pt x="404" y="1211"/>
                  </a:lnTo>
                  <a:lnTo>
                    <a:pt x="525" y="1251"/>
                  </a:lnTo>
                  <a:lnTo>
                    <a:pt x="686" y="1251"/>
                  </a:lnTo>
                  <a:lnTo>
                    <a:pt x="928" y="1170"/>
                  </a:lnTo>
                  <a:lnTo>
                    <a:pt x="1089" y="1009"/>
                  </a:lnTo>
                  <a:lnTo>
                    <a:pt x="1170" y="807"/>
                  </a:lnTo>
                  <a:lnTo>
                    <a:pt x="1170" y="565"/>
                  </a:lnTo>
                  <a:lnTo>
                    <a:pt x="1049" y="243"/>
                  </a:lnTo>
                  <a:lnTo>
                    <a:pt x="888" y="81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4"/>
            <p:cNvSpPr/>
            <p:nvPr/>
          </p:nvSpPr>
          <p:spPr>
            <a:xfrm rot="-5400000">
              <a:off x="5956324" y="1492559"/>
              <a:ext cx="39943" cy="39295"/>
            </a:xfrm>
            <a:custGeom>
              <a:avLst/>
              <a:gdLst/>
              <a:ahLst/>
              <a:cxnLst/>
              <a:rect l="l" t="t" r="r" b="b"/>
              <a:pathLst>
                <a:path w="1171" h="1152" extrusionOk="0">
                  <a:moveTo>
                    <a:pt x="556" y="0"/>
                  </a:moveTo>
                  <a:cubicBezTo>
                    <a:pt x="413" y="0"/>
                    <a:pt x="270" y="36"/>
                    <a:pt x="162" y="144"/>
                  </a:cubicBezTo>
                  <a:lnTo>
                    <a:pt x="81" y="305"/>
                  </a:lnTo>
                  <a:lnTo>
                    <a:pt x="1" y="426"/>
                  </a:lnTo>
                  <a:lnTo>
                    <a:pt x="1" y="708"/>
                  </a:lnTo>
                  <a:cubicBezTo>
                    <a:pt x="122" y="991"/>
                    <a:pt x="364" y="1152"/>
                    <a:pt x="646" y="1152"/>
                  </a:cubicBezTo>
                  <a:lnTo>
                    <a:pt x="727" y="1152"/>
                  </a:lnTo>
                  <a:lnTo>
                    <a:pt x="888" y="1112"/>
                  </a:lnTo>
                  <a:lnTo>
                    <a:pt x="1009" y="1031"/>
                  </a:lnTo>
                  <a:lnTo>
                    <a:pt x="1130" y="870"/>
                  </a:lnTo>
                  <a:cubicBezTo>
                    <a:pt x="1170" y="708"/>
                    <a:pt x="1170" y="587"/>
                    <a:pt x="1130" y="426"/>
                  </a:cubicBezTo>
                  <a:cubicBezTo>
                    <a:pt x="1090" y="224"/>
                    <a:pt x="928" y="103"/>
                    <a:pt x="767" y="23"/>
                  </a:cubicBezTo>
                  <a:cubicBezTo>
                    <a:pt x="700" y="9"/>
                    <a:pt x="628" y="0"/>
                    <a:pt x="5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4"/>
            <p:cNvSpPr/>
            <p:nvPr/>
          </p:nvSpPr>
          <p:spPr>
            <a:xfrm rot="-5400000">
              <a:off x="5951208" y="1063728"/>
              <a:ext cx="22069" cy="26196"/>
            </a:xfrm>
            <a:custGeom>
              <a:avLst/>
              <a:gdLst/>
              <a:ahLst/>
              <a:cxnLst/>
              <a:rect l="l" t="t" r="r" b="b"/>
              <a:pathLst>
                <a:path w="647" h="768" extrusionOk="0">
                  <a:moveTo>
                    <a:pt x="243" y="1"/>
                  </a:moveTo>
                  <a:lnTo>
                    <a:pt x="82" y="41"/>
                  </a:lnTo>
                  <a:cubicBezTo>
                    <a:pt x="1" y="162"/>
                    <a:pt x="1" y="323"/>
                    <a:pt x="82" y="444"/>
                  </a:cubicBezTo>
                  <a:cubicBezTo>
                    <a:pt x="122" y="525"/>
                    <a:pt x="162" y="565"/>
                    <a:pt x="162" y="646"/>
                  </a:cubicBezTo>
                  <a:lnTo>
                    <a:pt x="324" y="767"/>
                  </a:lnTo>
                  <a:lnTo>
                    <a:pt x="606" y="646"/>
                  </a:lnTo>
                  <a:lnTo>
                    <a:pt x="646" y="444"/>
                  </a:lnTo>
                  <a:cubicBezTo>
                    <a:pt x="566" y="364"/>
                    <a:pt x="525" y="323"/>
                    <a:pt x="485" y="243"/>
                  </a:cubicBezTo>
                  <a:cubicBezTo>
                    <a:pt x="404" y="162"/>
                    <a:pt x="324" y="81"/>
                    <a:pt x="2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4"/>
            <p:cNvSpPr/>
            <p:nvPr/>
          </p:nvSpPr>
          <p:spPr>
            <a:xfrm rot="-5400000">
              <a:off x="5795138" y="1611859"/>
              <a:ext cx="33053" cy="35918"/>
            </a:xfrm>
            <a:custGeom>
              <a:avLst/>
              <a:gdLst/>
              <a:ahLst/>
              <a:cxnLst/>
              <a:rect l="l" t="t" r="r" b="b"/>
              <a:pathLst>
                <a:path w="969" h="1053" extrusionOk="0">
                  <a:moveTo>
                    <a:pt x="404" y="1"/>
                  </a:moveTo>
                  <a:lnTo>
                    <a:pt x="323" y="41"/>
                  </a:lnTo>
                  <a:lnTo>
                    <a:pt x="162" y="202"/>
                  </a:lnTo>
                  <a:lnTo>
                    <a:pt x="41" y="404"/>
                  </a:lnTo>
                  <a:cubicBezTo>
                    <a:pt x="41" y="485"/>
                    <a:pt x="0" y="565"/>
                    <a:pt x="41" y="646"/>
                  </a:cubicBezTo>
                  <a:lnTo>
                    <a:pt x="162" y="888"/>
                  </a:lnTo>
                  <a:lnTo>
                    <a:pt x="323" y="969"/>
                  </a:lnTo>
                  <a:lnTo>
                    <a:pt x="404" y="1009"/>
                  </a:lnTo>
                  <a:cubicBezTo>
                    <a:pt x="450" y="1040"/>
                    <a:pt x="502" y="1053"/>
                    <a:pt x="555" y="1053"/>
                  </a:cubicBezTo>
                  <a:cubicBezTo>
                    <a:pt x="642" y="1053"/>
                    <a:pt x="732" y="1018"/>
                    <a:pt x="807" y="969"/>
                  </a:cubicBezTo>
                  <a:lnTo>
                    <a:pt x="928" y="807"/>
                  </a:lnTo>
                  <a:lnTo>
                    <a:pt x="968" y="646"/>
                  </a:lnTo>
                  <a:lnTo>
                    <a:pt x="968" y="444"/>
                  </a:lnTo>
                  <a:lnTo>
                    <a:pt x="928" y="283"/>
                  </a:lnTo>
                  <a:lnTo>
                    <a:pt x="767" y="81"/>
                  </a:lnTo>
                  <a:lnTo>
                    <a:pt x="60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4"/>
            <p:cNvSpPr/>
            <p:nvPr/>
          </p:nvSpPr>
          <p:spPr>
            <a:xfrm rot="-5400000">
              <a:off x="5731130" y="1502554"/>
              <a:ext cx="35781" cy="37180"/>
            </a:xfrm>
            <a:custGeom>
              <a:avLst/>
              <a:gdLst/>
              <a:ahLst/>
              <a:cxnLst/>
              <a:rect l="l" t="t" r="r" b="b"/>
              <a:pathLst>
                <a:path w="1049" h="1090" extrusionOk="0">
                  <a:moveTo>
                    <a:pt x="282" y="0"/>
                  </a:moveTo>
                  <a:lnTo>
                    <a:pt x="161" y="81"/>
                  </a:lnTo>
                  <a:lnTo>
                    <a:pt x="81" y="202"/>
                  </a:lnTo>
                  <a:cubicBezTo>
                    <a:pt x="0" y="363"/>
                    <a:pt x="0" y="525"/>
                    <a:pt x="81" y="686"/>
                  </a:cubicBezTo>
                  <a:cubicBezTo>
                    <a:pt x="121" y="847"/>
                    <a:pt x="242" y="1009"/>
                    <a:pt x="444" y="1089"/>
                  </a:cubicBezTo>
                  <a:lnTo>
                    <a:pt x="645" y="1089"/>
                  </a:lnTo>
                  <a:lnTo>
                    <a:pt x="807" y="1009"/>
                  </a:lnTo>
                  <a:lnTo>
                    <a:pt x="968" y="888"/>
                  </a:lnTo>
                  <a:cubicBezTo>
                    <a:pt x="1049" y="726"/>
                    <a:pt x="1049" y="525"/>
                    <a:pt x="1008" y="363"/>
                  </a:cubicBezTo>
                  <a:cubicBezTo>
                    <a:pt x="928" y="121"/>
                    <a:pt x="686" y="0"/>
                    <a:pt x="4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4"/>
            <p:cNvSpPr/>
            <p:nvPr/>
          </p:nvSpPr>
          <p:spPr>
            <a:xfrm rot="-5400000">
              <a:off x="5680221" y="1253568"/>
              <a:ext cx="15145" cy="19306"/>
            </a:xfrm>
            <a:custGeom>
              <a:avLst/>
              <a:gdLst/>
              <a:ahLst/>
              <a:cxnLst/>
              <a:rect l="l" t="t" r="r" b="b"/>
              <a:pathLst>
                <a:path w="444" h="566" extrusionOk="0">
                  <a:moveTo>
                    <a:pt x="282" y="1"/>
                  </a:moveTo>
                  <a:cubicBezTo>
                    <a:pt x="202" y="1"/>
                    <a:pt x="121" y="41"/>
                    <a:pt x="81" y="122"/>
                  </a:cubicBezTo>
                  <a:cubicBezTo>
                    <a:pt x="0" y="283"/>
                    <a:pt x="41" y="445"/>
                    <a:pt x="162" y="566"/>
                  </a:cubicBezTo>
                  <a:lnTo>
                    <a:pt x="323" y="566"/>
                  </a:lnTo>
                  <a:lnTo>
                    <a:pt x="363" y="364"/>
                  </a:lnTo>
                  <a:cubicBezTo>
                    <a:pt x="444" y="283"/>
                    <a:pt x="444" y="203"/>
                    <a:pt x="403" y="122"/>
                  </a:cubicBezTo>
                  <a:lnTo>
                    <a:pt x="363" y="41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4"/>
            <p:cNvSpPr/>
            <p:nvPr/>
          </p:nvSpPr>
          <p:spPr>
            <a:xfrm rot="-5400000">
              <a:off x="5780197" y="1264994"/>
              <a:ext cx="23434" cy="26708"/>
            </a:xfrm>
            <a:custGeom>
              <a:avLst/>
              <a:gdLst/>
              <a:ahLst/>
              <a:cxnLst/>
              <a:rect l="l" t="t" r="r" b="b"/>
              <a:pathLst>
                <a:path w="687" h="783" extrusionOk="0">
                  <a:moveTo>
                    <a:pt x="404" y="1"/>
                  </a:moveTo>
                  <a:cubicBezTo>
                    <a:pt x="283" y="1"/>
                    <a:pt x="162" y="41"/>
                    <a:pt x="81" y="162"/>
                  </a:cubicBezTo>
                  <a:cubicBezTo>
                    <a:pt x="1" y="283"/>
                    <a:pt x="1" y="404"/>
                    <a:pt x="41" y="525"/>
                  </a:cubicBezTo>
                  <a:cubicBezTo>
                    <a:pt x="81" y="646"/>
                    <a:pt x="162" y="767"/>
                    <a:pt x="283" y="767"/>
                  </a:cubicBezTo>
                  <a:cubicBezTo>
                    <a:pt x="313" y="777"/>
                    <a:pt x="343" y="782"/>
                    <a:pt x="373" y="782"/>
                  </a:cubicBezTo>
                  <a:cubicBezTo>
                    <a:pt x="462" y="782"/>
                    <a:pt x="545" y="737"/>
                    <a:pt x="606" y="646"/>
                  </a:cubicBezTo>
                  <a:lnTo>
                    <a:pt x="646" y="606"/>
                  </a:lnTo>
                  <a:lnTo>
                    <a:pt x="686" y="445"/>
                  </a:lnTo>
                  <a:lnTo>
                    <a:pt x="686" y="364"/>
                  </a:lnTo>
                  <a:lnTo>
                    <a:pt x="646" y="203"/>
                  </a:lnTo>
                  <a:lnTo>
                    <a:pt x="565" y="122"/>
                  </a:lnTo>
                  <a:lnTo>
                    <a:pt x="485" y="41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4"/>
            <p:cNvSpPr/>
            <p:nvPr/>
          </p:nvSpPr>
          <p:spPr>
            <a:xfrm rot="-5400000">
              <a:off x="6304741" y="1345733"/>
              <a:ext cx="15179" cy="16543"/>
            </a:xfrm>
            <a:custGeom>
              <a:avLst/>
              <a:gdLst/>
              <a:ahLst/>
              <a:cxnLst/>
              <a:rect l="l" t="t" r="r" b="b"/>
              <a:pathLst>
                <a:path w="445" h="485" extrusionOk="0">
                  <a:moveTo>
                    <a:pt x="121" y="1"/>
                  </a:moveTo>
                  <a:lnTo>
                    <a:pt x="0" y="202"/>
                  </a:lnTo>
                  <a:lnTo>
                    <a:pt x="41" y="243"/>
                  </a:lnTo>
                  <a:cubicBezTo>
                    <a:pt x="41" y="283"/>
                    <a:pt x="41" y="283"/>
                    <a:pt x="41" y="323"/>
                  </a:cubicBezTo>
                  <a:cubicBezTo>
                    <a:pt x="41" y="364"/>
                    <a:pt x="81" y="444"/>
                    <a:pt x="162" y="485"/>
                  </a:cubicBezTo>
                  <a:cubicBezTo>
                    <a:pt x="242" y="485"/>
                    <a:pt x="323" y="485"/>
                    <a:pt x="404" y="444"/>
                  </a:cubicBezTo>
                  <a:lnTo>
                    <a:pt x="404" y="364"/>
                  </a:lnTo>
                  <a:cubicBezTo>
                    <a:pt x="444" y="323"/>
                    <a:pt x="444" y="243"/>
                    <a:pt x="404" y="202"/>
                  </a:cubicBezTo>
                  <a:cubicBezTo>
                    <a:pt x="363" y="41"/>
                    <a:pt x="202" y="41"/>
                    <a:pt x="1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4"/>
            <p:cNvSpPr/>
            <p:nvPr/>
          </p:nvSpPr>
          <p:spPr>
            <a:xfrm rot="-5400000">
              <a:off x="5612120" y="1562417"/>
              <a:ext cx="39943" cy="39909"/>
            </a:xfrm>
            <a:custGeom>
              <a:avLst/>
              <a:gdLst/>
              <a:ahLst/>
              <a:cxnLst/>
              <a:rect l="l" t="t" r="r" b="b"/>
              <a:pathLst>
                <a:path w="1171" h="1170" extrusionOk="0">
                  <a:moveTo>
                    <a:pt x="606" y="0"/>
                  </a:moveTo>
                  <a:cubicBezTo>
                    <a:pt x="364" y="0"/>
                    <a:pt x="162" y="121"/>
                    <a:pt x="41" y="323"/>
                  </a:cubicBezTo>
                  <a:lnTo>
                    <a:pt x="1" y="484"/>
                  </a:lnTo>
                  <a:lnTo>
                    <a:pt x="1" y="645"/>
                  </a:lnTo>
                  <a:lnTo>
                    <a:pt x="41" y="807"/>
                  </a:lnTo>
                  <a:cubicBezTo>
                    <a:pt x="162" y="968"/>
                    <a:pt x="364" y="1089"/>
                    <a:pt x="566" y="1170"/>
                  </a:cubicBezTo>
                  <a:lnTo>
                    <a:pt x="727" y="1170"/>
                  </a:lnTo>
                  <a:lnTo>
                    <a:pt x="848" y="1129"/>
                  </a:lnTo>
                  <a:lnTo>
                    <a:pt x="1009" y="1008"/>
                  </a:lnTo>
                  <a:cubicBezTo>
                    <a:pt x="1130" y="847"/>
                    <a:pt x="1170" y="645"/>
                    <a:pt x="1090" y="444"/>
                  </a:cubicBezTo>
                  <a:cubicBezTo>
                    <a:pt x="1049" y="202"/>
                    <a:pt x="848" y="40"/>
                    <a:pt x="6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4"/>
            <p:cNvSpPr/>
            <p:nvPr/>
          </p:nvSpPr>
          <p:spPr>
            <a:xfrm rot="-5400000">
              <a:off x="6036943" y="1939554"/>
              <a:ext cx="27561" cy="27083"/>
            </a:xfrm>
            <a:custGeom>
              <a:avLst/>
              <a:gdLst/>
              <a:ahLst/>
              <a:cxnLst/>
              <a:rect l="l" t="t" r="r" b="b"/>
              <a:pathLst>
                <a:path w="808" h="794" extrusionOk="0">
                  <a:moveTo>
                    <a:pt x="364" y="1"/>
                  </a:moveTo>
                  <a:cubicBezTo>
                    <a:pt x="283" y="41"/>
                    <a:pt x="202" y="82"/>
                    <a:pt x="122" y="162"/>
                  </a:cubicBezTo>
                  <a:lnTo>
                    <a:pt x="81" y="162"/>
                  </a:lnTo>
                  <a:lnTo>
                    <a:pt x="1" y="323"/>
                  </a:lnTo>
                  <a:lnTo>
                    <a:pt x="1" y="444"/>
                  </a:lnTo>
                  <a:lnTo>
                    <a:pt x="1" y="525"/>
                  </a:lnTo>
                  <a:cubicBezTo>
                    <a:pt x="41" y="646"/>
                    <a:pt x="122" y="727"/>
                    <a:pt x="243" y="767"/>
                  </a:cubicBezTo>
                  <a:cubicBezTo>
                    <a:pt x="293" y="784"/>
                    <a:pt x="350" y="794"/>
                    <a:pt x="411" y="794"/>
                  </a:cubicBezTo>
                  <a:cubicBezTo>
                    <a:pt x="497" y="794"/>
                    <a:pt x="592" y="774"/>
                    <a:pt x="686" y="727"/>
                  </a:cubicBezTo>
                  <a:lnTo>
                    <a:pt x="727" y="646"/>
                  </a:lnTo>
                  <a:lnTo>
                    <a:pt x="807" y="485"/>
                  </a:lnTo>
                  <a:lnTo>
                    <a:pt x="807" y="364"/>
                  </a:lnTo>
                  <a:lnTo>
                    <a:pt x="807" y="323"/>
                  </a:lnTo>
                  <a:cubicBezTo>
                    <a:pt x="767" y="203"/>
                    <a:pt x="686" y="82"/>
                    <a:pt x="5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4"/>
            <p:cNvSpPr/>
            <p:nvPr/>
          </p:nvSpPr>
          <p:spPr>
            <a:xfrm rot="-5400000">
              <a:off x="5805780" y="1707128"/>
              <a:ext cx="31688" cy="36600"/>
            </a:xfrm>
            <a:custGeom>
              <a:avLst/>
              <a:gdLst/>
              <a:ahLst/>
              <a:cxnLst/>
              <a:rect l="l" t="t" r="r" b="b"/>
              <a:pathLst>
                <a:path w="929" h="1073" extrusionOk="0">
                  <a:moveTo>
                    <a:pt x="404" y="1"/>
                  </a:moveTo>
                  <a:lnTo>
                    <a:pt x="243" y="41"/>
                  </a:lnTo>
                  <a:lnTo>
                    <a:pt x="81" y="243"/>
                  </a:lnTo>
                  <a:lnTo>
                    <a:pt x="1" y="445"/>
                  </a:lnTo>
                  <a:lnTo>
                    <a:pt x="1" y="687"/>
                  </a:lnTo>
                  <a:cubicBezTo>
                    <a:pt x="115" y="1002"/>
                    <a:pt x="291" y="1073"/>
                    <a:pt x="427" y="1073"/>
                  </a:cubicBezTo>
                  <a:cubicBezTo>
                    <a:pt x="482" y="1073"/>
                    <a:pt x="530" y="1061"/>
                    <a:pt x="565" y="1049"/>
                  </a:cubicBezTo>
                  <a:lnTo>
                    <a:pt x="727" y="928"/>
                  </a:lnTo>
                  <a:lnTo>
                    <a:pt x="888" y="727"/>
                  </a:lnTo>
                  <a:cubicBezTo>
                    <a:pt x="928" y="606"/>
                    <a:pt x="928" y="485"/>
                    <a:pt x="928" y="364"/>
                  </a:cubicBezTo>
                  <a:lnTo>
                    <a:pt x="807" y="122"/>
                  </a:lnTo>
                  <a:lnTo>
                    <a:pt x="646" y="41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4"/>
            <p:cNvSpPr/>
            <p:nvPr/>
          </p:nvSpPr>
          <p:spPr>
            <a:xfrm rot="-5400000">
              <a:off x="5597624" y="1832636"/>
              <a:ext cx="38544" cy="42808"/>
            </a:xfrm>
            <a:custGeom>
              <a:avLst/>
              <a:gdLst/>
              <a:ahLst/>
              <a:cxnLst/>
              <a:rect l="l" t="t" r="r" b="b"/>
              <a:pathLst>
                <a:path w="1130" h="1255" extrusionOk="0">
                  <a:moveTo>
                    <a:pt x="528" y="1"/>
                  </a:moveTo>
                  <a:cubicBezTo>
                    <a:pt x="417" y="1"/>
                    <a:pt x="301" y="35"/>
                    <a:pt x="202" y="85"/>
                  </a:cubicBezTo>
                  <a:lnTo>
                    <a:pt x="81" y="246"/>
                  </a:lnTo>
                  <a:lnTo>
                    <a:pt x="0" y="408"/>
                  </a:lnTo>
                  <a:lnTo>
                    <a:pt x="0" y="609"/>
                  </a:lnTo>
                  <a:cubicBezTo>
                    <a:pt x="0" y="649"/>
                    <a:pt x="40" y="690"/>
                    <a:pt x="40" y="730"/>
                  </a:cubicBezTo>
                  <a:cubicBezTo>
                    <a:pt x="121" y="1053"/>
                    <a:pt x="403" y="1254"/>
                    <a:pt x="726" y="1254"/>
                  </a:cubicBezTo>
                  <a:lnTo>
                    <a:pt x="887" y="1174"/>
                  </a:lnTo>
                  <a:lnTo>
                    <a:pt x="968" y="1093"/>
                  </a:lnTo>
                  <a:lnTo>
                    <a:pt x="1089" y="972"/>
                  </a:lnTo>
                  <a:cubicBezTo>
                    <a:pt x="1129" y="770"/>
                    <a:pt x="1129" y="609"/>
                    <a:pt x="1089" y="448"/>
                  </a:cubicBezTo>
                  <a:cubicBezTo>
                    <a:pt x="1008" y="246"/>
                    <a:pt x="887" y="125"/>
                    <a:pt x="726" y="45"/>
                  </a:cubicBezTo>
                  <a:cubicBezTo>
                    <a:pt x="664" y="14"/>
                    <a:pt x="597" y="1"/>
                    <a:pt x="5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4"/>
            <p:cNvSpPr/>
            <p:nvPr/>
          </p:nvSpPr>
          <p:spPr>
            <a:xfrm rot="-5400000">
              <a:off x="6072964" y="1294159"/>
              <a:ext cx="23399" cy="23399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242" y="0"/>
                  </a:moveTo>
                  <a:lnTo>
                    <a:pt x="161" y="81"/>
                  </a:lnTo>
                  <a:lnTo>
                    <a:pt x="40" y="242"/>
                  </a:lnTo>
                  <a:cubicBezTo>
                    <a:pt x="0" y="283"/>
                    <a:pt x="0" y="363"/>
                    <a:pt x="40" y="444"/>
                  </a:cubicBezTo>
                  <a:lnTo>
                    <a:pt x="81" y="565"/>
                  </a:lnTo>
                  <a:lnTo>
                    <a:pt x="282" y="686"/>
                  </a:lnTo>
                  <a:lnTo>
                    <a:pt x="444" y="686"/>
                  </a:lnTo>
                  <a:lnTo>
                    <a:pt x="524" y="605"/>
                  </a:lnTo>
                  <a:lnTo>
                    <a:pt x="645" y="404"/>
                  </a:lnTo>
                  <a:cubicBezTo>
                    <a:pt x="686" y="363"/>
                    <a:pt x="686" y="283"/>
                    <a:pt x="686" y="242"/>
                  </a:cubicBezTo>
                  <a:lnTo>
                    <a:pt x="605" y="162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4"/>
            <p:cNvSpPr/>
            <p:nvPr/>
          </p:nvSpPr>
          <p:spPr>
            <a:xfrm rot="-5400000">
              <a:off x="6302421" y="1879350"/>
              <a:ext cx="19306" cy="15418"/>
            </a:xfrm>
            <a:custGeom>
              <a:avLst/>
              <a:gdLst/>
              <a:ahLst/>
              <a:cxnLst/>
              <a:rect l="l" t="t" r="r" b="b"/>
              <a:pathLst>
                <a:path w="566" h="452" extrusionOk="0">
                  <a:moveTo>
                    <a:pt x="330" y="0"/>
                  </a:moveTo>
                  <a:cubicBezTo>
                    <a:pt x="289" y="0"/>
                    <a:pt x="245" y="10"/>
                    <a:pt x="202" y="32"/>
                  </a:cubicBezTo>
                  <a:cubicBezTo>
                    <a:pt x="81" y="72"/>
                    <a:pt x="1" y="193"/>
                    <a:pt x="41" y="355"/>
                  </a:cubicBezTo>
                  <a:lnTo>
                    <a:pt x="121" y="435"/>
                  </a:lnTo>
                  <a:cubicBezTo>
                    <a:pt x="154" y="446"/>
                    <a:pt x="189" y="451"/>
                    <a:pt x="225" y="451"/>
                  </a:cubicBezTo>
                  <a:cubicBezTo>
                    <a:pt x="323" y="451"/>
                    <a:pt x="425" y="414"/>
                    <a:pt x="484" y="355"/>
                  </a:cubicBezTo>
                  <a:lnTo>
                    <a:pt x="565" y="234"/>
                  </a:lnTo>
                  <a:lnTo>
                    <a:pt x="565" y="193"/>
                  </a:lnTo>
                  <a:cubicBezTo>
                    <a:pt x="536" y="75"/>
                    <a:pt x="441" y="0"/>
                    <a:pt x="3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8" name="Google Shape;1408;p34"/>
          <p:cNvGrpSpPr/>
          <p:nvPr/>
        </p:nvGrpSpPr>
        <p:grpSpPr>
          <a:xfrm rot="-5816737">
            <a:off x="6882769" y="2950255"/>
            <a:ext cx="2567074" cy="2205188"/>
            <a:chOff x="-754697" y="1352100"/>
            <a:chExt cx="6171556" cy="3954075"/>
          </a:xfrm>
        </p:grpSpPr>
        <p:sp>
          <p:nvSpPr>
            <p:cNvPr id="1409" name="Google Shape;1409;p34"/>
            <p:cNvSpPr/>
            <p:nvPr/>
          </p:nvSpPr>
          <p:spPr>
            <a:xfrm rot="-5400000">
              <a:off x="58844" y="2158513"/>
              <a:ext cx="2111360" cy="3738443"/>
            </a:xfrm>
            <a:custGeom>
              <a:avLst/>
              <a:gdLst/>
              <a:ahLst/>
              <a:cxnLst/>
              <a:rect l="l" t="t" r="r" b="b"/>
              <a:pathLst>
                <a:path w="38310" h="68080" extrusionOk="0">
                  <a:moveTo>
                    <a:pt x="314" y="1"/>
                  </a:moveTo>
                  <a:cubicBezTo>
                    <a:pt x="147" y="1"/>
                    <a:pt x="1" y="191"/>
                    <a:pt x="153" y="313"/>
                  </a:cubicBezTo>
                  <a:cubicBezTo>
                    <a:pt x="3661" y="3942"/>
                    <a:pt x="6968" y="7693"/>
                    <a:pt x="10074" y="11645"/>
                  </a:cubicBezTo>
                  <a:cubicBezTo>
                    <a:pt x="13179" y="15597"/>
                    <a:pt x="16083" y="19711"/>
                    <a:pt x="18785" y="23945"/>
                  </a:cubicBezTo>
                  <a:cubicBezTo>
                    <a:pt x="21527" y="28261"/>
                    <a:pt x="24027" y="32737"/>
                    <a:pt x="26326" y="37294"/>
                  </a:cubicBezTo>
                  <a:cubicBezTo>
                    <a:pt x="28625" y="41852"/>
                    <a:pt x="30682" y="46570"/>
                    <a:pt x="32537" y="51369"/>
                  </a:cubicBezTo>
                  <a:cubicBezTo>
                    <a:pt x="34392" y="56168"/>
                    <a:pt x="36005" y="61048"/>
                    <a:pt x="37376" y="66049"/>
                  </a:cubicBezTo>
                  <a:cubicBezTo>
                    <a:pt x="37538" y="66694"/>
                    <a:pt x="37739" y="67299"/>
                    <a:pt x="37901" y="67904"/>
                  </a:cubicBezTo>
                  <a:cubicBezTo>
                    <a:pt x="37918" y="68026"/>
                    <a:pt x="38002" y="68080"/>
                    <a:pt x="38087" y="68080"/>
                  </a:cubicBezTo>
                  <a:cubicBezTo>
                    <a:pt x="38198" y="68080"/>
                    <a:pt x="38309" y="67984"/>
                    <a:pt x="38263" y="67824"/>
                  </a:cubicBezTo>
                  <a:cubicBezTo>
                    <a:pt x="36973" y="62823"/>
                    <a:pt x="35400" y="57903"/>
                    <a:pt x="33626" y="53023"/>
                  </a:cubicBezTo>
                  <a:cubicBezTo>
                    <a:pt x="31811" y="48183"/>
                    <a:pt x="29794" y="43465"/>
                    <a:pt x="27536" y="38827"/>
                  </a:cubicBezTo>
                  <a:cubicBezTo>
                    <a:pt x="25278" y="34229"/>
                    <a:pt x="22858" y="29753"/>
                    <a:pt x="20156" y="25438"/>
                  </a:cubicBezTo>
                  <a:cubicBezTo>
                    <a:pt x="17494" y="21082"/>
                    <a:pt x="14631" y="16888"/>
                    <a:pt x="11525" y="12855"/>
                  </a:cubicBezTo>
                  <a:cubicBezTo>
                    <a:pt x="8460" y="8862"/>
                    <a:pt x="5194" y="5031"/>
                    <a:pt x="1725" y="1361"/>
                  </a:cubicBezTo>
                  <a:cubicBezTo>
                    <a:pt x="1322" y="918"/>
                    <a:pt x="879" y="514"/>
                    <a:pt x="475" y="71"/>
                  </a:cubicBezTo>
                  <a:cubicBezTo>
                    <a:pt x="426" y="21"/>
                    <a:pt x="369" y="1"/>
                    <a:pt x="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4"/>
            <p:cNvSpPr/>
            <p:nvPr/>
          </p:nvSpPr>
          <p:spPr>
            <a:xfrm rot="-5400000">
              <a:off x="-57623" y="2120398"/>
              <a:ext cx="2476039" cy="939443"/>
            </a:xfrm>
            <a:custGeom>
              <a:avLst/>
              <a:gdLst/>
              <a:ahLst/>
              <a:cxnLst/>
              <a:rect l="l" t="t" r="r" b="b"/>
              <a:pathLst>
                <a:path w="44927" h="17108" extrusionOk="0">
                  <a:moveTo>
                    <a:pt x="8186" y="0"/>
                  </a:moveTo>
                  <a:cubicBezTo>
                    <a:pt x="5062" y="0"/>
                    <a:pt x="1997" y="894"/>
                    <a:pt x="0" y="3391"/>
                  </a:cubicBezTo>
                  <a:lnTo>
                    <a:pt x="202" y="3431"/>
                  </a:lnTo>
                  <a:cubicBezTo>
                    <a:pt x="6735" y="8391"/>
                    <a:pt x="13752" y="12787"/>
                    <a:pt x="21415" y="15207"/>
                  </a:cubicBezTo>
                  <a:cubicBezTo>
                    <a:pt x="25260" y="16421"/>
                    <a:pt x="29289" y="17107"/>
                    <a:pt x="33291" y="17107"/>
                  </a:cubicBezTo>
                  <a:cubicBezTo>
                    <a:pt x="37263" y="17107"/>
                    <a:pt x="41210" y="16431"/>
                    <a:pt x="44927" y="14925"/>
                  </a:cubicBezTo>
                  <a:cubicBezTo>
                    <a:pt x="43193" y="13190"/>
                    <a:pt x="40934" y="12182"/>
                    <a:pt x="38756" y="11214"/>
                  </a:cubicBezTo>
                  <a:lnTo>
                    <a:pt x="23230" y="4439"/>
                  </a:lnTo>
                  <a:cubicBezTo>
                    <a:pt x="19681" y="2907"/>
                    <a:pt x="16132" y="1334"/>
                    <a:pt x="12381" y="487"/>
                  </a:cubicBezTo>
                  <a:cubicBezTo>
                    <a:pt x="11034" y="185"/>
                    <a:pt x="9604" y="0"/>
                    <a:pt x="81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4"/>
            <p:cNvSpPr/>
            <p:nvPr/>
          </p:nvSpPr>
          <p:spPr>
            <a:xfrm rot="-5400000">
              <a:off x="2604364" y="700076"/>
              <a:ext cx="1778205" cy="3846785"/>
            </a:xfrm>
            <a:custGeom>
              <a:avLst/>
              <a:gdLst/>
              <a:ahLst/>
              <a:cxnLst/>
              <a:rect l="l" t="t" r="r" b="b"/>
              <a:pathLst>
                <a:path w="32265" h="70053" extrusionOk="0">
                  <a:moveTo>
                    <a:pt x="445" y="1"/>
                  </a:moveTo>
                  <a:lnTo>
                    <a:pt x="445" y="1"/>
                  </a:lnTo>
                  <a:cubicBezTo>
                    <a:pt x="1" y="8228"/>
                    <a:pt x="2300" y="16334"/>
                    <a:pt x="5082" y="24077"/>
                  </a:cubicBezTo>
                  <a:cubicBezTo>
                    <a:pt x="9438" y="36135"/>
                    <a:pt x="15003" y="47710"/>
                    <a:pt x="21738" y="58599"/>
                  </a:cubicBezTo>
                  <a:cubicBezTo>
                    <a:pt x="24440" y="62995"/>
                    <a:pt x="27465" y="67390"/>
                    <a:pt x="31699" y="70052"/>
                  </a:cubicBezTo>
                  <a:cubicBezTo>
                    <a:pt x="32264" y="69649"/>
                    <a:pt x="32264" y="68762"/>
                    <a:pt x="32143" y="68036"/>
                  </a:cubicBezTo>
                  <a:cubicBezTo>
                    <a:pt x="31095" y="59446"/>
                    <a:pt x="30006" y="50815"/>
                    <a:pt x="28917" y="42225"/>
                  </a:cubicBezTo>
                  <a:cubicBezTo>
                    <a:pt x="28554" y="38757"/>
                    <a:pt x="27989" y="35329"/>
                    <a:pt x="27223" y="31901"/>
                  </a:cubicBezTo>
                  <a:cubicBezTo>
                    <a:pt x="24239" y="19399"/>
                    <a:pt x="11212" y="5445"/>
                    <a:pt x="4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4"/>
            <p:cNvSpPr/>
            <p:nvPr/>
          </p:nvSpPr>
          <p:spPr>
            <a:xfrm rot="-5400000">
              <a:off x="1895155" y="2583442"/>
              <a:ext cx="853582" cy="3058352"/>
            </a:xfrm>
            <a:custGeom>
              <a:avLst/>
              <a:gdLst/>
              <a:ahLst/>
              <a:cxnLst/>
              <a:rect l="l" t="t" r="r" b="b"/>
              <a:pathLst>
                <a:path w="15488" h="55695" extrusionOk="0">
                  <a:moveTo>
                    <a:pt x="11696" y="0"/>
                  </a:moveTo>
                  <a:cubicBezTo>
                    <a:pt x="4800" y="5001"/>
                    <a:pt x="1170" y="14156"/>
                    <a:pt x="566" y="23189"/>
                  </a:cubicBezTo>
                  <a:cubicBezTo>
                    <a:pt x="1" y="32183"/>
                    <a:pt x="2098" y="41136"/>
                    <a:pt x="4518" y="49766"/>
                  </a:cubicBezTo>
                  <a:cubicBezTo>
                    <a:pt x="5163" y="51944"/>
                    <a:pt x="5849" y="54202"/>
                    <a:pt x="7421" y="55695"/>
                  </a:cubicBezTo>
                  <a:cubicBezTo>
                    <a:pt x="8873" y="46741"/>
                    <a:pt x="10769" y="37829"/>
                    <a:pt x="13148" y="29077"/>
                  </a:cubicBezTo>
                  <a:cubicBezTo>
                    <a:pt x="15487" y="20326"/>
                    <a:pt x="14237" y="8711"/>
                    <a:pt x="116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4"/>
            <p:cNvSpPr/>
            <p:nvPr/>
          </p:nvSpPr>
          <p:spPr>
            <a:xfrm rot="-5400000">
              <a:off x="-967442" y="3510662"/>
              <a:ext cx="1631495" cy="399324"/>
            </a:xfrm>
            <a:custGeom>
              <a:avLst/>
              <a:gdLst/>
              <a:ahLst/>
              <a:cxnLst/>
              <a:rect l="l" t="t" r="r" b="b"/>
              <a:pathLst>
                <a:path w="29603" h="7272" extrusionOk="0">
                  <a:moveTo>
                    <a:pt x="14143" y="0"/>
                  </a:moveTo>
                  <a:cubicBezTo>
                    <a:pt x="11170" y="0"/>
                    <a:pt x="8191" y="288"/>
                    <a:pt x="5244" y="872"/>
                  </a:cubicBezTo>
                  <a:cubicBezTo>
                    <a:pt x="3187" y="1275"/>
                    <a:pt x="888" y="2001"/>
                    <a:pt x="1" y="4058"/>
                  </a:cubicBezTo>
                  <a:cubicBezTo>
                    <a:pt x="4518" y="6518"/>
                    <a:pt x="10446" y="6962"/>
                    <a:pt x="15487" y="7244"/>
                  </a:cubicBezTo>
                  <a:cubicBezTo>
                    <a:pt x="15858" y="7262"/>
                    <a:pt x="16230" y="7271"/>
                    <a:pt x="16603" y="7271"/>
                  </a:cubicBezTo>
                  <a:cubicBezTo>
                    <a:pt x="21253" y="7271"/>
                    <a:pt x="25981" y="5858"/>
                    <a:pt x="29602" y="2647"/>
                  </a:cubicBezTo>
                  <a:cubicBezTo>
                    <a:pt x="24609" y="896"/>
                    <a:pt x="19386" y="0"/>
                    <a:pt x="141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4"/>
            <p:cNvSpPr/>
            <p:nvPr/>
          </p:nvSpPr>
          <p:spPr>
            <a:xfrm rot="-5400000">
              <a:off x="140117" y="4026774"/>
              <a:ext cx="844654" cy="1714149"/>
            </a:xfrm>
            <a:custGeom>
              <a:avLst/>
              <a:gdLst/>
              <a:ahLst/>
              <a:cxnLst/>
              <a:rect l="l" t="t" r="r" b="b"/>
              <a:pathLst>
                <a:path w="15326" h="31216" extrusionOk="0">
                  <a:moveTo>
                    <a:pt x="11696" y="0"/>
                  </a:moveTo>
                  <a:cubicBezTo>
                    <a:pt x="6897" y="2864"/>
                    <a:pt x="3428" y="7986"/>
                    <a:pt x="1735" y="13632"/>
                  </a:cubicBezTo>
                  <a:cubicBezTo>
                    <a:pt x="41" y="19237"/>
                    <a:pt x="0" y="25367"/>
                    <a:pt x="1009" y="31215"/>
                  </a:cubicBezTo>
                  <a:cubicBezTo>
                    <a:pt x="4074" y="26577"/>
                    <a:pt x="7058" y="21859"/>
                    <a:pt x="9921" y="17019"/>
                  </a:cubicBezTo>
                  <a:cubicBezTo>
                    <a:pt x="11131" y="15084"/>
                    <a:pt x="12139" y="13027"/>
                    <a:pt x="12946" y="10889"/>
                  </a:cubicBezTo>
                  <a:cubicBezTo>
                    <a:pt x="13793" y="8187"/>
                    <a:pt x="15325" y="3025"/>
                    <a:pt x="116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4"/>
            <p:cNvSpPr/>
            <p:nvPr/>
          </p:nvSpPr>
          <p:spPr>
            <a:xfrm rot="-5400000">
              <a:off x="2581706" y="1169765"/>
              <a:ext cx="1405810" cy="3070158"/>
            </a:xfrm>
            <a:custGeom>
              <a:avLst/>
              <a:gdLst/>
              <a:ahLst/>
              <a:cxnLst/>
              <a:rect l="l" t="t" r="r" b="b"/>
              <a:pathLst>
                <a:path w="25508" h="55910" extrusionOk="0">
                  <a:moveTo>
                    <a:pt x="361" y="0"/>
                  </a:moveTo>
                  <a:cubicBezTo>
                    <a:pt x="179" y="0"/>
                    <a:pt x="1" y="257"/>
                    <a:pt x="156" y="443"/>
                  </a:cubicBezTo>
                  <a:lnTo>
                    <a:pt x="277" y="564"/>
                  </a:lnTo>
                  <a:lnTo>
                    <a:pt x="640" y="1048"/>
                  </a:lnTo>
                  <a:cubicBezTo>
                    <a:pt x="1083" y="1693"/>
                    <a:pt x="1527" y="2298"/>
                    <a:pt x="1970" y="2943"/>
                  </a:cubicBezTo>
                  <a:cubicBezTo>
                    <a:pt x="3584" y="5242"/>
                    <a:pt x="5076" y="7581"/>
                    <a:pt x="6487" y="10001"/>
                  </a:cubicBezTo>
                  <a:cubicBezTo>
                    <a:pt x="8665" y="13590"/>
                    <a:pt x="10722" y="17300"/>
                    <a:pt x="12577" y="21091"/>
                  </a:cubicBezTo>
                  <a:cubicBezTo>
                    <a:pt x="14956" y="25850"/>
                    <a:pt x="17094" y="30770"/>
                    <a:pt x="18989" y="35771"/>
                  </a:cubicBezTo>
                  <a:cubicBezTo>
                    <a:pt x="21167" y="41538"/>
                    <a:pt x="22982" y="47426"/>
                    <a:pt x="24434" y="53395"/>
                  </a:cubicBezTo>
                  <a:cubicBezTo>
                    <a:pt x="24635" y="54161"/>
                    <a:pt x="24797" y="54968"/>
                    <a:pt x="24958" y="55734"/>
                  </a:cubicBezTo>
                  <a:cubicBezTo>
                    <a:pt x="24989" y="55857"/>
                    <a:pt x="25078" y="55910"/>
                    <a:pt x="25175" y="55910"/>
                  </a:cubicBezTo>
                  <a:cubicBezTo>
                    <a:pt x="25332" y="55910"/>
                    <a:pt x="25507" y="55772"/>
                    <a:pt x="25482" y="55573"/>
                  </a:cubicBezTo>
                  <a:cubicBezTo>
                    <a:pt x="24111" y="49483"/>
                    <a:pt x="22337" y="43474"/>
                    <a:pt x="20199" y="37586"/>
                  </a:cubicBezTo>
                  <a:cubicBezTo>
                    <a:pt x="18344" y="32424"/>
                    <a:pt x="16207" y="27383"/>
                    <a:pt x="13827" y="22463"/>
                  </a:cubicBezTo>
                  <a:cubicBezTo>
                    <a:pt x="11932" y="18470"/>
                    <a:pt x="9875" y="14598"/>
                    <a:pt x="7617" y="10807"/>
                  </a:cubicBezTo>
                  <a:cubicBezTo>
                    <a:pt x="6124" y="8226"/>
                    <a:pt x="4471" y="5686"/>
                    <a:pt x="2777" y="3185"/>
                  </a:cubicBezTo>
                  <a:cubicBezTo>
                    <a:pt x="2091" y="2177"/>
                    <a:pt x="1366" y="1088"/>
                    <a:pt x="599" y="161"/>
                  </a:cubicBezTo>
                  <a:lnTo>
                    <a:pt x="519" y="80"/>
                  </a:lnTo>
                  <a:cubicBezTo>
                    <a:pt x="472" y="24"/>
                    <a:pt x="416" y="0"/>
                    <a:pt x="361" y="0"/>
                  </a:cubicBezTo>
                  <a:close/>
                </a:path>
              </a:pathLst>
            </a:custGeom>
            <a:solidFill>
              <a:srgbClr val="ED93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4"/>
            <p:cNvSpPr/>
            <p:nvPr/>
          </p:nvSpPr>
          <p:spPr>
            <a:xfrm rot="-5400000">
              <a:off x="173498" y="2212286"/>
              <a:ext cx="2072506" cy="627705"/>
            </a:xfrm>
            <a:custGeom>
              <a:avLst/>
              <a:gdLst/>
              <a:ahLst/>
              <a:cxnLst/>
              <a:rect l="l" t="t" r="r" b="b"/>
              <a:pathLst>
                <a:path w="37605" h="11431" extrusionOk="0">
                  <a:moveTo>
                    <a:pt x="939" y="1"/>
                  </a:moveTo>
                  <a:cubicBezTo>
                    <a:pt x="740" y="1"/>
                    <a:pt x="540" y="29"/>
                    <a:pt x="340" y="58"/>
                  </a:cubicBezTo>
                  <a:lnTo>
                    <a:pt x="300" y="58"/>
                  </a:lnTo>
                  <a:cubicBezTo>
                    <a:pt x="0" y="95"/>
                    <a:pt x="83" y="550"/>
                    <a:pt x="355" y="550"/>
                  </a:cubicBezTo>
                  <a:cubicBezTo>
                    <a:pt x="376" y="550"/>
                    <a:pt x="398" y="548"/>
                    <a:pt x="421" y="542"/>
                  </a:cubicBezTo>
                  <a:lnTo>
                    <a:pt x="421" y="501"/>
                  </a:lnTo>
                  <a:lnTo>
                    <a:pt x="905" y="501"/>
                  </a:lnTo>
                  <a:cubicBezTo>
                    <a:pt x="1469" y="501"/>
                    <a:pt x="2074" y="542"/>
                    <a:pt x="2639" y="622"/>
                  </a:cubicBezTo>
                  <a:cubicBezTo>
                    <a:pt x="5301" y="985"/>
                    <a:pt x="7922" y="1671"/>
                    <a:pt x="10423" y="2599"/>
                  </a:cubicBezTo>
                  <a:cubicBezTo>
                    <a:pt x="14980" y="4171"/>
                    <a:pt x="19295" y="6309"/>
                    <a:pt x="23771" y="8003"/>
                  </a:cubicBezTo>
                  <a:cubicBezTo>
                    <a:pt x="26917" y="9213"/>
                    <a:pt x="30143" y="10140"/>
                    <a:pt x="33450" y="10866"/>
                  </a:cubicBezTo>
                  <a:cubicBezTo>
                    <a:pt x="34338" y="11068"/>
                    <a:pt x="35225" y="11189"/>
                    <a:pt x="36112" y="11310"/>
                  </a:cubicBezTo>
                  <a:cubicBezTo>
                    <a:pt x="36475" y="11390"/>
                    <a:pt x="36838" y="11431"/>
                    <a:pt x="37241" y="11431"/>
                  </a:cubicBezTo>
                  <a:lnTo>
                    <a:pt x="37282" y="11431"/>
                  </a:lnTo>
                  <a:cubicBezTo>
                    <a:pt x="37604" y="11431"/>
                    <a:pt x="37604" y="10947"/>
                    <a:pt x="37282" y="10947"/>
                  </a:cubicBezTo>
                  <a:cubicBezTo>
                    <a:pt x="36273" y="10866"/>
                    <a:pt x="35265" y="10705"/>
                    <a:pt x="34257" y="10503"/>
                  </a:cubicBezTo>
                  <a:cubicBezTo>
                    <a:pt x="31192" y="9898"/>
                    <a:pt x="28127" y="9051"/>
                    <a:pt x="25183" y="8003"/>
                  </a:cubicBezTo>
                  <a:cubicBezTo>
                    <a:pt x="22884" y="7196"/>
                    <a:pt x="20626" y="6269"/>
                    <a:pt x="18408" y="5301"/>
                  </a:cubicBezTo>
                  <a:cubicBezTo>
                    <a:pt x="16149" y="4333"/>
                    <a:pt x="13971" y="3365"/>
                    <a:pt x="11713" y="2518"/>
                  </a:cubicBezTo>
                  <a:cubicBezTo>
                    <a:pt x="8971" y="1469"/>
                    <a:pt x="6107" y="663"/>
                    <a:pt x="3244" y="179"/>
                  </a:cubicBezTo>
                  <a:cubicBezTo>
                    <a:pt x="2558" y="58"/>
                    <a:pt x="1873" y="18"/>
                    <a:pt x="1187" y="18"/>
                  </a:cubicBezTo>
                  <a:cubicBezTo>
                    <a:pt x="1105" y="6"/>
                    <a:pt x="1022" y="1"/>
                    <a:pt x="939" y="1"/>
                  </a:cubicBezTo>
                  <a:close/>
                </a:path>
              </a:pathLst>
            </a:custGeom>
            <a:solidFill>
              <a:srgbClr val="ED93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4"/>
            <p:cNvSpPr/>
            <p:nvPr/>
          </p:nvSpPr>
          <p:spPr>
            <a:xfrm rot="-5400000">
              <a:off x="1927538" y="2923913"/>
              <a:ext cx="349248" cy="2321591"/>
            </a:xfrm>
            <a:custGeom>
              <a:avLst/>
              <a:gdLst/>
              <a:ahLst/>
              <a:cxnLst/>
              <a:rect l="l" t="t" r="r" b="b"/>
              <a:pathLst>
                <a:path w="6337" h="42278" extrusionOk="0">
                  <a:moveTo>
                    <a:pt x="5975" y="0"/>
                  </a:moveTo>
                  <a:cubicBezTo>
                    <a:pt x="5906" y="0"/>
                    <a:pt x="5843" y="34"/>
                    <a:pt x="5808" y="117"/>
                  </a:cubicBezTo>
                  <a:lnTo>
                    <a:pt x="5808" y="157"/>
                  </a:lnTo>
                  <a:cubicBezTo>
                    <a:pt x="5525" y="803"/>
                    <a:pt x="5243" y="1488"/>
                    <a:pt x="5001" y="2174"/>
                  </a:cubicBezTo>
                  <a:cubicBezTo>
                    <a:pt x="4316" y="3989"/>
                    <a:pt x="3751" y="5884"/>
                    <a:pt x="3227" y="7739"/>
                  </a:cubicBezTo>
                  <a:cubicBezTo>
                    <a:pt x="2420" y="10603"/>
                    <a:pt x="1775" y="13466"/>
                    <a:pt x="1291" y="16410"/>
                  </a:cubicBezTo>
                  <a:cubicBezTo>
                    <a:pt x="686" y="20040"/>
                    <a:pt x="323" y="23750"/>
                    <a:pt x="162" y="27420"/>
                  </a:cubicBezTo>
                  <a:cubicBezTo>
                    <a:pt x="0" y="31775"/>
                    <a:pt x="202" y="36131"/>
                    <a:pt x="726" y="40406"/>
                  </a:cubicBezTo>
                  <a:cubicBezTo>
                    <a:pt x="807" y="40970"/>
                    <a:pt x="847" y="41535"/>
                    <a:pt x="928" y="42100"/>
                  </a:cubicBezTo>
                  <a:cubicBezTo>
                    <a:pt x="959" y="42226"/>
                    <a:pt x="1052" y="42278"/>
                    <a:pt x="1152" y="42278"/>
                  </a:cubicBezTo>
                  <a:cubicBezTo>
                    <a:pt x="1307" y="42278"/>
                    <a:pt x="1477" y="42151"/>
                    <a:pt x="1452" y="41979"/>
                  </a:cubicBezTo>
                  <a:cubicBezTo>
                    <a:pt x="847" y="37623"/>
                    <a:pt x="565" y="33227"/>
                    <a:pt x="646" y="28872"/>
                  </a:cubicBezTo>
                  <a:cubicBezTo>
                    <a:pt x="807" y="22056"/>
                    <a:pt x="1734" y="15321"/>
                    <a:pt x="3469" y="8788"/>
                  </a:cubicBezTo>
                  <a:cubicBezTo>
                    <a:pt x="3993" y="6771"/>
                    <a:pt x="4598" y="4795"/>
                    <a:pt x="5324" y="2819"/>
                  </a:cubicBezTo>
                  <a:cubicBezTo>
                    <a:pt x="5525" y="2255"/>
                    <a:pt x="5727" y="1690"/>
                    <a:pt x="5969" y="1125"/>
                  </a:cubicBezTo>
                  <a:lnTo>
                    <a:pt x="6090" y="843"/>
                  </a:lnTo>
                  <a:cubicBezTo>
                    <a:pt x="6090" y="803"/>
                    <a:pt x="6130" y="762"/>
                    <a:pt x="6130" y="722"/>
                  </a:cubicBezTo>
                  <a:lnTo>
                    <a:pt x="6130" y="682"/>
                  </a:lnTo>
                  <a:cubicBezTo>
                    <a:pt x="6171" y="601"/>
                    <a:pt x="6211" y="520"/>
                    <a:pt x="6251" y="440"/>
                  </a:cubicBezTo>
                  <a:lnTo>
                    <a:pt x="6251" y="399"/>
                  </a:lnTo>
                  <a:cubicBezTo>
                    <a:pt x="6337" y="200"/>
                    <a:pt x="6140" y="0"/>
                    <a:pt x="5975" y="0"/>
                  </a:cubicBezTo>
                  <a:close/>
                </a:path>
              </a:pathLst>
            </a:custGeom>
            <a:solidFill>
              <a:srgbClr val="ED93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4"/>
            <p:cNvSpPr/>
            <p:nvPr/>
          </p:nvSpPr>
          <p:spPr>
            <a:xfrm rot="-5400000">
              <a:off x="205460" y="4311468"/>
              <a:ext cx="545448" cy="1188911"/>
            </a:xfrm>
            <a:custGeom>
              <a:avLst/>
              <a:gdLst/>
              <a:ahLst/>
              <a:cxnLst/>
              <a:rect l="l" t="t" r="r" b="b"/>
              <a:pathLst>
                <a:path w="9897" h="21651" extrusionOk="0">
                  <a:moveTo>
                    <a:pt x="9500" y="0"/>
                  </a:moveTo>
                  <a:cubicBezTo>
                    <a:pt x="9446" y="0"/>
                    <a:pt x="9391" y="18"/>
                    <a:pt x="9341" y="59"/>
                  </a:cubicBezTo>
                  <a:cubicBezTo>
                    <a:pt x="8414" y="906"/>
                    <a:pt x="7607" y="1915"/>
                    <a:pt x="6922" y="3003"/>
                  </a:cubicBezTo>
                  <a:cubicBezTo>
                    <a:pt x="4946" y="5947"/>
                    <a:pt x="3373" y="9133"/>
                    <a:pt x="2284" y="12521"/>
                  </a:cubicBezTo>
                  <a:cubicBezTo>
                    <a:pt x="1316" y="15384"/>
                    <a:pt x="550" y="18329"/>
                    <a:pt x="25" y="21313"/>
                  </a:cubicBezTo>
                  <a:cubicBezTo>
                    <a:pt x="1" y="21512"/>
                    <a:pt x="176" y="21650"/>
                    <a:pt x="333" y="21650"/>
                  </a:cubicBezTo>
                  <a:cubicBezTo>
                    <a:pt x="429" y="21650"/>
                    <a:pt x="519" y="21597"/>
                    <a:pt x="550" y="21474"/>
                  </a:cubicBezTo>
                  <a:cubicBezTo>
                    <a:pt x="1316" y="16675"/>
                    <a:pt x="2768" y="12037"/>
                    <a:pt x="4825" y="7641"/>
                  </a:cubicBezTo>
                  <a:cubicBezTo>
                    <a:pt x="5873" y="5343"/>
                    <a:pt x="7244" y="3205"/>
                    <a:pt x="8898" y="1269"/>
                  </a:cubicBezTo>
                  <a:cubicBezTo>
                    <a:pt x="9140" y="987"/>
                    <a:pt x="9422" y="705"/>
                    <a:pt x="9704" y="422"/>
                  </a:cubicBezTo>
                  <a:cubicBezTo>
                    <a:pt x="9897" y="262"/>
                    <a:pt x="9707" y="0"/>
                    <a:pt x="9500" y="0"/>
                  </a:cubicBezTo>
                  <a:close/>
                </a:path>
              </a:pathLst>
            </a:custGeom>
            <a:solidFill>
              <a:srgbClr val="ED93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4"/>
            <p:cNvSpPr/>
            <p:nvPr/>
          </p:nvSpPr>
          <p:spPr>
            <a:xfrm rot="-5400000">
              <a:off x="-842421" y="3681359"/>
              <a:ext cx="1323361" cy="87750"/>
            </a:xfrm>
            <a:custGeom>
              <a:avLst/>
              <a:gdLst/>
              <a:ahLst/>
              <a:cxnLst/>
              <a:rect l="l" t="t" r="r" b="b"/>
              <a:pathLst>
                <a:path w="24012" h="1598" extrusionOk="0">
                  <a:moveTo>
                    <a:pt x="13224" y="1"/>
                  </a:moveTo>
                  <a:cubicBezTo>
                    <a:pt x="11591" y="1"/>
                    <a:pt x="9957" y="32"/>
                    <a:pt x="8324" y="97"/>
                  </a:cubicBezTo>
                  <a:cubicBezTo>
                    <a:pt x="5945" y="177"/>
                    <a:pt x="3566" y="419"/>
                    <a:pt x="1267" y="863"/>
                  </a:cubicBezTo>
                  <a:cubicBezTo>
                    <a:pt x="944" y="944"/>
                    <a:pt x="622" y="984"/>
                    <a:pt x="299" y="1105"/>
                  </a:cubicBezTo>
                  <a:cubicBezTo>
                    <a:pt x="1" y="1179"/>
                    <a:pt x="116" y="1598"/>
                    <a:pt x="357" y="1598"/>
                  </a:cubicBezTo>
                  <a:cubicBezTo>
                    <a:pt x="377" y="1598"/>
                    <a:pt x="398" y="1595"/>
                    <a:pt x="420" y="1589"/>
                  </a:cubicBezTo>
                  <a:cubicBezTo>
                    <a:pt x="1428" y="1307"/>
                    <a:pt x="2436" y="1105"/>
                    <a:pt x="3485" y="1024"/>
                  </a:cubicBezTo>
                  <a:cubicBezTo>
                    <a:pt x="6383" y="654"/>
                    <a:pt x="9309" y="480"/>
                    <a:pt x="12240" y="480"/>
                  </a:cubicBezTo>
                  <a:cubicBezTo>
                    <a:pt x="12817" y="480"/>
                    <a:pt x="13394" y="487"/>
                    <a:pt x="13970" y="500"/>
                  </a:cubicBezTo>
                  <a:cubicBezTo>
                    <a:pt x="17197" y="540"/>
                    <a:pt x="20463" y="702"/>
                    <a:pt x="23690" y="944"/>
                  </a:cubicBezTo>
                  <a:cubicBezTo>
                    <a:pt x="23702" y="945"/>
                    <a:pt x="23713" y="946"/>
                    <a:pt x="23724" y="946"/>
                  </a:cubicBezTo>
                  <a:cubicBezTo>
                    <a:pt x="24012" y="946"/>
                    <a:pt x="24000" y="458"/>
                    <a:pt x="23690" y="419"/>
                  </a:cubicBezTo>
                  <a:cubicBezTo>
                    <a:pt x="20201" y="145"/>
                    <a:pt x="16712" y="1"/>
                    <a:pt x="13224" y="1"/>
                  </a:cubicBezTo>
                  <a:close/>
                </a:path>
              </a:pathLst>
            </a:custGeom>
            <a:solidFill>
              <a:srgbClr val="ED93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0" name="Google Shape;1420;p34"/>
          <p:cNvSpPr/>
          <p:nvPr/>
        </p:nvSpPr>
        <p:spPr>
          <a:xfrm rot="-5400000">
            <a:off x="6858019" y="2076570"/>
            <a:ext cx="380111" cy="378732"/>
          </a:xfrm>
          <a:custGeom>
            <a:avLst/>
            <a:gdLst/>
            <a:ahLst/>
            <a:cxnLst/>
            <a:rect l="l" t="t" r="r" b="b"/>
            <a:pathLst>
              <a:path w="6897" h="6897" extrusionOk="0">
                <a:moveTo>
                  <a:pt x="3469" y="1"/>
                </a:moveTo>
                <a:cubicBezTo>
                  <a:pt x="1573" y="1"/>
                  <a:pt x="1" y="1533"/>
                  <a:pt x="1" y="3429"/>
                </a:cubicBezTo>
                <a:cubicBezTo>
                  <a:pt x="1" y="5364"/>
                  <a:pt x="1573" y="6897"/>
                  <a:pt x="3469" y="6897"/>
                </a:cubicBezTo>
                <a:cubicBezTo>
                  <a:pt x="5364" y="6897"/>
                  <a:pt x="6897" y="5364"/>
                  <a:pt x="6897" y="3429"/>
                </a:cubicBezTo>
                <a:cubicBezTo>
                  <a:pt x="6897" y="1533"/>
                  <a:pt x="5364" y="1"/>
                  <a:pt x="3469" y="1"/>
                </a:cubicBezTo>
                <a:close/>
              </a:path>
            </a:pathLst>
          </a:custGeom>
          <a:solidFill>
            <a:schemeClr val="accent5">
              <a:alpha val="843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3"/>
          <p:cNvGrpSpPr/>
          <p:nvPr/>
        </p:nvGrpSpPr>
        <p:grpSpPr>
          <a:xfrm rot="-6208322" flipH="1">
            <a:off x="2235507" y="173568"/>
            <a:ext cx="2339943" cy="1629377"/>
            <a:chOff x="2408692" y="-569353"/>
            <a:chExt cx="3769974" cy="2558659"/>
          </a:xfrm>
        </p:grpSpPr>
        <p:sp>
          <p:nvSpPr>
            <p:cNvPr id="103" name="Google Shape;103;p3"/>
            <p:cNvSpPr/>
            <p:nvPr/>
          </p:nvSpPr>
          <p:spPr>
            <a:xfrm rot="-5400000">
              <a:off x="2983957" y="-632355"/>
              <a:ext cx="1179387" cy="2329918"/>
            </a:xfrm>
            <a:custGeom>
              <a:avLst/>
              <a:gdLst/>
              <a:ahLst/>
              <a:cxnLst/>
              <a:rect l="l" t="t" r="r" b="b"/>
              <a:pathLst>
                <a:path w="34576" h="68306" extrusionOk="0">
                  <a:moveTo>
                    <a:pt x="34323" y="1"/>
                  </a:moveTo>
                  <a:cubicBezTo>
                    <a:pt x="34241" y="1"/>
                    <a:pt x="34164" y="46"/>
                    <a:pt x="34148" y="144"/>
                  </a:cubicBezTo>
                  <a:cubicBezTo>
                    <a:pt x="33220" y="4983"/>
                    <a:pt x="32051" y="9782"/>
                    <a:pt x="30599" y="14501"/>
                  </a:cubicBezTo>
                  <a:cubicBezTo>
                    <a:pt x="29147" y="19219"/>
                    <a:pt x="27453" y="23857"/>
                    <a:pt x="25477" y="28374"/>
                  </a:cubicBezTo>
                  <a:cubicBezTo>
                    <a:pt x="23501" y="32972"/>
                    <a:pt x="21283" y="37489"/>
                    <a:pt x="18823" y="41884"/>
                  </a:cubicBezTo>
                  <a:cubicBezTo>
                    <a:pt x="16363" y="46240"/>
                    <a:pt x="13701" y="50515"/>
                    <a:pt x="10798" y="54588"/>
                  </a:cubicBezTo>
                  <a:cubicBezTo>
                    <a:pt x="7853" y="58742"/>
                    <a:pt x="4708" y="62735"/>
                    <a:pt x="1401" y="66566"/>
                  </a:cubicBezTo>
                  <a:cubicBezTo>
                    <a:pt x="957" y="67009"/>
                    <a:pt x="554" y="67493"/>
                    <a:pt x="151" y="67937"/>
                  </a:cubicBezTo>
                  <a:cubicBezTo>
                    <a:pt x="0" y="68088"/>
                    <a:pt x="142" y="68306"/>
                    <a:pt x="291" y="68306"/>
                  </a:cubicBezTo>
                  <a:cubicBezTo>
                    <a:pt x="341" y="68306"/>
                    <a:pt x="392" y="68281"/>
                    <a:pt x="433" y="68219"/>
                  </a:cubicBezTo>
                  <a:cubicBezTo>
                    <a:pt x="3821" y="64469"/>
                    <a:pt x="7007" y="60516"/>
                    <a:pt x="10031" y="56403"/>
                  </a:cubicBezTo>
                  <a:cubicBezTo>
                    <a:pt x="12975" y="52289"/>
                    <a:pt x="15758" y="48055"/>
                    <a:pt x="18258" y="43659"/>
                  </a:cubicBezTo>
                  <a:cubicBezTo>
                    <a:pt x="20759" y="39344"/>
                    <a:pt x="23058" y="34907"/>
                    <a:pt x="25074" y="30350"/>
                  </a:cubicBezTo>
                  <a:cubicBezTo>
                    <a:pt x="27131" y="25793"/>
                    <a:pt x="28905" y="21115"/>
                    <a:pt x="30438" y="16396"/>
                  </a:cubicBezTo>
                  <a:cubicBezTo>
                    <a:pt x="31970" y="11678"/>
                    <a:pt x="33220" y="6879"/>
                    <a:pt x="34229" y="2039"/>
                  </a:cubicBezTo>
                  <a:cubicBezTo>
                    <a:pt x="34350" y="1434"/>
                    <a:pt x="34430" y="870"/>
                    <a:pt x="34551" y="265"/>
                  </a:cubicBezTo>
                  <a:cubicBezTo>
                    <a:pt x="34575" y="97"/>
                    <a:pt x="34443" y="1"/>
                    <a:pt x="34323" y="1"/>
                  </a:cubicBezTo>
                  <a:close/>
                </a:path>
              </a:pathLst>
            </a:custGeom>
            <a:solidFill>
              <a:schemeClr val="accent5">
                <a:alpha val="843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 rot="-5400000">
              <a:off x="4373138" y="135649"/>
              <a:ext cx="1434803" cy="2176252"/>
            </a:xfrm>
            <a:custGeom>
              <a:avLst/>
              <a:gdLst/>
              <a:ahLst/>
              <a:cxnLst/>
              <a:rect l="l" t="t" r="r" b="b"/>
              <a:pathLst>
                <a:path w="42064" h="63801" extrusionOk="0">
                  <a:moveTo>
                    <a:pt x="40209" y="1"/>
                  </a:moveTo>
                  <a:cubicBezTo>
                    <a:pt x="33070" y="4074"/>
                    <a:pt x="27666" y="10365"/>
                    <a:pt x="22867" y="16818"/>
                  </a:cubicBezTo>
                  <a:cubicBezTo>
                    <a:pt x="15406" y="26900"/>
                    <a:pt x="9034" y="37789"/>
                    <a:pt x="3913" y="49243"/>
                  </a:cubicBezTo>
                  <a:cubicBezTo>
                    <a:pt x="1856" y="53881"/>
                    <a:pt x="1" y="58760"/>
                    <a:pt x="283" y="63721"/>
                  </a:cubicBezTo>
                  <a:cubicBezTo>
                    <a:pt x="417" y="63776"/>
                    <a:pt x="553" y="63801"/>
                    <a:pt x="689" y="63801"/>
                  </a:cubicBezTo>
                  <a:cubicBezTo>
                    <a:pt x="1246" y="63801"/>
                    <a:pt x="1797" y="63392"/>
                    <a:pt x="2219" y="63035"/>
                  </a:cubicBezTo>
                  <a:lnTo>
                    <a:pt x="21859" y="46460"/>
                  </a:lnTo>
                  <a:cubicBezTo>
                    <a:pt x="24521" y="44282"/>
                    <a:pt x="27061" y="41983"/>
                    <a:pt x="29481" y="39523"/>
                  </a:cubicBezTo>
                  <a:cubicBezTo>
                    <a:pt x="38152" y="30248"/>
                    <a:pt x="42064" y="11898"/>
                    <a:pt x="40209" y="1"/>
                  </a:cubicBezTo>
                  <a:close/>
                </a:path>
              </a:pathLst>
            </a:custGeom>
            <a:solidFill>
              <a:schemeClr val="accent5">
                <a:alpha val="843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 rot="-5400000">
              <a:off x="3121130" y="677418"/>
              <a:ext cx="1672789" cy="950987"/>
            </a:xfrm>
            <a:custGeom>
              <a:avLst/>
              <a:gdLst/>
              <a:ahLst/>
              <a:cxnLst/>
              <a:rect l="l" t="t" r="r" b="b"/>
              <a:pathLst>
                <a:path w="49041" h="27880" extrusionOk="0">
                  <a:moveTo>
                    <a:pt x="40263" y="0"/>
                  </a:moveTo>
                  <a:cubicBezTo>
                    <a:pt x="34352" y="0"/>
                    <a:pt x="28277" y="1806"/>
                    <a:pt x="23068" y="4691"/>
                  </a:cubicBezTo>
                  <a:cubicBezTo>
                    <a:pt x="15204" y="9046"/>
                    <a:pt x="8993" y="15620"/>
                    <a:pt x="3226" y="22274"/>
                  </a:cubicBezTo>
                  <a:cubicBezTo>
                    <a:pt x="1775" y="23968"/>
                    <a:pt x="323" y="25783"/>
                    <a:pt x="0" y="27880"/>
                  </a:cubicBezTo>
                  <a:cubicBezTo>
                    <a:pt x="8389" y="24250"/>
                    <a:pt x="16938" y="21064"/>
                    <a:pt x="25609" y="18322"/>
                  </a:cubicBezTo>
                  <a:cubicBezTo>
                    <a:pt x="34320" y="15580"/>
                    <a:pt x="43273" y="8320"/>
                    <a:pt x="49040" y="1505"/>
                  </a:cubicBezTo>
                  <a:cubicBezTo>
                    <a:pt x="46248" y="470"/>
                    <a:pt x="43277" y="0"/>
                    <a:pt x="40263" y="0"/>
                  </a:cubicBezTo>
                  <a:close/>
                </a:path>
              </a:pathLst>
            </a:custGeom>
            <a:solidFill>
              <a:schemeClr val="accent5">
                <a:alpha val="843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 rot="-5400000">
              <a:off x="2987658" y="-658329"/>
              <a:ext cx="641063" cy="819015"/>
            </a:xfrm>
            <a:custGeom>
              <a:avLst/>
              <a:gdLst/>
              <a:ahLst/>
              <a:cxnLst/>
              <a:rect l="l" t="t" r="r" b="b"/>
              <a:pathLst>
                <a:path w="18794" h="24011" extrusionOk="0">
                  <a:moveTo>
                    <a:pt x="719" y="0"/>
                  </a:moveTo>
                  <a:cubicBezTo>
                    <a:pt x="496" y="0"/>
                    <a:pt x="270" y="18"/>
                    <a:pt x="41" y="55"/>
                  </a:cubicBezTo>
                  <a:lnTo>
                    <a:pt x="1" y="55"/>
                  </a:lnTo>
                  <a:cubicBezTo>
                    <a:pt x="646" y="5137"/>
                    <a:pt x="3792" y="10339"/>
                    <a:pt x="6574" y="14654"/>
                  </a:cubicBezTo>
                  <a:cubicBezTo>
                    <a:pt x="9317" y="19010"/>
                    <a:pt x="13592" y="22599"/>
                    <a:pt x="18794" y="24011"/>
                  </a:cubicBezTo>
                  <a:cubicBezTo>
                    <a:pt x="16374" y="15905"/>
                    <a:pt x="11898" y="8565"/>
                    <a:pt x="5808" y="2677"/>
                  </a:cubicBezTo>
                  <a:cubicBezTo>
                    <a:pt x="4397" y="1338"/>
                    <a:pt x="2662" y="0"/>
                    <a:pt x="719" y="0"/>
                  </a:cubicBezTo>
                  <a:close/>
                </a:path>
              </a:pathLst>
            </a:custGeom>
            <a:solidFill>
              <a:schemeClr val="accent5">
                <a:alpha val="843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 rot="-5400000">
              <a:off x="2322598" y="417074"/>
              <a:ext cx="1104652" cy="339565"/>
            </a:xfrm>
            <a:custGeom>
              <a:avLst/>
              <a:gdLst/>
              <a:ahLst/>
              <a:cxnLst/>
              <a:rect l="l" t="t" r="r" b="b"/>
              <a:pathLst>
                <a:path w="32385" h="9955" extrusionOk="0">
                  <a:moveTo>
                    <a:pt x="22727" y="0"/>
                  </a:moveTo>
                  <a:cubicBezTo>
                    <a:pt x="20165" y="0"/>
                    <a:pt x="17584" y="376"/>
                    <a:pt x="15124" y="1091"/>
                  </a:cubicBezTo>
                  <a:cubicBezTo>
                    <a:pt x="9397" y="2705"/>
                    <a:pt x="4275" y="5971"/>
                    <a:pt x="0" y="9924"/>
                  </a:cubicBezTo>
                  <a:cubicBezTo>
                    <a:pt x="1469" y="9944"/>
                    <a:pt x="2941" y="9954"/>
                    <a:pt x="4415" y="9954"/>
                  </a:cubicBezTo>
                  <a:cubicBezTo>
                    <a:pt x="8646" y="9954"/>
                    <a:pt x="12893" y="9871"/>
                    <a:pt x="17140" y="9722"/>
                  </a:cubicBezTo>
                  <a:cubicBezTo>
                    <a:pt x="19439" y="9722"/>
                    <a:pt x="21778" y="9440"/>
                    <a:pt x="24036" y="8915"/>
                  </a:cubicBezTo>
                  <a:cubicBezTo>
                    <a:pt x="26819" y="8189"/>
                    <a:pt x="32022" y="6697"/>
                    <a:pt x="32385" y="2059"/>
                  </a:cubicBezTo>
                  <a:lnTo>
                    <a:pt x="32385" y="2019"/>
                  </a:lnTo>
                  <a:cubicBezTo>
                    <a:pt x="29410" y="646"/>
                    <a:pt x="26085" y="0"/>
                    <a:pt x="22727" y="0"/>
                  </a:cubicBezTo>
                  <a:close/>
                </a:path>
              </a:pathLst>
            </a:custGeom>
            <a:solidFill>
              <a:schemeClr val="accent5">
                <a:alpha val="843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" name="Google Shape;108;p3"/>
          <p:cNvGrpSpPr/>
          <p:nvPr/>
        </p:nvGrpSpPr>
        <p:grpSpPr>
          <a:xfrm>
            <a:off x="6871078" y="2451720"/>
            <a:ext cx="3806719" cy="4765704"/>
            <a:chOff x="6132853" y="1390870"/>
            <a:chExt cx="3806719" cy="4765704"/>
          </a:xfrm>
        </p:grpSpPr>
        <p:sp>
          <p:nvSpPr>
            <p:cNvPr id="109" name="Google Shape;109;p3"/>
            <p:cNvSpPr/>
            <p:nvPr/>
          </p:nvSpPr>
          <p:spPr>
            <a:xfrm rot="-9401137">
              <a:off x="6864169" y="1684114"/>
              <a:ext cx="2344087" cy="4179216"/>
            </a:xfrm>
            <a:custGeom>
              <a:avLst/>
              <a:gdLst/>
              <a:ahLst/>
              <a:cxnLst/>
              <a:rect l="l" t="t" r="r" b="b"/>
              <a:pathLst>
                <a:path w="68721" h="122521" extrusionOk="0">
                  <a:moveTo>
                    <a:pt x="66664" y="0"/>
                  </a:moveTo>
                  <a:lnTo>
                    <a:pt x="51581" y="8792"/>
                  </a:lnTo>
                  <a:cubicBezTo>
                    <a:pt x="51218" y="24521"/>
                    <a:pt x="46822" y="40410"/>
                    <a:pt x="37708" y="52549"/>
                  </a:cubicBezTo>
                  <a:cubicBezTo>
                    <a:pt x="28917" y="64244"/>
                    <a:pt x="15515" y="72109"/>
                    <a:pt x="1716" y="72109"/>
                  </a:cubicBezTo>
                  <a:cubicBezTo>
                    <a:pt x="1145" y="72109"/>
                    <a:pt x="573" y="72096"/>
                    <a:pt x="0" y="72069"/>
                  </a:cubicBezTo>
                  <a:lnTo>
                    <a:pt x="0" y="72069"/>
                  </a:lnTo>
                  <a:lnTo>
                    <a:pt x="6412" y="122520"/>
                  </a:lnTo>
                  <a:cubicBezTo>
                    <a:pt x="9518" y="113406"/>
                    <a:pt x="18350" y="108486"/>
                    <a:pt x="26294" y="103969"/>
                  </a:cubicBezTo>
                  <a:cubicBezTo>
                    <a:pt x="36498" y="98161"/>
                    <a:pt x="46540" y="91507"/>
                    <a:pt x="54484" y="82393"/>
                  </a:cubicBezTo>
                  <a:cubicBezTo>
                    <a:pt x="62470" y="73319"/>
                    <a:pt x="68237" y="61422"/>
                    <a:pt x="68559" y="48879"/>
                  </a:cubicBezTo>
                  <a:cubicBezTo>
                    <a:pt x="68721" y="42628"/>
                    <a:pt x="67591" y="36458"/>
                    <a:pt x="66825" y="30247"/>
                  </a:cubicBezTo>
                  <a:cubicBezTo>
                    <a:pt x="65656" y="20205"/>
                    <a:pt x="65575" y="10042"/>
                    <a:pt x="66664" y="0"/>
                  </a:cubicBezTo>
                  <a:close/>
                </a:path>
              </a:pathLst>
            </a:custGeom>
            <a:solidFill>
              <a:schemeClr val="accent5">
                <a:alpha val="843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 rot="-9401137">
              <a:off x="7272015" y="4313412"/>
              <a:ext cx="31688" cy="19545"/>
            </a:xfrm>
            <a:custGeom>
              <a:avLst/>
              <a:gdLst/>
              <a:ahLst/>
              <a:cxnLst/>
              <a:rect l="l" t="t" r="r" b="b"/>
              <a:pathLst>
                <a:path w="929" h="573" extrusionOk="0">
                  <a:moveTo>
                    <a:pt x="538" y="0"/>
                  </a:moveTo>
                  <a:cubicBezTo>
                    <a:pt x="478" y="0"/>
                    <a:pt x="418" y="15"/>
                    <a:pt x="364" y="48"/>
                  </a:cubicBezTo>
                  <a:cubicBezTo>
                    <a:pt x="243" y="48"/>
                    <a:pt x="202" y="129"/>
                    <a:pt x="122" y="209"/>
                  </a:cubicBezTo>
                  <a:cubicBezTo>
                    <a:pt x="41" y="290"/>
                    <a:pt x="1" y="451"/>
                    <a:pt x="41" y="572"/>
                  </a:cubicBezTo>
                  <a:lnTo>
                    <a:pt x="323" y="451"/>
                  </a:lnTo>
                  <a:lnTo>
                    <a:pt x="323" y="491"/>
                  </a:lnTo>
                  <a:cubicBezTo>
                    <a:pt x="342" y="485"/>
                    <a:pt x="358" y="483"/>
                    <a:pt x="373" y="483"/>
                  </a:cubicBezTo>
                  <a:cubicBezTo>
                    <a:pt x="433" y="483"/>
                    <a:pt x="475" y="520"/>
                    <a:pt x="541" y="520"/>
                  </a:cubicBezTo>
                  <a:cubicBezTo>
                    <a:pt x="570" y="520"/>
                    <a:pt x="604" y="513"/>
                    <a:pt x="646" y="491"/>
                  </a:cubicBezTo>
                  <a:cubicBezTo>
                    <a:pt x="646" y="451"/>
                    <a:pt x="646" y="411"/>
                    <a:pt x="646" y="411"/>
                  </a:cubicBezTo>
                  <a:lnTo>
                    <a:pt x="928" y="290"/>
                  </a:lnTo>
                  <a:cubicBezTo>
                    <a:pt x="869" y="113"/>
                    <a:pt x="702" y="0"/>
                    <a:pt x="5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 rot="-9401137">
              <a:off x="8234467" y="2847548"/>
              <a:ext cx="42672" cy="50961"/>
            </a:xfrm>
            <a:custGeom>
              <a:avLst/>
              <a:gdLst/>
              <a:ahLst/>
              <a:cxnLst/>
              <a:rect l="l" t="t" r="r" b="b"/>
              <a:pathLst>
                <a:path w="1251" h="1494" extrusionOk="0">
                  <a:moveTo>
                    <a:pt x="484" y="1"/>
                  </a:moveTo>
                  <a:lnTo>
                    <a:pt x="323" y="82"/>
                  </a:lnTo>
                  <a:lnTo>
                    <a:pt x="162" y="203"/>
                  </a:lnTo>
                  <a:lnTo>
                    <a:pt x="81" y="324"/>
                  </a:lnTo>
                  <a:cubicBezTo>
                    <a:pt x="0" y="525"/>
                    <a:pt x="0" y="767"/>
                    <a:pt x="81" y="929"/>
                  </a:cubicBezTo>
                  <a:cubicBezTo>
                    <a:pt x="162" y="1251"/>
                    <a:pt x="403" y="1453"/>
                    <a:pt x="726" y="1493"/>
                  </a:cubicBezTo>
                  <a:lnTo>
                    <a:pt x="1008" y="1372"/>
                  </a:lnTo>
                  <a:lnTo>
                    <a:pt x="1250" y="1009"/>
                  </a:lnTo>
                  <a:lnTo>
                    <a:pt x="1250" y="687"/>
                  </a:lnTo>
                  <a:lnTo>
                    <a:pt x="1210" y="566"/>
                  </a:lnTo>
                  <a:cubicBezTo>
                    <a:pt x="1008" y="41"/>
                    <a:pt x="645" y="1"/>
                    <a:pt x="4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 rot="-9401137">
              <a:off x="8870405" y="2834548"/>
              <a:ext cx="27561" cy="35304"/>
            </a:xfrm>
            <a:custGeom>
              <a:avLst/>
              <a:gdLst/>
              <a:ahLst/>
              <a:cxnLst/>
              <a:rect l="l" t="t" r="r" b="b"/>
              <a:pathLst>
                <a:path w="808" h="1035" extrusionOk="0">
                  <a:moveTo>
                    <a:pt x="376" y="1"/>
                  </a:moveTo>
                  <a:cubicBezTo>
                    <a:pt x="331" y="1"/>
                    <a:pt x="286" y="9"/>
                    <a:pt x="243" y="26"/>
                  </a:cubicBezTo>
                  <a:lnTo>
                    <a:pt x="41" y="268"/>
                  </a:lnTo>
                  <a:cubicBezTo>
                    <a:pt x="41" y="349"/>
                    <a:pt x="41" y="389"/>
                    <a:pt x="41" y="470"/>
                  </a:cubicBezTo>
                  <a:cubicBezTo>
                    <a:pt x="1" y="550"/>
                    <a:pt x="1" y="671"/>
                    <a:pt x="1" y="752"/>
                  </a:cubicBezTo>
                  <a:lnTo>
                    <a:pt x="283" y="1034"/>
                  </a:lnTo>
                  <a:cubicBezTo>
                    <a:pt x="485" y="954"/>
                    <a:pt x="606" y="833"/>
                    <a:pt x="727" y="671"/>
                  </a:cubicBezTo>
                  <a:cubicBezTo>
                    <a:pt x="767" y="550"/>
                    <a:pt x="808" y="389"/>
                    <a:pt x="767" y="268"/>
                  </a:cubicBezTo>
                  <a:cubicBezTo>
                    <a:pt x="704" y="110"/>
                    <a:pt x="541" y="1"/>
                    <a:pt x="3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 rot="-9401137">
              <a:off x="8570353" y="2656276"/>
              <a:ext cx="27561" cy="32507"/>
            </a:xfrm>
            <a:custGeom>
              <a:avLst/>
              <a:gdLst/>
              <a:ahLst/>
              <a:cxnLst/>
              <a:rect l="l" t="t" r="r" b="b"/>
              <a:pathLst>
                <a:path w="808" h="953" extrusionOk="0">
                  <a:moveTo>
                    <a:pt x="485" y="0"/>
                  </a:moveTo>
                  <a:cubicBezTo>
                    <a:pt x="324" y="0"/>
                    <a:pt x="203" y="121"/>
                    <a:pt x="122" y="242"/>
                  </a:cubicBezTo>
                  <a:cubicBezTo>
                    <a:pt x="41" y="363"/>
                    <a:pt x="1" y="525"/>
                    <a:pt x="41" y="646"/>
                  </a:cubicBezTo>
                  <a:cubicBezTo>
                    <a:pt x="105" y="837"/>
                    <a:pt x="270" y="953"/>
                    <a:pt x="456" y="953"/>
                  </a:cubicBezTo>
                  <a:cubicBezTo>
                    <a:pt x="505" y="953"/>
                    <a:pt x="555" y="945"/>
                    <a:pt x="606" y="928"/>
                  </a:cubicBezTo>
                  <a:lnTo>
                    <a:pt x="807" y="686"/>
                  </a:lnTo>
                  <a:lnTo>
                    <a:pt x="807" y="605"/>
                  </a:lnTo>
                  <a:cubicBezTo>
                    <a:pt x="807" y="484"/>
                    <a:pt x="807" y="363"/>
                    <a:pt x="807" y="242"/>
                  </a:cubicBezTo>
                  <a:cubicBezTo>
                    <a:pt x="767" y="202"/>
                    <a:pt x="767" y="162"/>
                    <a:pt x="727" y="121"/>
                  </a:cubicBezTo>
                  <a:lnTo>
                    <a:pt x="4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 rot="-9401137">
              <a:off x="6840050" y="4230111"/>
              <a:ext cx="26163" cy="34690"/>
            </a:xfrm>
            <a:custGeom>
              <a:avLst/>
              <a:gdLst/>
              <a:ahLst/>
              <a:cxnLst/>
              <a:rect l="l" t="t" r="r" b="b"/>
              <a:pathLst>
                <a:path w="767" h="1017" extrusionOk="0">
                  <a:moveTo>
                    <a:pt x="466" y="0"/>
                  </a:moveTo>
                  <a:cubicBezTo>
                    <a:pt x="446" y="0"/>
                    <a:pt x="425" y="3"/>
                    <a:pt x="403" y="8"/>
                  </a:cubicBezTo>
                  <a:lnTo>
                    <a:pt x="161" y="290"/>
                  </a:lnTo>
                  <a:cubicBezTo>
                    <a:pt x="161" y="331"/>
                    <a:pt x="121" y="371"/>
                    <a:pt x="121" y="371"/>
                  </a:cubicBezTo>
                  <a:cubicBezTo>
                    <a:pt x="40" y="532"/>
                    <a:pt x="0" y="694"/>
                    <a:pt x="0" y="855"/>
                  </a:cubicBezTo>
                  <a:lnTo>
                    <a:pt x="323" y="1016"/>
                  </a:lnTo>
                  <a:cubicBezTo>
                    <a:pt x="645" y="855"/>
                    <a:pt x="766" y="532"/>
                    <a:pt x="726" y="210"/>
                  </a:cubicBezTo>
                  <a:cubicBezTo>
                    <a:pt x="691" y="105"/>
                    <a:pt x="596" y="0"/>
                    <a:pt x="4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 rot="-9401137">
              <a:off x="7632337" y="4193410"/>
              <a:ext cx="82581" cy="71631"/>
            </a:xfrm>
            <a:custGeom>
              <a:avLst/>
              <a:gdLst/>
              <a:ahLst/>
              <a:cxnLst/>
              <a:rect l="l" t="t" r="r" b="b"/>
              <a:pathLst>
                <a:path w="2421" h="2100" extrusionOk="0">
                  <a:moveTo>
                    <a:pt x="963" y="0"/>
                  </a:moveTo>
                  <a:cubicBezTo>
                    <a:pt x="753" y="0"/>
                    <a:pt x="541" y="81"/>
                    <a:pt x="404" y="218"/>
                  </a:cubicBezTo>
                  <a:cubicBezTo>
                    <a:pt x="122" y="420"/>
                    <a:pt x="1" y="783"/>
                    <a:pt x="82" y="1105"/>
                  </a:cubicBezTo>
                  <a:lnTo>
                    <a:pt x="243" y="1468"/>
                  </a:lnTo>
                  <a:lnTo>
                    <a:pt x="445" y="1710"/>
                  </a:lnTo>
                  <a:lnTo>
                    <a:pt x="646" y="1831"/>
                  </a:lnTo>
                  <a:lnTo>
                    <a:pt x="727" y="1872"/>
                  </a:lnTo>
                  <a:cubicBezTo>
                    <a:pt x="934" y="2027"/>
                    <a:pt x="1174" y="2099"/>
                    <a:pt x="1415" y="2099"/>
                  </a:cubicBezTo>
                  <a:cubicBezTo>
                    <a:pt x="1550" y="2099"/>
                    <a:pt x="1685" y="2076"/>
                    <a:pt x="1816" y="2033"/>
                  </a:cubicBezTo>
                  <a:cubicBezTo>
                    <a:pt x="2098" y="1912"/>
                    <a:pt x="2300" y="1630"/>
                    <a:pt x="2421" y="1347"/>
                  </a:cubicBezTo>
                  <a:lnTo>
                    <a:pt x="2259" y="702"/>
                  </a:lnTo>
                  <a:lnTo>
                    <a:pt x="2058" y="460"/>
                  </a:lnTo>
                  <a:lnTo>
                    <a:pt x="2098" y="379"/>
                  </a:lnTo>
                  <a:cubicBezTo>
                    <a:pt x="1922" y="168"/>
                    <a:pt x="1654" y="49"/>
                    <a:pt x="1401" y="49"/>
                  </a:cubicBezTo>
                  <a:cubicBezTo>
                    <a:pt x="1364" y="49"/>
                    <a:pt x="1327" y="52"/>
                    <a:pt x="1291" y="57"/>
                  </a:cubicBezTo>
                  <a:lnTo>
                    <a:pt x="1251" y="57"/>
                  </a:lnTo>
                  <a:cubicBezTo>
                    <a:pt x="1161" y="18"/>
                    <a:pt x="1062" y="0"/>
                    <a:pt x="9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 rot="-9401137">
              <a:off x="7058305" y="3745809"/>
              <a:ext cx="44036" cy="49733"/>
            </a:xfrm>
            <a:custGeom>
              <a:avLst/>
              <a:gdLst/>
              <a:ahLst/>
              <a:cxnLst/>
              <a:rect l="l" t="t" r="r" b="b"/>
              <a:pathLst>
                <a:path w="1291" h="1458" extrusionOk="0">
                  <a:moveTo>
                    <a:pt x="565" y="1"/>
                  </a:moveTo>
                  <a:lnTo>
                    <a:pt x="363" y="81"/>
                  </a:lnTo>
                  <a:lnTo>
                    <a:pt x="283" y="162"/>
                  </a:lnTo>
                  <a:lnTo>
                    <a:pt x="121" y="283"/>
                  </a:lnTo>
                  <a:lnTo>
                    <a:pt x="41" y="404"/>
                  </a:lnTo>
                  <a:cubicBezTo>
                    <a:pt x="0" y="606"/>
                    <a:pt x="0" y="807"/>
                    <a:pt x="41" y="968"/>
                  </a:cubicBezTo>
                  <a:cubicBezTo>
                    <a:pt x="151" y="1264"/>
                    <a:pt x="431" y="1458"/>
                    <a:pt x="725" y="1458"/>
                  </a:cubicBezTo>
                  <a:cubicBezTo>
                    <a:pt x="752" y="1458"/>
                    <a:pt x="779" y="1456"/>
                    <a:pt x="807" y="1452"/>
                  </a:cubicBezTo>
                  <a:lnTo>
                    <a:pt x="1008" y="1291"/>
                  </a:lnTo>
                  <a:lnTo>
                    <a:pt x="1250" y="888"/>
                  </a:lnTo>
                  <a:cubicBezTo>
                    <a:pt x="1291" y="727"/>
                    <a:pt x="1291" y="525"/>
                    <a:pt x="1250" y="364"/>
                  </a:cubicBezTo>
                  <a:lnTo>
                    <a:pt x="1210" y="243"/>
                  </a:lnTo>
                  <a:lnTo>
                    <a:pt x="1049" y="122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 rot="-9401137">
              <a:off x="7076342" y="3996918"/>
              <a:ext cx="46833" cy="48232"/>
            </a:xfrm>
            <a:custGeom>
              <a:avLst/>
              <a:gdLst/>
              <a:ahLst/>
              <a:cxnLst/>
              <a:rect l="l" t="t" r="r" b="b"/>
              <a:pathLst>
                <a:path w="1373" h="1414" extrusionOk="0">
                  <a:moveTo>
                    <a:pt x="606" y="1"/>
                  </a:moveTo>
                  <a:lnTo>
                    <a:pt x="404" y="41"/>
                  </a:lnTo>
                  <a:lnTo>
                    <a:pt x="243" y="202"/>
                  </a:lnTo>
                  <a:lnTo>
                    <a:pt x="82" y="565"/>
                  </a:lnTo>
                  <a:cubicBezTo>
                    <a:pt x="41" y="646"/>
                    <a:pt x="1" y="767"/>
                    <a:pt x="41" y="888"/>
                  </a:cubicBezTo>
                  <a:lnTo>
                    <a:pt x="162" y="1130"/>
                  </a:lnTo>
                  <a:lnTo>
                    <a:pt x="525" y="1372"/>
                  </a:lnTo>
                  <a:cubicBezTo>
                    <a:pt x="597" y="1400"/>
                    <a:pt x="673" y="1414"/>
                    <a:pt x="749" y="1414"/>
                  </a:cubicBezTo>
                  <a:cubicBezTo>
                    <a:pt x="888" y="1414"/>
                    <a:pt x="1026" y="1369"/>
                    <a:pt x="1130" y="1291"/>
                  </a:cubicBezTo>
                  <a:lnTo>
                    <a:pt x="1251" y="1130"/>
                  </a:lnTo>
                  <a:lnTo>
                    <a:pt x="1372" y="848"/>
                  </a:lnTo>
                  <a:lnTo>
                    <a:pt x="1372" y="606"/>
                  </a:lnTo>
                  <a:lnTo>
                    <a:pt x="1251" y="323"/>
                  </a:lnTo>
                  <a:lnTo>
                    <a:pt x="1090" y="122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 rot="-9401137">
              <a:off x="7045832" y="4648976"/>
              <a:ext cx="28925" cy="36089"/>
            </a:xfrm>
            <a:custGeom>
              <a:avLst/>
              <a:gdLst/>
              <a:ahLst/>
              <a:cxnLst/>
              <a:rect l="l" t="t" r="r" b="b"/>
              <a:pathLst>
                <a:path w="848" h="1058" extrusionOk="0">
                  <a:moveTo>
                    <a:pt x="312" y="373"/>
                  </a:moveTo>
                  <a:cubicBezTo>
                    <a:pt x="295" y="377"/>
                    <a:pt x="288" y="391"/>
                    <a:pt x="285" y="410"/>
                  </a:cubicBezTo>
                  <a:lnTo>
                    <a:pt x="285" y="410"/>
                  </a:lnTo>
                  <a:lnTo>
                    <a:pt x="306" y="389"/>
                  </a:lnTo>
                  <a:lnTo>
                    <a:pt x="306" y="389"/>
                  </a:lnTo>
                  <a:lnTo>
                    <a:pt x="312" y="373"/>
                  </a:lnTo>
                  <a:close/>
                  <a:moveTo>
                    <a:pt x="508" y="1"/>
                  </a:moveTo>
                  <a:cubicBezTo>
                    <a:pt x="487" y="1"/>
                    <a:pt x="465" y="3"/>
                    <a:pt x="444" y="8"/>
                  </a:cubicBezTo>
                  <a:lnTo>
                    <a:pt x="312" y="373"/>
                  </a:lnTo>
                  <a:lnTo>
                    <a:pt x="312" y="373"/>
                  </a:lnTo>
                  <a:cubicBezTo>
                    <a:pt x="315" y="372"/>
                    <a:pt x="319" y="371"/>
                    <a:pt x="323" y="371"/>
                  </a:cubicBezTo>
                  <a:lnTo>
                    <a:pt x="306" y="389"/>
                  </a:lnTo>
                  <a:lnTo>
                    <a:pt x="306" y="389"/>
                  </a:lnTo>
                  <a:lnTo>
                    <a:pt x="283" y="452"/>
                  </a:lnTo>
                  <a:cubicBezTo>
                    <a:pt x="283" y="437"/>
                    <a:pt x="283" y="423"/>
                    <a:pt x="285" y="410"/>
                  </a:cubicBezTo>
                  <a:lnTo>
                    <a:pt x="285" y="410"/>
                  </a:lnTo>
                  <a:lnTo>
                    <a:pt x="283" y="412"/>
                  </a:lnTo>
                  <a:cubicBezTo>
                    <a:pt x="122" y="492"/>
                    <a:pt x="1" y="654"/>
                    <a:pt x="1" y="855"/>
                  </a:cubicBezTo>
                  <a:lnTo>
                    <a:pt x="323" y="1057"/>
                  </a:lnTo>
                  <a:lnTo>
                    <a:pt x="525" y="1057"/>
                  </a:lnTo>
                  <a:lnTo>
                    <a:pt x="807" y="775"/>
                  </a:lnTo>
                  <a:cubicBezTo>
                    <a:pt x="807" y="734"/>
                    <a:pt x="807" y="694"/>
                    <a:pt x="807" y="654"/>
                  </a:cubicBezTo>
                  <a:cubicBezTo>
                    <a:pt x="848" y="533"/>
                    <a:pt x="848" y="371"/>
                    <a:pt x="807" y="250"/>
                  </a:cubicBezTo>
                  <a:cubicBezTo>
                    <a:pt x="772" y="110"/>
                    <a:pt x="646" y="1"/>
                    <a:pt x="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 rot="-9401137">
              <a:off x="7446673" y="4717027"/>
              <a:ext cx="30290" cy="28175"/>
            </a:xfrm>
            <a:custGeom>
              <a:avLst/>
              <a:gdLst/>
              <a:ahLst/>
              <a:cxnLst/>
              <a:rect l="l" t="t" r="r" b="b"/>
              <a:pathLst>
                <a:path w="888" h="826" extrusionOk="0">
                  <a:moveTo>
                    <a:pt x="388" y="0"/>
                  </a:moveTo>
                  <a:cubicBezTo>
                    <a:pt x="285" y="0"/>
                    <a:pt x="183" y="28"/>
                    <a:pt x="81" y="105"/>
                  </a:cubicBezTo>
                  <a:lnTo>
                    <a:pt x="0" y="347"/>
                  </a:lnTo>
                  <a:cubicBezTo>
                    <a:pt x="0" y="638"/>
                    <a:pt x="182" y="826"/>
                    <a:pt x="400" y="826"/>
                  </a:cubicBezTo>
                  <a:cubicBezTo>
                    <a:pt x="453" y="826"/>
                    <a:pt x="509" y="815"/>
                    <a:pt x="565" y="791"/>
                  </a:cubicBezTo>
                  <a:cubicBezTo>
                    <a:pt x="766" y="710"/>
                    <a:pt x="887" y="428"/>
                    <a:pt x="847" y="186"/>
                  </a:cubicBezTo>
                  <a:lnTo>
                    <a:pt x="605" y="24"/>
                  </a:lnTo>
                  <a:lnTo>
                    <a:pt x="565" y="24"/>
                  </a:lnTo>
                  <a:cubicBezTo>
                    <a:pt x="506" y="10"/>
                    <a:pt x="447" y="0"/>
                    <a:pt x="3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 rot="-9401137">
              <a:off x="7492825" y="4466435"/>
              <a:ext cx="49528" cy="55054"/>
            </a:xfrm>
            <a:custGeom>
              <a:avLst/>
              <a:gdLst/>
              <a:ahLst/>
              <a:cxnLst/>
              <a:rect l="l" t="t" r="r" b="b"/>
              <a:pathLst>
                <a:path w="1452" h="1614" extrusionOk="0">
                  <a:moveTo>
                    <a:pt x="645" y="0"/>
                  </a:moveTo>
                  <a:cubicBezTo>
                    <a:pt x="242" y="202"/>
                    <a:pt x="0" y="605"/>
                    <a:pt x="0" y="1049"/>
                  </a:cubicBezTo>
                  <a:lnTo>
                    <a:pt x="121" y="1291"/>
                  </a:lnTo>
                  <a:lnTo>
                    <a:pt x="403" y="1533"/>
                  </a:lnTo>
                  <a:lnTo>
                    <a:pt x="645" y="1614"/>
                  </a:lnTo>
                  <a:cubicBezTo>
                    <a:pt x="968" y="1533"/>
                    <a:pt x="1250" y="1331"/>
                    <a:pt x="1371" y="1049"/>
                  </a:cubicBezTo>
                  <a:cubicBezTo>
                    <a:pt x="1452" y="847"/>
                    <a:pt x="1452" y="605"/>
                    <a:pt x="1371" y="404"/>
                  </a:cubicBezTo>
                  <a:cubicBezTo>
                    <a:pt x="1371" y="363"/>
                    <a:pt x="1331" y="323"/>
                    <a:pt x="1331" y="242"/>
                  </a:cubicBezTo>
                  <a:lnTo>
                    <a:pt x="1170" y="121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 rot="-9401137">
              <a:off x="7448246" y="3207414"/>
              <a:ext cx="78453" cy="95474"/>
            </a:xfrm>
            <a:custGeom>
              <a:avLst/>
              <a:gdLst/>
              <a:ahLst/>
              <a:cxnLst/>
              <a:rect l="l" t="t" r="r" b="b"/>
              <a:pathLst>
                <a:path w="2300" h="2799" extrusionOk="0">
                  <a:moveTo>
                    <a:pt x="1334" y="0"/>
                  </a:moveTo>
                  <a:cubicBezTo>
                    <a:pt x="1280" y="0"/>
                    <a:pt x="1225" y="5"/>
                    <a:pt x="1170" y="14"/>
                  </a:cubicBezTo>
                  <a:lnTo>
                    <a:pt x="807" y="296"/>
                  </a:lnTo>
                  <a:lnTo>
                    <a:pt x="726" y="417"/>
                  </a:lnTo>
                  <a:cubicBezTo>
                    <a:pt x="565" y="579"/>
                    <a:pt x="484" y="780"/>
                    <a:pt x="444" y="982"/>
                  </a:cubicBezTo>
                  <a:lnTo>
                    <a:pt x="283" y="1143"/>
                  </a:lnTo>
                  <a:lnTo>
                    <a:pt x="121" y="1466"/>
                  </a:lnTo>
                  <a:lnTo>
                    <a:pt x="81" y="1547"/>
                  </a:lnTo>
                  <a:cubicBezTo>
                    <a:pt x="41" y="1708"/>
                    <a:pt x="0" y="1869"/>
                    <a:pt x="41" y="2071"/>
                  </a:cubicBezTo>
                  <a:lnTo>
                    <a:pt x="283" y="2474"/>
                  </a:lnTo>
                  <a:lnTo>
                    <a:pt x="605" y="2676"/>
                  </a:lnTo>
                  <a:lnTo>
                    <a:pt x="726" y="2756"/>
                  </a:lnTo>
                  <a:cubicBezTo>
                    <a:pt x="826" y="2785"/>
                    <a:pt x="926" y="2798"/>
                    <a:pt x="1025" y="2798"/>
                  </a:cubicBezTo>
                  <a:cubicBezTo>
                    <a:pt x="1204" y="2798"/>
                    <a:pt x="1377" y="2754"/>
                    <a:pt x="1533" y="2676"/>
                  </a:cubicBezTo>
                  <a:lnTo>
                    <a:pt x="1775" y="2353"/>
                  </a:lnTo>
                  <a:lnTo>
                    <a:pt x="1896" y="2030"/>
                  </a:lnTo>
                  <a:lnTo>
                    <a:pt x="1896" y="1869"/>
                  </a:lnTo>
                  <a:lnTo>
                    <a:pt x="2138" y="1587"/>
                  </a:lnTo>
                  <a:lnTo>
                    <a:pt x="2299" y="1224"/>
                  </a:lnTo>
                  <a:lnTo>
                    <a:pt x="2259" y="740"/>
                  </a:lnTo>
                  <a:cubicBezTo>
                    <a:pt x="2152" y="275"/>
                    <a:pt x="1759" y="0"/>
                    <a:pt x="1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 rot="-9401137">
              <a:off x="7840661" y="3000076"/>
              <a:ext cx="44070" cy="51404"/>
            </a:xfrm>
            <a:custGeom>
              <a:avLst/>
              <a:gdLst/>
              <a:ahLst/>
              <a:cxnLst/>
              <a:rect l="l" t="t" r="r" b="b"/>
              <a:pathLst>
                <a:path w="1292" h="1507" extrusionOk="0">
                  <a:moveTo>
                    <a:pt x="687" y="0"/>
                  </a:moveTo>
                  <a:cubicBezTo>
                    <a:pt x="487" y="0"/>
                    <a:pt x="297" y="84"/>
                    <a:pt x="162" y="252"/>
                  </a:cubicBezTo>
                  <a:cubicBezTo>
                    <a:pt x="41" y="494"/>
                    <a:pt x="1" y="776"/>
                    <a:pt x="82" y="1018"/>
                  </a:cubicBezTo>
                  <a:cubicBezTo>
                    <a:pt x="162" y="1220"/>
                    <a:pt x="283" y="1381"/>
                    <a:pt x="485" y="1462"/>
                  </a:cubicBezTo>
                  <a:cubicBezTo>
                    <a:pt x="546" y="1493"/>
                    <a:pt x="614" y="1506"/>
                    <a:pt x="683" y="1506"/>
                  </a:cubicBezTo>
                  <a:cubicBezTo>
                    <a:pt x="794" y="1506"/>
                    <a:pt x="909" y="1472"/>
                    <a:pt x="1009" y="1422"/>
                  </a:cubicBezTo>
                  <a:lnTo>
                    <a:pt x="1130" y="1260"/>
                  </a:lnTo>
                  <a:lnTo>
                    <a:pt x="1170" y="1099"/>
                  </a:lnTo>
                  <a:lnTo>
                    <a:pt x="1130" y="1059"/>
                  </a:lnTo>
                  <a:lnTo>
                    <a:pt x="1251" y="857"/>
                  </a:lnTo>
                  <a:lnTo>
                    <a:pt x="1291" y="575"/>
                  </a:lnTo>
                  <a:lnTo>
                    <a:pt x="1211" y="373"/>
                  </a:lnTo>
                  <a:lnTo>
                    <a:pt x="1130" y="252"/>
                  </a:lnTo>
                  <a:lnTo>
                    <a:pt x="928" y="91"/>
                  </a:lnTo>
                  <a:lnTo>
                    <a:pt x="807" y="10"/>
                  </a:lnTo>
                  <a:cubicBezTo>
                    <a:pt x="767" y="3"/>
                    <a:pt x="727" y="0"/>
                    <a:pt x="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 rot="-9401137">
              <a:off x="8104101" y="3269386"/>
              <a:ext cx="78419" cy="83945"/>
            </a:xfrm>
            <a:custGeom>
              <a:avLst/>
              <a:gdLst/>
              <a:ahLst/>
              <a:cxnLst/>
              <a:rect l="l" t="t" r="r" b="b"/>
              <a:pathLst>
                <a:path w="2299" h="2461" extrusionOk="0">
                  <a:moveTo>
                    <a:pt x="1089" y="0"/>
                  </a:moveTo>
                  <a:cubicBezTo>
                    <a:pt x="363" y="242"/>
                    <a:pt x="0" y="1008"/>
                    <a:pt x="202" y="1734"/>
                  </a:cubicBezTo>
                  <a:cubicBezTo>
                    <a:pt x="282" y="1936"/>
                    <a:pt x="403" y="2097"/>
                    <a:pt x="524" y="2258"/>
                  </a:cubicBezTo>
                  <a:lnTo>
                    <a:pt x="807" y="2379"/>
                  </a:lnTo>
                  <a:lnTo>
                    <a:pt x="1049" y="2460"/>
                  </a:lnTo>
                  <a:lnTo>
                    <a:pt x="1331" y="2460"/>
                  </a:lnTo>
                  <a:lnTo>
                    <a:pt x="1855" y="2258"/>
                  </a:lnTo>
                  <a:lnTo>
                    <a:pt x="2178" y="1936"/>
                  </a:lnTo>
                  <a:lnTo>
                    <a:pt x="2299" y="1613"/>
                  </a:lnTo>
                  <a:lnTo>
                    <a:pt x="2299" y="1129"/>
                  </a:lnTo>
                  <a:lnTo>
                    <a:pt x="2138" y="484"/>
                  </a:lnTo>
                  <a:lnTo>
                    <a:pt x="1815" y="121"/>
                  </a:lnTo>
                  <a:lnTo>
                    <a:pt x="153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 rot="-9401137">
              <a:off x="7604115" y="3246942"/>
              <a:ext cx="78453" cy="78556"/>
            </a:xfrm>
            <a:custGeom>
              <a:avLst/>
              <a:gdLst/>
              <a:ahLst/>
              <a:cxnLst/>
              <a:rect l="l" t="t" r="r" b="b"/>
              <a:pathLst>
                <a:path w="2300" h="2303" extrusionOk="0">
                  <a:moveTo>
                    <a:pt x="1056" y="1"/>
                  </a:moveTo>
                  <a:cubicBezTo>
                    <a:pt x="790" y="1"/>
                    <a:pt x="531" y="90"/>
                    <a:pt x="323" y="246"/>
                  </a:cubicBezTo>
                  <a:lnTo>
                    <a:pt x="121" y="569"/>
                  </a:lnTo>
                  <a:lnTo>
                    <a:pt x="0" y="851"/>
                  </a:lnTo>
                  <a:lnTo>
                    <a:pt x="0" y="1375"/>
                  </a:lnTo>
                  <a:cubicBezTo>
                    <a:pt x="202" y="1899"/>
                    <a:pt x="686" y="2262"/>
                    <a:pt x="1251" y="2303"/>
                  </a:cubicBezTo>
                  <a:lnTo>
                    <a:pt x="1372" y="2303"/>
                  </a:lnTo>
                  <a:lnTo>
                    <a:pt x="1734" y="2182"/>
                  </a:lnTo>
                  <a:lnTo>
                    <a:pt x="1976" y="2020"/>
                  </a:lnTo>
                  <a:lnTo>
                    <a:pt x="2178" y="1698"/>
                  </a:lnTo>
                  <a:cubicBezTo>
                    <a:pt x="2299" y="1415"/>
                    <a:pt x="2299" y="1133"/>
                    <a:pt x="2178" y="810"/>
                  </a:cubicBezTo>
                  <a:cubicBezTo>
                    <a:pt x="2057" y="488"/>
                    <a:pt x="1815" y="206"/>
                    <a:pt x="1492" y="85"/>
                  </a:cubicBezTo>
                  <a:cubicBezTo>
                    <a:pt x="1350" y="27"/>
                    <a:pt x="1202" y="1"/>
                    <a:pt x="10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 rot="-9401137">
              <a:off x="8827740" y="3642030"/>
              <a:ext cx="11018" cy="26197"/>
            </a:xfrm>
            <a:custGeom>
              <a:avLst/>
              <a:gdLst/>
              <a:ahLst/>
              <a:cxnLst/>
              <a:rect l="l" t="t" r="r" b="b"/>
              <a:pathLst>
                <a:path w="323" h="768" extrusionOk="0">
                  <a:moveTo>
                    <a:pt x="0" y="1"/>
                  </a:moveTo>
                  <a:lnTo>
                    <a:pt x="81" y="767"/>
                  </a:lnTo>
                  <a:lnTo>
                    <a:pt x="282" y="444"/>
                  </a:lnTo>
                  <a:cubicBezTo>
                    <a:pt x="323" y="364"/>
                    <a:pt x="323" y="283"/>
                    <a:pt x="323" y="20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 rot="-9401137">
              <a:off x="7694338" y="3638914"/>
              <a:ext cx="64673" cy="68834"/>
            </a:xfrm>
            <a:custGeom>
              <a:avLst/>
              <a:gdLst/>
              <a:ahLst/>
              <a:cxnLst/>
              <a:rect l="l" t="t" r="r" b="b"/>
              <a:pathLst>
                <a:path w="1896" h="2018" extrusionOk="0">
                  <a:moveTo>
                    <a:pt x="766" y="1"/>
                  </a:moveTo>
                  <a:lnTo>
                    <a:pt x="565" y="82"/>
                  </a:lnTo>
                  <a:lnTo>
                    <a:pt x="282" y="364"/>
                  </a:lnTo>
                  <a:lnTo>
                    <a:pt x="81" y="767"/>
                  </a:lnTo>
                  <a:cubicBezTo>
                    <a:pt x="40" y="928"/>
                    <a:pt x="0" y="1090"/>
                    <a:pt x="40" y="1251"/>
                  </a:cubicBezTo>
                  <a:lnTo>
                    <a:pt x="282" y="1695"/>
                  </a:lnTo>
                  <a:lnTo>
                    <a:pt x="605" y="1896"/>
                  </a:lnTo>
                  <a:lnTo>
                    <a:pt x="766" y="1977"/>
                  </a:lnTo>
                  <a:cubicBezTo>
                    <a:pt x="847" y="2004"/>
                    <a:pt x="937" y="2017"/>
                    <a:pt x="1029" y="2017"/>
                  </a:cubicBezTo>
                  <a:cubicBezTo>
                    <a:pt x="1214" y="2017"/>
                    <a:pt x="1412" y="1964"/>
                    <a:pt x="1573" y="1856"/>
                  </a:cubicBezTo>
                  <a:lnTo>
                    <a:pt x="1815" y="1533"/>
                  </a:lnTo>
                  <a:lnTo>
                    <a:pt x="1895" y="1251"/>
                  </a:lnTo>
                  <a:lnTo>
                    <a:pt x="1895" y="807"/>
                  </a:lnTo>
                  <a:lnTo>
                    <a:pt x="1815" y="485"/>
                  </a:lnTo>
                  <a:lnTo>
                    <a:pt x="1492" y="162"/>
                  </a:lnTo>
                  <a:lnTo>
                    <a:pt x="12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 rot="-9401137">
              <a:off x="7449843" y="3665319"/>
              <a:ext cx="70199" cy="74326"/>
            </a:xfrm>
            <a:custGeom>
              <a:avLst/>
              <a:gdLst/>
              <a:ahLst/>
              <a:cxnLst/>
              <a:rect l="l" t="t" r="r" b="b"/>
              <a:pathLst>
                <a:path w="2058" h="2179" extrusionOk="0">
                  <a:moveTo>
                    <a:pt x="928" y="1"/>
                  </a:moveTo>
                  <a:lnTo>
                    <a:pt x="565" y="82"/>
                  </a:lnTo>
                  <a:lnTo>
                    <a:pt x="364" y="203"/>
                  </a:lnTo>
                  <a:lnTo>
                    <a:pt x="162" y="445"/>
                  </a:lnTo>
                  <a:cubicBezTo>
                    <a:pt x="41" y="727"/>
                    <a:pt x="1" y="1049"/>
                    <a:pt x="122" y="1332"/>
                  </a:cubicBezTo>
                  <a:cubicBezTo>
                    <a:pt x="243" y="1695"/>
                    <a:pt x="525" y="2017"/>
                    <a:pt x="848" y="2179"/>
                  </a:cubicBezTo>
                  <a:lnTo>
                    <a:pt x="1251" y="2179"/>
                  </a:lnTo>
                  <a:lnTo>
                    <a:pt x="1574" y="2017"/>
                  </a:lnTo>
                  <a:lnTo>
                    <a:pt x="1856" y="1735"/>
                  </a:lnTo>
                  <a:cubicBezTo>
                    <a:pt x="2017" y="1412"/>
                    <a:pt x="2057" y="1049"/>
                    <a:pt x="1936" y="727"/>
                  </a:cubicBezTo>
                  <a:cubicBezTo>
                    <a:pt x="1775" y="283"/>
                    <a:pt x="1372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 rot="-9401137">
              <a:off x="7464494" y="3919201"/>
              <a:ext cx="78453" cy="77225"/>
            </a:xfrm>
            <a:custGeom>
              <a:avLst/>
              <a:gdLst/>
              <a:ahLst/>
              <a:cxnLst/>
              <a:rect l="l" t="t" r="r" b="b"/>
              <a:pathLst>
                <a:path w="2300" h="2264" extrusionOk="0">
                  <a:moveTo>
                    <a:pt x="1073" y="1"/>
                  </a:moveTo>
                  <a:cubicBezTo>
                    <a:pt x="663" y="1"/>
                    <a:pt x="268" y="236"/>
                    <a:pt x="81" y="610"/>
                  </a:cubicBezTo>
                  <a:lnTo>
                    <a:pt x="0" y="933"/>
                  </a:lnTo>
                  <a:lnTo>
                    <a:pt x="0" y="1215"/>
                  </a:lnTo>
                  <a:lnTo>
                    <a:pt x="121" y="1538"/>
                  </a:lnTo>
                  <a:cubicBezTo>
                    <a:pt x="323" y="1860"/>
                    <a:pt x="686" y="2143"/>
                    <a:pt x="1130" y="2264"/>
                  </a:cubicBezTo>
                  <a:lnTo>
                    <a:pt x="1452" y="2264"/>
                  </a:lnTo>
                  <a:lnTo>
                    <a:pt x="1694" y="2183"/>
                  </a:lnTo>
                  <a:lnTo>
                    <a:pt x="1977" y="1981"/>
                  </a:lnTo>
                  <a:cubicBezTo>
                    <a:pt x="2219" y="1659"/>
                    <a:pt x="2299" y="1215"/>
                    <a:pt x="2178" y="812"/>
                  </a:cubicBezTo>
                  <a:cubicBezTo>
                    <a:pt x="2017" y="368"/>
                    <a:pt x="1614" y="46"/>
                    <a:pt x="1170" y="5"/>
                  </a:cubicBezTo>
                  <a:cubicBezTo>
                    <a:pt x="1138" y="2"/>
                    <a:pt x="1106" y="1"/>
                    <a:pt x="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 rot="-9401137">
              <a:off x="8463973" y="3468754"/>
              <a:ext cx="53689" cy="53655"/>
            </a:xfrm>
            <a:custGeom>
              <a:avLst/>
              <a:gdLst/>
              <a:ahLst/>
              <a:cxnLst/>
              <a:rect l="l" t="t" r="r" b="b"/>
              <a:pathLst>
                <a:path w="1574" h="1573" extrusionOk="0">
                  <a:moveTo>
                    <a:pt x="726" y="0"/>
                  </a:moveTo>
                  <a:cubicBezTo>
                    <a:pt x="565" y="40"/>
                    <a:pt x="404" y="161"/>
                    <a:pt x="283" y="323"/>
                  </a:cubicBezTo>
                  <a:lnTo>
                    <a:pt x="202" y="363"/>
                  </a:lnTo>
                  <a:lnTo>
                    <a:pt x="41" y="686"/>
                  </a:lnTo>
                  <a:lnTo>
                    <a:pt x="0" y="887"/>
                  </a:lnTo>
                  <a:cubicBezTo>
                    <a:pt x="0" y="928"/>
                    <a:pt x="0" y="1008"/>
                    <a:pt x="41" y="1049"/>
                  </a:cubicBezTo>
                  <a:cubicBezTo>
                    <a:pt x="81" y="1250"/>
                    <a:pt x="242" y="1412"/>
                    <a:pt x="444" y="1533"/>
                  </a:cubicBezTo>
                  <a:cubicBezTo>
                    <a:pt x="538" y="1559"/>
                    <a:pt x="637" y="1573"/>
                    <a:pt x="735" y="1573"/>
                  </a:cubicBezTo>
                  <a:cubicBezTo>
                    <a:pt x="932" y="1573"/>
                    <a:pt x="1130" y="1519"/>
                    <a:pt x="1291" y="1412"/>
                  </a:cubicBezTo>
                  <a:lnTo>
                    <a:pt x="1452" y="1250"/>
                  </a:lnTo>
                  <a:lnTo>
                    <a:pt x="1573" y="928"/>
                  </a:lnTo>
                  <a:lnTo>
                    <a:pt x="1573" y="726"/>
                  </a:lnTo>
                  <a:lnTo>
                    <a:pt x="1573" y="645"/>
                  </a:lnTo>
                  <a:cubicBezTo>
                    <a:pt x="1493" y="403"/>
                    <a:pt x="1331" y="161"/>
                    <a:pt x="1130" y="40"/>
                  </a:cubicBezTo>
                  <a:lnTo>
                    <a:pt x="10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 rot="-9401137">
              <a:off x="7873717" y="3694214"/>
              <a:ext cx="63309" cy="70949"/>
            </a:xfrm>
            <a:custGeom>
              <a:avLst/>
              <a:gdLst/>
              <a:ahLst/>
              <a:cxnLst/>
              <a:rect l="l" t="t" r="r" b="b"/>
              <a:pathLst>
                <a:path w="1856" h="2080" extrusionOk="0">
                  <a:moveTo>
                    <a:pt x="727" y="0"/>
                  </a:moveTo>
                  <a:lnTo>
                    <a:pt x="444" y="121"/>
                  </a:lnTo>
                  <a:lnTo>
                    <a:pt x="122" y="484"/>
                  </a:lnTo>
                  <a:lnTo>
                    <a:pt x="1" y="847"/>
                  </a:lnTo>
                  <a:lnTo>
                    <a:pt x="41" y="1331"/>
                  </a:lnTo>
                  <a:cubicBezTo>
                    <a:pt x="253" y="1966"/>
                    <a:pt x="646" y="2080"/>
                    <a:pt x="897" y="2080"/>
                  </a:cubicBezTo>
                  <a:cubicBezTo>
                    <a:pt x="981" y="2080"/>
                    <a:pt x="1049" y="2067"/>
                    <a:pt x="1090" y="2057"/>
                  </a:cubicBezTo>
                  <a:lnTo>
                    <a:pt x="1452" y="1775"/>
                  </a:lnTo>
                  <a:lnTo>
                    <a:pt x="1694" y="1412"/>
                  </a:lnTo>
                  <a:cubicBezTo>
                    <a:pt x="1815" y="1210"/>
                    <a:pt x="1856" y="968"/>
                    <a:pt x="1815" y="726"/>
                  </a:cubicBezTo>
                  <a:lnTo>
                    <a:pt x="1573" y="282"/>
                  </a:lnTo>
                  <a:lnTo>
                    <a:pt x="1251" y="81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 rot="-9401137">
              <a:off x="7336073" y="2910306"/>
              <a:ext cx="45401" cy="49562"/>
            </a:xfrm>
            <a:custGeom>
              <a:avLst/>
              <a:gdLst/>
              <a:ahLst/>
              <a:cxnLst/>
              <a:rect l="l" t="t" r="r" b="b"/>
              <a:pathLst>
                <a:path w="1331" h="1453" extrusionOk="0">
                  <a:moveTo>
                    <a:pt x="524" y="1"/>
                  </a:moveTo>
                  <a:lnTo>
                    <a:pt x="323" y="122"/>
                  </a:lnTo>
                  <a:lnTo>
                    <a:pt x="81" y="565"/>
                  </a:lnTo>
                  <a:cubicBezTo>
                    <a:pt x="40" y="686"/>
                    <a:pt x="0" y="807"/>
                    <a:pt x="40" y="928"/>
                  </a:cubicBezTo>
                  <a:lnTo>
                    <a:pt x="161" y="1130"/>
                  </a:lnTo>
                  <a:lnTo>
                    <a:pt x="484" y="1372"/>
                  </a:lnTo>
                  <a:cubicBezTo>
                    <a:pt x="605" y="1452"/>
                    <a:pt x="726" y="1452"/>
                    <a:pt x="847" y="1452"/>
                  </a:cubicBezTo>
                  <a:lnTo>
                    <a:pt x="1049" y="1291"/>
                  </a:lnTo>
                  <a:lnTo>
                    <a:pt x="1250" y="928"/>
                  </a:lnTo>
                  <a:cubicBezTo>
                    <a:pt x="1291" y="807"/>
                    <a:pt x="1331" y="686"/>
                    <a:pt x="1291" y="565"/>
                  </a:cubicBezTo>
                  <a:lnTo>
                    <a:pt x="1210" y="364"/>
                  </a:lnTo>
                  <a:lnTo>
                    <a:pt x="847" y="41"/>
                  </a:lnTo>
                  <a:cubicBezTo>
                    <a:pt x="726" y="1"/>
                    <a:pt x="605" y="1"/>
                    <a:pt x="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 rot="-9401137">
              <a:off x="8555506" y="2960971"/>
              <a:ext cx="35816" cy="28960"/>
            </a:xfrm>
            <a:custGeom>
              <a:avLst/>
              <a:gdLst/>
              <a:ahLst/>
              <a:cxnLst/>
              <a:rect l="l" t="t" r="r" b="b"/>
              <a:pathLst>
                <a:path w="1050" h="849" extrusionOk="0">
                  <a:moveTo>
                    <a:pt x="559" y="0"/>
                  </a:moveTo>
                  <a:cubicBezTo>
                    <a:pt x="496" y="0"/>
                    <a:pt x="430" y="13"/>
                    <a:pt x="364" y="41"/>
                  </a:cubicBezTo>
                  <a:cubicBezTo>
                    <a:pt x="122" y="122"/>
                    <a:pt x="1" y="364"/>
                    <a:pt x="41" y="646"/>
                  </a:cubicBezTo>
                  <a:lnTo>
                    <a:pt x="202" y="808"/>
                  </a:lnTo>
                  <a:cubicBezTo>
                    <a:pt x="283" y="835"/>
                    <a:pt x="368" y="848"/>
                    <a:pt x="453" y="848"/>
                  </a:cubicBezTo>
                  <a:cubicBezTo>
                    <a:pt x="623" y="848"/>
                    <a:pt x="794" y="794"/>
                    <a:pt x="928" y="687"/>
                  </a:cubicBezTo>
                  <a:lnTo>
                    <a:pt x="1049" y="404"/>
                  </a:lnTo>
                  <a:lnTo>
                    <a:pt x="1049" y="324"/>
                  </a:lnTo>
                  <a:cubicBezTo>
                    <a:pt x="956" y="138"/>
                    <a:pt x="769" y="0"/>
                    <a:pt x="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" name="Google Shape;133;p3"/>
          <p:cNvSpPr/>
          <p:nvPr/>
        </p:nvSpPr>
        <p:spPr>
          <a:xfrm rot="-9527801">
            <a:off x="2260111" y="599227"/>
            <a:ext cx="13781" cy="17909"/>
          </a:xfrm>
          <a:custGeom>
            <a:avLst/>
            <a:gdLst/>
            <a:ahLst/>
            <a:cxnLst/>
            <a:rect l="l" t="t" r="r" b="b"/>
            <a:pathLst>
              <a:path w="404" h="525" extrusionOk="0">
                <a:moveTo>
                  <a:pt x="121" y="0"/>
                </a:moveTo>
                <a:lnTo>
                  <a:pt x="0" y="162"/>
                </a:lnTo>
                <a:cubicBezTo>
                  <a:pt x="0" y="202"/>
                  <a:pt x="0" y="202"/>
                  <a:pt x="0" y="242"/>
                </a:cubicBezTo>
                <a:cubicBezTo>
                  <a:pt x="0" y="323"/>
                  <a:pt x="0" y="363"/>
                  <a:pt x="0" y="404"/>
                </a:cubicBezTo>
                <a:lnTo>
                  <a:pt x="162" y="525"/>
                </a:lnTo>
                <a:cubicBezTo>
                  <a:pt x="242" y="525"/>
                  <a:pt x="323" y="444"/>
                  <a:pt x="363" y="363"/>
                </a:cubicBezTo>
                <a:cubicBezTo>
                  <a:pt x="404" y="283"/>
                  <a:pt x="404" y="202"/>
                  <a:pt x="363" y="162"/>
                </a:cubicBezTo>
                <a:cubicBezTo>
                  <a:pt x="323" y="41"/>
                  <a:pt x="242" y="0"/>
                  <a:pt x="12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"/>
          <p:cNvSpPr/>
          <p:nvPr/>
        </p:nvSpPr>
        <p:spPr>
          <a:xfrm rot="-9527801">
            <a:off x="1709030" y="1717475"/>
            <a:ext cx="27528" cy="16544"/>
          </a:xfrm>
          <a:custGeom>
            <a:avLst/>
            <a:gdLst/>
            <a:ahLst/>
            <a:cxnLst/>
            <a:rect l="l" t="t" r="r" b="b"/>
            <a:pathLst>
              <a:path w="807" h="485" extrusionOk="0">
                <a:moveTo>
                  <a:pt x="283" y="0"/>
                </a:moveTo>
                <a:cubicBezTo>
                  <a:pt x="202" y="0"/>
                  <a:pt x="81" y="40"/>
                  <a:pt x="0" y="121"/>
                </a:cubicBezTo>
                <a:lnTo>
                  <a:pt x="81" y="363"/>
                </a:lnTo>
                <a:cubicBezTo>
                  <a:pt x="283" y="363"/>
                  <a:pt x="484" y="403"/>
                  <a:pt x="646" y="484"/>
                </a:cubicBezTo>
                <a:lnTo>
                  <a:pt x="807" y="282"/>
                </a:lnTo>
                <a:cubicBezTo>
                  <a:pt x="686" y="121"/>
                  <a:pt x="484" y="0"/>
                  <a:pt x="28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"/>
          <p:cNvSpPr/>
          <p:nvPr/>
        </p:nvSpPr>
        <p:spPr>
          <a:xfrm rot="-9527801">
            <a:off x="1476603" y="1884155"/>
            <a:ext cx="13781" cy="11598"/>
          </a:xfrm>
          <a:custGeom>
            <a:avLst/>
            <a:gdLst/>
            <a:ahLst/>
            <a:cxnLst/>
            <a:rect l="l" t="t" r="r" b="b"/>
            <a:pathLst>
              <a:path w="404" h="340" extrusionOk="0">
                <a:moveTo>
                  <a:pt x="266" y="1"/>
                </a:moveTo>
                <a:cubicBezTo>
                  <a:pt x="245" y="1"/>
                  <a:pt x="223" y="6"/>
                  <a:pt x="202" y="17"/>
                </a:cubicBezTo>
                <a:cubicBezTo>
                  <a:pt x="121" y="17"/>
                  <a:pt x="40" y="97"/>
                  <a:pt x="0" y="178"/>
                </a:cubicBezTo>
                <a:cubicBezTo>
                  <a:pt x="0" y="218"/>
                  <a:pt x="0" y="299"/>
                  <a:pt x="0" y="339"/>
                </a:cubicBezTo>
                <a:lnTo>
                  <a:pt x="161" y="299"/>
                </a:lnTo>
                <a:lnTo>
                  <a:pt x="161" y="339"/>
                </a:lnTo>
                <a:cubicBezTo>
                  <a:pt x="161" y="339"/>
                  <a:pt x="282" y="218"/>
                  <a:pt x="282" y="218"/>
                </a:cubicBezTo>
                <a:lnTo>
                  <a:pt x="282" y="178"/>
                </a:lnTo>
                <a:lnTo>
                  <a:pt x="403" y="97"/>
                </a:lnTo>
                <a:cubicBezTo>
                  <a:pt x="374" y="38"/>
                  <a:pt x="323" y="1"/>
                  <a:pt x="2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" name="Google Shape;136;p3"/>
          <p:cNvGrpSpPr/>
          <p:nvPr/>
        </p:nvGrpSpPr>
        <p:grpSpPr>
          <a:xfrm rot="-734960">
            <a:off x="5766558" y="4272006"/>
            <a:ext cx="1321248" cy="2086090"/>
            <a:chOff x="3774651" y="3335219"/>
            <a:chExt cx="1496659" cy="2317501"/>
          </a:xfrm>
        </p:grpSpPr>
        <p:sp>
          <p:nvSpPr>
            <p:cNvPr id="137" name="Google Shape;137;p3"/>
            <p:cNvSpPr/>
            <p:nvPr/>
          </p:nvSpPr>
          <p:spPr>
            <a:xfrm rot="-6495022">
              <a:off x="3931979" y="4877370"/>
              <a:ext cx="1463322" cy="122594"/>
            </a:xfrm>
            <a:custGeom>
              <a:avLst/>
              <a:gdLst/>
              <a:ahLst/>
              <a:cxnLst/>
              <a:rect l="l" t="t" r="r" b="b"/>
              <a:pathLst>
                <a:path w="42899" h="3594" extrusionOk="0">
                  <a:moveTo>
                    <a:pt x="23678" y="1"/>
                  </a:moveTo>
                  <a:cubicBezTo>
                    <a:pt x="21774" y="1"/>
                    <a:pt x="19864" y="63"/>
                    <a:pt x="17935" y="201"/>
                  </a:cubicBezTo>
                  <a:cubicBezTo>
                    <a:pt x="12288" y="604"/>
                    <a:pt x="6642" y="1572"/>
                    <a:pt x="1158" y="3064"/>
                  </a:cubicBezTo>
                  <a:lnTo>
                    <a:pt x="149" y="3347"/>
                  </a:lnTo>
                  <a:cubicBezTo>
                    <a:pt x="0" y="3384"/>
                    <a:pt x="23" y="3593"/>
                    <a:pt x="123" y="3593"/>
                  </a:cubicBezTo>
                  <a:cubicBezTo>
                    <a:pt x="131" y="3593"/>
                    <a:pt x="140" y="3592"/>
                    <a:pt x="149" y="3589"/>
                  </a:cubicBezTo>
                  <a:lnTo>
                    <a:pt x="190" y="3589"/>
                  </a:lnTo>
                  <a:cubicBezTo>
                    <a:pt x="2892" y="2782"/>
                    <a:pt x="5675" y="2137"/>
                    <a:pt x="8498" y="1612"/>
                  </a:cubicBezTo>
                  <a:cubicBezTo>
                    <a:pt x="11240" y="1128"/>
                    <a:pt x="14023" y="725"/>
                    <a:pt x="16846" y="524"/>
                  </a:cubicBezTo>
                  <a:cubicBezTo>
                    <a:pt x="19177" y="321"/>
                    <a:pt x="21536" y="231"/>
                    <a:pt x="23900" y="231"/>
                  </a:cubicBezTo>
                  <a:cubicBezTo>
                    <a:pt x="24358" y="231"/>
                    <a:pt x="24816" y="235"/>
                    <a:pt x="25274" y="241"/>
                  </a:cubicBezTo>
                  <a:cubicBezTo>
                    <a:pt x="28057" y="282"/>
                    <a:pt x="30799" y="483"/>
                    <a:pt x="33542" y="846"/>
                  </a:cubicBezTo>
                  <a:cubicBezTo>
                    <a:pt x="36284" y="1169"/>
                    <a:pt x="39027" y="1653"/>
                    <a:pt x="41688" y="2298"/>
                  </a:cubicBezTo>
                  <a:lnTo>
                    <a:pt x="42656" y="2540"/>
                  </a:lnTo>
                  <a:cubicBezTo>
                    <a:pt x="42818" y="2540"/>
                    <a:pt x="42898" y="2338"/>
                    <a:pt x="42777" y="2298"/>
                  </a:cubicBezTo>
                  <a:cubicBezTo>
                    <a:pt x="40075" y="1653"/>
                    <a:pt x="37373" y="1128"/>
                    <a:pt x="34671" y="766"/>
                  </a:cubicBezTo>
                  <a:cubicBezTo>
                    <a:pt x="31888" y="362"/>
                    <a:pt x="29106" y="120"/>
                    <a:pt x="26323" y="40"/>
                  </a:cubicBezTo>
                  <a:cubicBezTo>
                    <a:pt x="25442" y="14"/>
                    <a:pt x="24561" y="1"/>
                    <a:pt x="23678" y="1"/>
                  </a:cubicBezTo>
                  <a:close/>
                </a:path>
              </a:pathLst>
            </a:custGeom>
            <a:solidFill>
              <a:schemeClr val="accent2">
                <a:alpha val="607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 rot="-6495022">
              <a:off x="3844267" y="4433258"/>
              <a:ext cx="708483" cy="658988"/>
            </a:xfrm>
            <a:custGeom>
              <a:avLst/>
              <a:gdLst/>
              <a:ahLst/>
              <a:cxnLst/>
              <a:rect l="l" t="t" r="r" b="b"/>
              <a:pathLst>
                <a:path w="20770" h="19319" extrusionOk="0">
                  <a:moveTo>
                    <a:pt x="20770" y="1"/>
                  </a:moveTo>
                  <a:lnTo>
                    <a:pt x="20770" y="1"/>
                  </a:lnTo>
                  <a:cubicBezTo>
                    <a:pt x="19399" y="485"/>
                    <a:pt x="18148" y="1170"/>
                    <a:pt x="17059" y="2098"/>
                  </a:cubicBezTo>
                  <a:lnTo>
                    <a:pt x="8873" y="8026"/>
                  </a:lnTo>
                  <a:cubicBezTo>
                    <a:pt x="6977" y="9357"/>
                    <a:pt x="5162" y="10809"/>
                    <a:pt x="3509" y="12382"/>
                  </a:cubicBezTo>
                  <a:cubicBezTo>
                    <a:pt x="1613" y="14277"/>
                    <a:pt x="0" y="16939"/>
                    <a:pt x="646" y="19318"/>
                  </a:cubicBezTo>
                  <a:lnTo>
                    <a:pt x="726" y="19238"/>
                  </a:lnTo>
                  <a:cubicBezTo>
                    <a:pt x="5122" y="17302"/>
                    <a:pt x="9397" y="14922"/>
                    <a:pt x="13027" y="11777"/>
                  </a:cubicBezTo>
                  <a:cubicBezTo>
                    <a:pt x="16656" y="8591"/>
                    <a:pt x="19600" y="4517"/>
                    <a:pt x="20770" y="1"/>
                  </a:cubicBezTo>
                  <a:close/>
                </a:path>
              </a:pathLst>
            </a:custGeom>
            <a:solidFill>
              <a:schemeClr val="accent2">
                <a:alpha val="607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 rot="-6495022">
              <a:off x="3604079" y="3882601"/>
              <a:ext cx="1412838" cy="359631"/>
            </a:xfrm>
            <a:custGeom>
              <a:avLst/>
              <a:gdLst/>
              <a:ahLst/>
              <a:cxnLst/>
              <a:rect l="l" t="t" r="r" b="b"/>
              <a:pathLst>
                <a:path w="41419" h="10543" extrusionOk="0">
                  <a:moveTo>
                    <a:pt x="18469" y="1"/>
                  </a:moveTo>
                  <a:cubicBezTo>
                    <a:pt x="12280" y="1"/>
                    <a:pt x="4717" y="2412"/>
                    <a:pt x="1" y="5503"/>
                  </a:cubicBezTo>
                  <a:cubicBezTo>
                    <a:pt x="3469" y="7923"/>
                    <a:pt x="7865" y="8891"/>
                    <a:pt x="12180" y="9536"/>
                  </a:cubicBezTo>
                  <a:cubicBezTo>
                    <a:pt x="16798" y="10211"/>
                    <a:pt x="21453" y="10543"/>
                    <a:pt x="26107" y="10543"/>
                  </a:cubicBezTo>
                  <a:cubicBezTo>
                    <a:pt x="28403" y="10543"/>
                    <a:pt x="30699" y="10462"/>
                    <a:pt x="32990" y="10302"/>
                  </a:cubicBezTo>
                  <a:cubicBezTo>
                    <a:pt x="35853" y="10101"/>
                    <a:pt x="38838" y="9738"/>
                    <a:pt x="41419" y="8326"/>
                  </a:cubicBezTo>
                  <a:cubicBezTo>
                    <a:pt x="41419" y="7963"/>
                    <a:pt x="41015" y="7721"/>
                    <a:pt x="40693" y="7600"/>
                  </a:cubicBezTo>
                  <a:lnTo>
                    <a:pt x="28150" y="2438"/>
                  </a:lnTo>
                  <a:cubicBezTo>
                    <a:pt x="26497" y="1712"/>
                    <a:pt x="24803" y="1067"/>
                    <a:pt x="23029" y="543"/>
                  </a:cubicBezTo>
                  <a:cubicBezTo>
                    <a:pt x="21658" y="171"/>
                    <a:pt x="20112" y="1"/>
                    <a:pt x="18469" y="1"/>
                  </a:cubicBezTo>
                  <a:close/>
                </a:path>
              </a:pathLst>
            </a:custGeom>
            <a:solidFill>
              <a:schemeClr val="accent2">
                <a:alpha val="607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 rot="-6495022">
              <a:off x="4385102" y="4261007"/>
              <a:ext cx="796523" cy="577224"/>
            </a:xfrm>
            <a:custGeom>
              <a:avLst/>
              <a:gdLst/>
              <a:ahLst/>
              <a:cxnLst/>
              <a:rect l="l" t="t" r="r" b="b"/>
              <a:pathLst>
                <a:path w="23351" h="16922" extrusionOk="0">
                  <a:moveTo>
                    <a:pt x="81" y="0"/>
                  </a:moveTo>
                  <a:cubicBezTo>
                    <a:pt x="0" y="4719"/>
                    <a:pt x="2823" y="8953"/>
                    <a:pt x="6655" y="11615"/>
                  </a:cubicBezTo>
                  <a:cubicBezTo>
                    <a:pt x="10446" y="14236"/>
                    <a:pt x="15124" y="15567"/>
                    <a:pt x="19762" y="16616"/>
                  </a:cubicBezTo>
                  <a:cubicBezTo>
                    <a:pt x="20501" y="16769"/>
                    <a:pt x="21257" y="16922"/>
                    <a:pt x="22019" y="16922"/>
                  </a:cubicBezTo>
                  <a:cubicBezTo>
                    <a:pt x="22461" y="16922"/>
                    <a:pt x="22906" y="16870"/>
                    <a:pt x="23351" y="16737"/>
                  </a:cubicBezTo>
                  <a:cubicBezTo>
                    <a:pt x="19842" y="13631"/>
                    <a:pt x="16576" y="10365"/>
                    <a:pt x="13511" y="6897"/>
                  </a:cubicBezTo>
                  <a:cubicBezTo>
                    <a:pt x="10405" y="3428"/>
                    <a:pt x="4840" y="1008"/>
                    <a:pt x="162" y="0"/>
                  </a:cubicBezTo>
                  <a:close/>
                </a:path>
              </a:pathLst>
            </a:custGeom>
            <a:solidFill>
              <a:schemeClr val="accent2">
                <a:alpha val="607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 rot="-6495022">
              <a:off x="4329475" y="5043464"/>
              <a:ext cx="345339" cy="515893"/>
            </a:xfrm>
            <a:custGeom>
              <a:avLst/>
              <a:gdLst/>
              <a:ahLst/>
              <a:cxnLst/>
              <a:rect l="l" t="t" r="r" b="b"/>
              <a:pathLst>
                <a:path w="10124" h="15124" extrusionOk="0">
                  <a:moveTo>
                    <a:pt x="9881" y="0"/>
                  </a:moveTo>
                  <a:lnTo>
                    <a:pt x="9881" y="0"/>
                  </a:lnTo>
                  <a:cubicBezTo>
                    <a:pt x="6050" y="3186"/>
                    <a:pt x="2985" y="7179"/>
                    <a:pt x="969" y="11696"/>
                  </a:cubicBezTo>
                  <a:cubicBezTo>
                    <a:pt x="444" y="12825"/>
                    <a:pt x="1" y="14156"/>
                    <a:pt x="646" y="15124"/>
                  </a:cubicBezTo>
                  <a:cubicBezTo>
                    <a:pt x="3227" y="13511"/>
                    <a:pt x="5405" y="10688"/>
                    <a:pt x="7179" y="8268"/>
                  </a:cubicBezTo>
                  <a:cubicBezTo>
                    <a:pt x="8994" y="5808"/>
                    <a:pt x="10123" y="2864"/>
                    <a:pt x="9881" y="0"/>
                  </a:cubicBezTo>
                  <a:close/>
                </a:path>
              </a:pathLst>
            </a:custGeom>
            <a:solidFill>
              <a:schemeClr val="accent2">
                <a:alpha val="607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 rot="-6495022">
              <a:off x="4813019" y="4963338"/>
              <a:ext cx="359085" cy="468615"/>
            </a:xfrm>
            <a:custGeom>
              <a:avLst/>
              <a:gdLst/>
              <a:ahLst/>
              <a:cxnLst/>
              <a:rect l="l" t="t" r="r" b="b"/>
              <a:pathLst>
                <a:path w="10527" h="13738" extrusionOk="0">
                  <a:moveTo>
                    <a:pt x="1612" y="1"/>
                  </a:moveTo>
                  <a:cubicBezTo>
                    <a:pt x="1196" y="1"/>
                    <a:pt x="752" y="81"/>
                    <a:pt x="283" y="267"/>
                  </a:cubicBezTo>
                  <a:lnTo>
                    <a:pt x="243" y="267"/>
                  </a:lnTo>
                  <a:cubicBezTo>
                    <a:pt x="1" y="3332"/>
                    <a:pt x="969" y="6397"/>
                    <a:pt x="2985" y="8777"/>
                  </a:cubicBezTo>
                  <a:cubicBezTo>
                    <a:pt x="5002" y="11076"/>
                    <a:pt x="7623" y="12810"/>
                    <a:pt x="10527" y="13737"/>
                  </a:cubicBezTo>
                  <a:cubicBezTo>
                    <a:pt x="9518" y="10995"/>
                    <a:pt x="8389" y="8293"/>
                    <a:pt x="7220" y="5591"/>
                  </a:cubicBezTo>
                  <a:cubicBezTo>
                    <a:pt x="6776" y="4502"/>
                    <a:pt x="6211" y="3453"/>
                    <a:pt x="5486" y="2485"/>
                  </a:cubicBezTo>
                  <a:cubicBezTo>
                    <a:pt x="4762" y="1565"/>
                    <a:pt x="3449" y="1"/>
                    <a:pt x="1612" y="1"/>
                  </a:cubicBezTo>
                  <a:close/>
                </a:path>
              </a:pathLst>
            </a:custGeom>
            <a:solidFill>
              <a:schemeClr val="accent2">
                <a:alpha val="607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3"/>
          <p:cNvGrpSpPr/>
          <p:nvPr/>
        </p:nvGrpSpPr>
        <p:grpSpPr>
          <a:xfrm>
            <a:off x="5408726" y="-757760"/>
            <a:ext cx="3819204" cy="3162113"/>
            <a:chOff x="5408726" y="-757760"/>
            <a:chExt cx="3819204" cy="3162113"/>
          </a:xfrm>
        </p:grpSpPr>
        <p:sp>
          <p:nvSpPr>
            <p:cNvPr id="144" name="Google Shape;144;p3"/>
            <p:cNvSpPr/>
            <p:nvPr/>
          </p:nvSpPr>
          <p:spPr>
            <a:xfrm rot="-8862877">
              <a:off x="7383307" y="-580692"/>
              <a:ext cx="1336874" cy="2119307"/>
            </a:xfrm>
            <a:custGeom>
              <a:avLst/>
              <a:gdLst/>
              <a:ahLst/>
              <a:cxnLst/>
              <a:rect l="l" t="t" r="r" b="b"/>
              <a:pathLst>
                <a:path w="41716" h="66092" extrusionOk="0">
                  <a:moveTo>
                    <a:pt x="41443" y="0"/>
                  </a:moveTo>
                  <a:cubicBezTo>
                    <a:pt x="41399" y="0"/>
                    <a:pt x="41353" y="19"/>
                    <a:pt x="41308" y="64"/>
                  </a:cubicBezTo>
                  <a:cubicBezTo>
                    <a:pt x="37557" y="3613"/>
                    <a:pt x="33968" y="7364"/>
                    <a:pt x="30580" y="11276"/>
                  </a:cubicBezTo>
                  <a:cubicBezTo>
                    <a:pt x="27192" y="15187"/>
                    <a:pt x="24006" y="19220"/>
                    <a:pt x="21022" y="23455"/>
                  </a:cubicBezTo>
                  <a:cubicBezTo>
                    <a:pt x="18078" y="27609"/>
                    <a:pt x="15336" y="31924"/>
                    <a:pt x="12835" y="36320"/>
                  </a:cubicBezTo>
                  <a:cubicBezTo>
                    <a:pt x="10335" y="40756"/>
                    <a:pt x="8036" y="45313"/>
                    <a:pt x="5979" y="49951"/>
                  </a:cubicBezTo>
                  <a:cubicBezTo>
                    <a:pt x="3963" y="54549"/>
                    <a:pt x="2148" y="59267"/>
                    <a:pt x="616" y="64066"/>
                  </a:cubicBezTo>
                  <a:cubicBezTo>
                    <a:pt x="454" y="64631"/>
                    <a:pt x="253" y="65236"/>
                    <a:pt x="51" y="65800"/>
                  </a:cubicBezTo>
                  <a:cubicBezTo>
                    <a:pt x="0" y="65978"/>
                    <a:pt x="141" y="66092"/>
                    <a:pt x="272" y="66092"/>
                  </a:cubicBezTo>
                  <a:cubicBezTo>
                    <a:pt x="350" y="66092"/>
                    <a:pt x="424" y="66052"/>
                    <a:pt x="454" y="65962"/>
                  </a:cubicBezTo>
                  <a:cubicBezTo>
                    <a:pt x="1946" y="61163"/>
                    <a:pt x="3640" y="56444"/>
                    <a:pt x="5616" y="51847"/>
                  </a:cubicBezTo>
                  <a:cubicBezTo>
                    <a:pt x="7593" y="47209"/>
                    <a:pt x="9770" y="42692"/>
                    <a:pt x="12230" y="38296"/>
                  </a:cubicBezTo>
                  <a:cubicBezTo>
                    <a:pt x="14690" y="33819"/>
                    <a:pt x="17352" y="29464"/>
                    <a:pt x="20296" y="25229"/>
                  </a:cubicBezTo>
                  <a:cubicBezTo>
                    <a:pt x="23200" y="20995"/>
                    <a:pt x="26305" y="16922"/>
                    <a:pt x="29612" y="13010"/>
                  </a:cubicBezTo>
                  <a:cubicBezTo>
                    <a:pt x="32919" y="9057"/>
                    <a:pt x="36468" y="5307"/>
                    <a:pt x="40178" y="1677"/>
                  </a:cubicBezTo>
                  <a:cubicBezTo>
                    <a:pt x="40662" y="1234"/>
                    <a:pt x="41106" y="790"/>
                    <a:pt x="41590" y="387"/>
                  </a:cubicBezTo>
                  <a:cubicBezTo>
                    <a:pt x="41715" y="230"/>
                    <a:pt x="41597" y="0"/>
                    <a:pt x="414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 rot="-8862877">
              <a:off x="7690931" y="569134"/>
              <a:ext cx="442057" cy="1440662"/>
            </a:xfrm>
            <a:custGeom>
              <a:avLst/>
              <a:gdLst/>
              <a:ahLst/>
              <a:cxnLst/>
              <a:rect l="l" t="t" r="r" b="b"/>
              <a:pathLst>
                <a:path w="13794" h="44928" extrusionOk="0">
                  <a:moveTo>
                    <a:pt x="687" y="0"/>
                  </a:moveTo>
                  <a:cubicBezTo>
                    <a:pt x="1" y="2380"/>
                    <a:pt x="203" y="4800"/>
                    <a:pt x="404" y="7179"/>
                  </a:cubicBezTo>
                  <a:cubicBezTo>
                    <a:pt x="888" y="12825"/>
                    <a:pt x="1412" y="18431"/>
                    <a:pt x="1937" y="24077"/>
                  </a:cubicBezTo>
                  <a:cubicBezTo>
                    <a:pt x="2259" y="27908"/>
                    <a:pt x="2622" y="31780"/>
                    <a:pt x="3671" y="35490"/>
                  </a:cubicBezTo>
                  <a:cubicBezTo>
                    <a:pt x="4881" y="39765"/>
                    <a:pt x="7583" y="44120"/>
                    <a:pt x="12180" y="44927"/>
                  </a:cubicBezTo>
                  <a:lnTo>
                    <a:pt x="12140" y="44766"/>
                  </a:lnTo>
                  <a:cubicBezTo>
                    <a:pt x="13350" y="36619"/>
                    <a:pt x="13793" y="28352"/>
                    <a:pt x="12261" y="20488"/>
                  </a:cubicBezTo>
                  <a:cubicBezTo>
                    <a:pt x="10688" y="12623"/>
                    <a:pt x="6938" y="5082"/>
                    <a:pt x="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 rot="-8862877">
              <a:off x="5839609" y="209075"/>
              <a:ext cx="1499224" cy="1961446"/>
            </a:xfrm>
            <a:custGeom>
              <a:avLst/>
              <a:gdLst/>
              <a:ahLst/>
              <a:cxnLst/>
              <a:rect l="l" t="t" r="r" b="b"/>
              <a:pathLst>
                <a:path w="46782" h="61169" extrusionOk="0">
                  <a:moveTo>
                    <a:pt x="46325" y="0"/>
                  </a:moveTo>
                  <a:cubicBezTo>
                    <a:pt x="45820" y="0"/>
                    <a:pt x="45266" y="338"/>
                    <a:pt x="44806" y="675"/>
                  </a:cubicBezTo>
                  <a:lnTo>
                    <a:pt x="23754" y="15920"/>
                  </a:lnTo>
                  <a:cubicBezTo>
                    <a:pt x="20891" y="17896"/>
                    <a:pt x="18108" y="20074"/>
                    <a:pt x="15487" y="22372"/>
                  </a:cubicBezTo>
                  <a:cubicBezTo>
                    <a:pt x="5969" y="31003"/>
                    <a:pt x="0" y="49110"/>
                    <a:pt x="403" y="61169"/>
                  </a:cubicBezTo>
                  <a:cubicBezTo>
                    <a:pt x="7864" y="57620"/>
                    <a:pt x="13873" y="51692"/>
                    <a:pt x="19277" y="45562"/>
                  </a:cubicBezTo>
                  <a:cubicBezTo>
                    <a:pt x="27747" y="35963"/>
                    <a:pt x="35207" y="25478"/>
                    <a:pt x="41539" y="14347"/>
                  </a:cubicBezTo>
                  <a:cubicBezTo>
                    <a:pt x="44080" y="9830"/>
                    <a:pt x="46500" y="5071"/>
                    <a:pt x="46782" y="111"/>
                  </a:cubicBezTo>
                  <a:cubicBezTo>
                    <a:pt x="46637" y="33"/>
                    <a:pt x="46483" y="0"/>
                    <a:pt x="463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 rot="-8862877">
              <a:off x="6543898" y="4873"/>
              <a:ext cx="1631066" cy="808256"/>
            </a:xfrm>
            <a:custGeom>
              <a:avLst/>
              <a:gdLst/>
              <a:ahLst/>
              <a:cxnLst/>
              <a:rect l="l" t="t" r="r" b="b"/>
              <a:pathLst>
                <a:path w="50896" h="25206" extrusionOk="0">
                  <a:moveTo>
                    <a:pt x="50896" y="0"/>
                  </a:moveTo>
                  <a:lnTo>
                    <a:pt x="50896" y="0"/>
                  </a:lnTo>
                  <a:cubicBezTo>
                    <a:pt x="42306" y="3025"/>
                    <a:pt x="33635" y="5646"/>
                    <a:pt x="24803" y="7784"/>
                  </a:cubicBezTo>
                  <a:cubicBezTo>
                    <a:pt x="16011" y="9921"/>
                    <a:pt x="6413" y="16616"/>
                    <a:pt x="0" y="23028"/>
                  </a:cubicBezTo>
                  <a:cubicBezTo>
                    <a:pt x="3192" y="24532"/>
                    <a:pt x="6744" y="25205"/>
                    <a:pt x="10391" y="25205"/>
                  </a:cubicBezTo>
                  <a:cubicBezTo>
                    <a:pt x="15547" y="25205"/>
                    <a:pt x="20895" y="23860"/>
                    <a:pt x="25690" y="21617"/>
                  </a:cubicBezTo>
                  <a:cubicBezTo>
                    <a:pt x="33836" y="17826"/>
                    <a:pt x="40692" y="11696"/>
                    <a:pt x="47105" y="5364"/>
                  </a:cubicBezTo>
                  <a:cubicBezTo>
                    <a:pt x="48678" y="3791"/>
                    <a:pt x="50331" y="2097"/>
                    <a:pt x="50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 rot="-8862877">
              <a:off x="8543788" y="305593"/>
              <a:ext cx="496312" cy="811431"/>
            </a:xfrm>
            <a:custGeom>
              <a:avLst/>
              <a:gdLst/>
              <a:ahLst/>
              <a:cxnLst/>
              <a:rect l="l" t="t" r="r" b="b"/>
              <a:pathLst>
                <a:path w="15487" h="25305" extrusionOk="0">
                  <a:moveTo>
                    <a:pt x="0" y="1"/>
                  </a:moveTo>
                  <a:lnTo>
                    <a:pt x="0" y="1"/>
                  </a:lnTo>
                  <a:cubicBezTo>
                    <a:pt x="1371" y="8187"/>
                    <a:pt x="4880" y="15890"/>
                    <a:pt x="10163" y="22262"/>
                  </a:cubicBezTo>
                  <a:cubicBezTo>
                    <a:pt x="11418" y="23783"/>
                    <a:pt x="13067" y="25304"/>
                    <a:pt x="15110" y="25304"/>
                  </a:cubicBezTo>
                  <a:cubicBezTo>
                    <a:pt x="15234" y="25304"/>
                    <a:pt x="15360" y="25298"/>
                    <a:pt x="15486" y="25287"/>
                  </a:cubicBezTo>
                  <a:cubicBezTo>
                    <a:pt x="15486" y="20165"/>
                    <a:pt x="12986" y="14761"/>
                    <a:pt x="10808" y="10204"/>
                  </a:cubicBezTo>
                  <a:cubicBezTo>
                    <a:pt x="8631" y="5687"/>
                    <a:pt x="4920" y="177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 rot="-8862877">
              <a:off x="7915650" y="-206795"/>
              <a:ext cx="1041721" cy="304082"/>
            </a:xfrm>
            <a:custGeom>
              <a:avLst/>
              <a:gdLst/>
              <a:ahLst/>
              <a:cxnLst/>
              <a:rect l="l" t="t" r="r" b="b"/>
              <a:pathLst>
                <a:path w="32506" h="9483" extrusionOk="0">
                  <a:moveTo>
                    <a:pt x="13758" y="0"/>
                  </a:moveTo>
                  <a:cubicBezTo>
                    <a:pt x="12132" y="0"/>
                    <a:pt x="10513" y="136"/>
                    <a:pt x="8913" y="393"/>
                  </a:cubicBezTo>
                  <a:cubicBezTo>
                    <a:pt x="6131" y="957"/>
                    <a:pt x="888" y="2087"/>
                    <a:pt x="1" y="6725"/>
                  </a:cubicBezTo>
                  <a:cubicBezTo>
                    <a:pt x="3227" y="8596"/>
                    <a:pt x="7056" y="9482"/>
                    <a:pt x="10971" y="9482"/>
                  </a:cubicBezTo>
                  <a:cubicBezTo>
                    <a:pt x="12879" y="9482"/>
                    <a:pt x="14807" y="9272"/>
                    <a:pt x="16697" y="8862"/>
                  </a:cubicBezTo>
                  <a:cubicBezTo>
                    <a:pt x="22464" y="7652"/>
                    <a:pt x="27868" y="4708"/>
                    <a:pt x="32506" y="1038"/>
                  </a:cubicBezTo>
                  <a:cubicBezTo>
                    <a:pt x="26940" y="595"/>
                    <a:pt x="21375" y="232"/>
                    <a:pt x="15769" y="70"/>
                  </a:cubicBezTo>
                  <a:cubicBezTo>
                    <a:pt x="15098" y="23"/>
                    <a:pt x="14428" y="0"/>
                    <a:pt x="137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 rot="-8862877">
              <a:off x="6110253" y="364212"/>
              <a:ext cx="1196284" cy="1569824"/>
            </a:xfrm>
            <a:custGeom>
              <a:avLst/>
              <a:gdLst/>
              <a:ahLst/>
              <a:cxnLst/>
              <a:rect l="l" t="t" r="r" b="b"/>
              <a:pathLst>
                <a:path w="37329" h="48956" extrusionOk="0">
                  <a:moveTo>
                    <a:pt x="571" y="48769"/>
                  </a:moveTo>
                  <a:cubicBezTo>
                    <a:pt x="568" y="48769"/>
                    <a:pt x="564" y="48771"/>
                    <a:pt x="558" y="48778"/>
                  </a:cubicBezTo>
                  <a:cubicBezTo>
                    <a:pt x="558" y="48799"/>
                    <a:pt x="561" y="48806"/>
                    <a:pt x="564" y="48806"/>
                  </a:cubicBezTo>
                  <a:cubicBezTo>
                    <a:pt x="572" y="48806"/>
                    <a:pt x="582" y="48769"/>
                    <a:pt x="571" y="48769"/>
                  </a:cubicBezTo>
                  <a:close/>
                  <a:moveTo>
                    <a:pt x="36932" y="1"/>
                  </a:moveTo>
                  <a:cubicBezTo>
                    <a:pt x="36878" y="1"/>
                    <a:pt x="36823" y="18"/>
                    <a:pt x="36773" y="60"/>
                  </a:cubicBezTo>
                  <a:cubicBezTo>
                    <a:pt x="32055" y="4214"/>
                    <a:pt x="27619" y="8650"/>
                    <a:pt x="23465" y="13369"/>
                  </a:cubicBezTo>
                  <a:cubicBezTo>
                    <a:pt x="19875" y="17482"/>
                    <a:pt x="16448" y="21757"/>
                    <a:pt x="13302" y="26234"/>
                  </a:cubicBezTo>
                  <a:cubicBezTo>
                    <a:pt x="10721" y="29783"/>
                    <a:pt x="8341" y="33493"/>
                    <a:pt x="6083" y="37284"/>
                  </a:cubicBezTo>
                  <a:cubicBezTo>
                    <a:pt x="4591" y="39865"/>
                    <a:pt x="3099" y="42486"/>
                    <a:pt x="1727" y="45188"/>
                  </a:cubicBezTo>
                  <a:cubicBezTo>
                    <a:pt x="1163" y="46277"/>
                    <a:pt x="558" y="47406"/>
                    <a:pt x="114" y="48576"/>
                  </a:cubicBezTo>
                  <a:lnTo>
                    <a:pt x="74" y="48657"/>
                  </a:lnTo>
                  <a:cubicBezTo>
                    <a:pt x="0" y="48829"/>
                    <a:pt x="151" y="48956"/>
                    <a:pt x="308" y="48956"/>
                  </a:cubicBezTo>
                  <a:cubicBezTo>
                    <a:pt x="408" y="48956"/>
                    <a:pt x="511" y="48904"/>
                    <a:pt x="558" y="48778"/>
                  </a:cubicBezTo>
                  <a:lnTo>
                    <a:pt x="639" y="48657"/>
                  </a:lnTo>
                  <a:cubicBezTo>
                    <a:pt x="719" y="48455"/>
                    <a:pt x="800" y="48294"/>
                    <a:pt x="881" y="48092"/>
                  </a:cubicBezTo>
                  <a:cubicBezTo>
                    <a:pt x="1203" y="47406"/>
                    <a:pt x="1526" y="46721"/>
                    <a:pt x="1889" y="46035"/>
                  </a:cubicBezTo>
                  <a:cubicBezTo>
                    <a:pt x="3139" y="43535"/>
                    <a:pt x="4470" y="41075"/>
                    <a:pt x="5922" y="38615"/>
                  </a:cubicBezTo>
                  <a:cubicBezTo>
                    <a:pt x="8019" y="34985"/>
                    <a:pt x="10318" y="31436"/>
                    <a:pt x="12737" y="27968"/>
                  </a:cubicBezTo>
                  <a:cubicBezTo>
                    <a:pt x="15762" y="23572"/>
                    <a:pt x="19029" y="19337"/>
                    <a:pt x="22537" y="15264"/>
                  </a:cubicBezTo>
                  <a:cubicBezTo>
                    <a:pt x="26530" y="10586"/>
                    <a:pt x="30805" y="6150"/>
                    <a:pt x="35362" y="1996"/>
                  </a:cubicBezTo>
                  <a:cubicBezTo>
                    <a:pt x="35926" y="1472"/>
                    <a:pt x="36531" y="947"/>
                    <a:pt x="37136" y="423"/>
                  </a:cubicBezTo>
                  <a:cubicBezTo>
                    <a:pt x="37328" y="263"/>
                    <a:pt x="37139" y="1"/>
                    <a:pt x="369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 rot="-8862877">
              <a:off x="7782147" y="723446"/>
              <a:ext cx="283809" cy="1220946"/>
            </a:xfrm>
            <a:custGeom>
              <a:avLst/>
              <a:gdLst/>
              <a:ahLst/>
              <a:cxnLst/>
              <a:rect l="l" t="t" r="r" b="b"/>
              <a:pathLst>
                <a:path w="8856" h="38076" extrusionOk="0">
                  <a:moveTo>
                    <a:pt x="346" y="1"/>
                  </a:moveTo>
                  <a:cubicBezTo>
                    <a:pt x="174" y="1"/>
                    <a:pt x="1" y="175"/>
                    <a:pt x="111" y="368"/>
                  </a:cubicBezTo>
                  <a:cubicBezTo>
                    <a:pt x="555" y="1296"/>
                    <a:pt x="918" y="2224"/>
                    <a:pt x="1200" y="3232"/>
                  </a:cubicBezTo>
                  <a:cubicBezTo>
                    <a:pt x="2168" y="6216"/>
                    <a:pt x="2854" y="9281"/>
                    <a:pt x="3337" y="12387"/>
                  </a:cubicBezTo>
                  <a:cubicBezTo>
                    <a:pt x="3741" y="14806"/>
                    <a:pt x="4023" y="17226"/>
                    <a:pt x="4225" y="19646"/>
                  </a:cubicBezTo>
                  <a:cubicBezTo>
                    <a:pt x="4467" y="22065"/>
                    <a:pt x="4668" y="24445"/>
                    <a:pt x="5031" y="26865"/>
                  </a:cubicBezTo>
                  <a:cubicBezTo>
                    <a:pt x="5394" y="29768"/>
                    <a:pt x="6080" y="32632"/>
                    <a:pt x="7048" y="35374"/>
                  </a:cubicBezTo>
                  <a:cubicBezTo>
                    <a:pt x="7290" y="36019"/>
                    <a:pt x="7572" y="36665"/>
                    <a:pt x="7895" y="37270"/>
                  </a:cubicBezTo>
                  <a:cubicBezTo>
                    <a:pt x="8016" y="37512"/>
                    <a:pt x="8177" y="37754"/>
                    <a:pt x="8338" y="37995"/>
                  </a:cubicBezTo>
                  <a:cubicBezTo>
                    <a:pt x="8385" y="38052"/>
                    <a:pt x="8441" y="38075"/>
                    <a:pt x="8496" y="38075"/>
                  </a:cubicBezTo>
                  <a:cubicBezTo>
                    <a:pt x="8678" y="38075"/>
                    <a:pt x="8856" y="37818"/>
                    <a:pt x="8701" y="37633"/>
                  </a:cubicBezTo>
                  <a:cubicBezTo>
                    <a:pt x="8690" y="37610"/>
                    <a:pt x="8685" y="37603"/>
                    <a:pt x="8683" y="37603"/>
                  </a:cubicBezTo>
                  <a:cubicBezTo>
                    <a:pt x="8679" y="37603"/>
                    <a:pt x="8683" y="37621"/>
                    <a:pt x="8679" y="37621"/>
                  </a:cubicBezTo>
                  <a:cubicBezTo>
                    <a:pt x="8677" y="37621"/>
                    <a:pt x="8672" y="37614"/>
                    <a:pt x="8661" y="37592"/>
                  </a:cubicBezTo>
                  <a:cubicBezTo>
                    <a:pt x="8621" y="37471"/>
                    <a:pt x="8500" y="37350"/>
                    <a:pt x="8459" y="37229"/>
                  </a:cubicBezTo>
                  <a:cubicBezTo>
                    <a:pt x="8177" y="36745"/>
                    <a:pt x="7895" y="36221"/>
                    <a:pt x="7693" y="35656"/>
                  </a:cubicBezTo>
                  <a:cubicBezTo>
                    <a:pt x="6765" y="33156"/>
                    <a:pt x="6080" y="30535"/>
                    <a:pt x="5677" y="27873"/>
                  </a:cubicBezTo>
                  <a:cubicBezTo>
                    <a:pt x="4870" y="23154"/>
                    <a:pt x="4709" y="18315"/>
                    <a:pt x="4023" y="13596"/>
                  </a:cubicBezTo>
                  <a:cubicBezTo>
                    <a:pt x="3539" y="10249"/>
                    <a:pt x="2854" y="6942"/>
                    <a:pt x="1886" y="3716"/>
                  </a:cubicBezTo>
                  <a:cubicBezTo>
                    <a:pt x="1644" y="2869"/>
                    <a:pt x="1321" y="2022"/>
                    <a:pt x="998" y="1215"/>
                  </a:cubicBezTo>
                  <a:cubicBezTo>
                    <a:pt x="877" y="852"/>
                    <a:pt x="716" y="489"/>
                    <a:pt x="555" y="167"/>
                  </a:cubicBezTo>
                  <a:lnTo>
                    <a:pt x="555" y="126"/>
                  </a:lnTo>
                  <a:cubicBezTo>
                    <a:pt x="504" y="38"/>
                    <a:pt x="425" y="1"/>
                    <a:pt x="3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 rot="-8862877">
              <a:off x="6835627" y="156324"/>
              <a:ext cx="1270184" cy="524376"/>
            </a:xfrm>
            <a:custGeom>
              <a:avLst/>
              <a:gdLst/>
              <a:ahLst/>
              <a:cxnLst/>
              <a:rect l="l" t="t" r="r" b="b"/>
              <a:pathLst>
                <a:path w="39635" h="16353" extrusionOk="0">
                  <a:moveTo>
                    <a:pt x="39238" y="1"/>
                  </a:moveTo>
                  <a:cubicBezTo>
                    <a:pt x="39184" y="1"/>
                    <a:pt x="39129" y="18"/>
                    <a:pt x="39079" y="60"/>
                  </a:cubicBezTo>
                  <a:cubicBezTo>
                    <a:pt x="35571" y="2681"/>
                    <a:pt x="31860" y="5020"/>
                    <a:pt x="27989" y="7077"/>
                  </a:cubicBezTo>
                  <a:cubicBezTo>
                    <a:pt x="21980" y="10183"/>
                    <a:pt x="15608" y="12602"/>
                    <a:pt x="9034" y="14256"/>
                  </a:cubicBezTo>
                  <a:cubicBezTo>
                    <a:pt x="7018" y="14740"/>
                    <a:pt x="5001" y="15183"/>
                    <a:pt x="2945" y="15506"/>
                  </a:cubicBezTo>
                  <a:cubicBezTo>
                    <a:pt x="2340" y="15587"/>
                    <a:pt x="1735" y="15667"/>
                    <a:pt x="1130" y="15748"/>
                  </a:cubicBezTo>
                  <a:lnTo>
                    <a:pt x="847" y="15788"/>
                  </a:lnTo>
                  <a:lnTo>
                    <a:pt x="323" y="15788"/>
                  </a:lnTo>
                  <a:cubicBezTo>
                    <a:pt x="1" y="15829"/>
                    <a:pt x="1" y="16313"/>
                    <a:pt x="323" y="16313"/>
                  </a:cubicBezTo>
                  <a:lnTo>
                    <a:pt x="283" y="16353"/>
                  </a:lnTo>
                  <a:cubicBezTo>
                    <a:pt x="1009" y="16272"/>
                    <a:pt x="1735" y="16192"/>
                    <a:pt x="2461" y="16071"/>
                  </a:cubicBezTo>
                  <a:cubicBezTo>
                    <a:pt x="4396" y="15788"/>
                    <a:pt x="6332" y="15425"/>
                    <a:pt x="8228" y="14982"/>
                  </a:cubicBezTo>
                  <a:cubicBezTo>
                    <a:pt x="11131" y="14296"/>
                    <a:pt x="13954" y="13449"/>
                    <a:pt x="16737" y="12481"/>
                  </a:cubicBezTo>
                  <a:cubicBezTo>
                    <a:pt x="20246" y="11271"/>
                    <a:pt x="23633" y="9820"/>
                    <a:pt x="26940" y="8166"/>
                  </a:cubicBezTo>
                  <a:cubicBezTo>
                    <a:pt x="30852" y="6190"/>
                    <a:pt x="34562" y="3972"/>
                    <a:pt x="38071" y="1431"/>
                  </a:cubicBezTo>
                  <a:cubicBezTo>
                    <a:pt x="38555" y="1108"/>
                    <a:pt x="38999" y="746"/>
                    <a:pt x="39442" y="423"/>
                  </a:cubicBezTo>
                  <a:cubicBezTo>
                    <a:pt x="39634" y="263"/>
                    <a:pt x="39445" y="1"/>
                    <a:pt x="392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 rot="-8862877">
              <a:off x="8097980" y="-67933"/>
              <a:ext cx="759162" cy="110564"/>
            </a:xfrm>
            <a:custGeom>
              <a:avLst/>
              <a:gdLst/>
              <a:ahLst/>
              <a:cxnLst/>
              <a:rect l="l" t="t" r="r" b="b"/>
              <a:pathLst>
                <a:path w="23689" h="3448" extrusionOk="0">
                  <a:moveTo>
                    <a:pt x="23378" y="1"/>
                  </a:moveTo>
                  <a:cubicBezTo>
                    <a:pt x="23348" y="1"/>
                    <a:pt x="23315" y="7"/>
                    <a:pt x="23280" y="20"/>
                  </a:cubicBezTo>
                  <a:cubicBezTo>
                    <a:pt x="18723" y="1633"/>
                    <a:pt x="13964" y="2601"/>
                    <a:pt x="9124" y="2883"/>
                  </a:cubicBezTo>
                  <a:cubicBezTo>
                    <a:pt x="8489" y="2924"/>
                    <a:pt x="7854" y="2944"/>
                    <a:pt x="7219" y="2944"/>
                  </a:cubicBezTo>
                  <a:cubicBezTo>
                    <a:pt x="5316" y="2944"/>
                    <a:pt x="3418" y="2762"/>
                    <a:pt x="1542" y="2399"/>
                  </a:cubicBezTo>
                  <a:cubicBezTo>
                    <a:pt x="1180" y="2319"/>
                    <a:pt x="776" y="2198"/>
                    <a:pt x="413" y="2077"/>
                  </a:cubicBezTo>
                  <a:cubicBezTo>
                    <a:pt x="378" y="2064"/>
                    <a:pt x="345" y="2058"/>
                    <a:pt x="315" y="2058"/>
                  </a:cubicBezTo>
                  <a:cubicBezTo>
                    <a:pt x="69" y="2058"/>
                    <a:pt x="0" y="2457"/>
                    <a:pt x="252" y="2601"/>
                  </a:cubicBezTo>
                  <a:lnTo>
                    <a:pt x="292" y="2601"/>
                  </a:lnTo>
                  <a:cubicBezTo>
                    <a:pt x="1502" y="2964"/>
                    <a:pt x="2752" y="3206"/>
                    <a:pt x="4003" y="3287"/>
                  </a:cubicBezTo>
                  <a:cubicBezTo>
                    <a:pt x="5186" y="3394"/>
                    <a:pt x="6369" y="3448"/>
                    <a:pt x="7549" y="3448"/>
                  </a:cubicBezTo>
                  <a:cubicBezTo>
                    <a:pt x="9909" y="3448"/>
                    <a:pt x="12257" y="3233"/>
                    <a:pt x="14569" y="2803"/>
                  </a:cubicBezTo>
                  <a:cubicBezTo>
                    <a:pt x="17593" y="2278"/>
                    <a:pt x="20537" y="1512"/>
                    <a:pt x="23401" y="504"/>
                  </a:cubicBezTo>
                  <a:cubicBezTo>
                    <a:pt x="23688" y="396"/>
                    <a:pt x="23624" y="1"/>
                    <a:pt x="233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 rot="-8862877">
              <a:off x="8593371" y="371233"/>
              <a:ext cx="398954" cy="662292"/>
            </a:xfrm>
            <a:custGeom>
              <a:avLst/>
              <a:gdLst/>
              <a:ahLst/>
              <a:cxnLst/>
              <a:rect l="l" t="t" r="r" b="b"/>
              <a:pathLst>
                <a:path w="12449" h="20654" extrusionOk="0">
                  <a:moveTo>
                    <a:pt x="326" y="1"/>
                  </a:moveTo>
                  <a:cubicBezTo>
                    <a:pt x="163" y="1"/>
                    <a:pt x="0" y="175"/>
                    <a:pt x="83" y="369"/>
                  </a:cubicBezTo>
                  <a:cubicBezTo>
                    <a:pt x="2180" y="5047"/>
                    <a:pt x="4519" y="9604"/>
                    <a:pt x="7181" y="14040"/>
                  </a:cubicBezTo>
                  <a:cubicBezTo>
                    <a:pt x="8391" y="16057"/>
                    <a:pt x="9722" y="18033"/>
                    <a:pt x="11254" y="19848"/>
                  </a:cubicBezTo>
                  <a:cubicBezTo>
                    <a:pt x="11456" y="20090"/>
                    <a:pt x="11658" y="20331"/>
                    <a:pt x="11900" y="20573"/>
                  </a:cubicBezTo>
                  <a:cubicBezTo>
                    <a:pt x="11956" y="20630"/>
                    <a:pt x="12019" y="20653"/>
                    <a:pt x="12079" y="20653"/>
                  </a:cubicBezTo>
                  <a:cubicBezTo>
                    <a:pt x="12278" y="20653"/>
                    <a:pt x="12448" y="20396"/>
                    <a:pt x="12263" y="20211"/>
                  </a:cubicBezTo>
                  <a:cubicBezTo>
                    <a:pt x="11537" y="19485"/>
                    <a:pt x="10891" y="18678"/>
                    <a:pt x="10286" y="17831"/>
                  </a:cubicBezTo>
                  <a:cubicBezTo>
                    <a:pt x="8270" y="14968"/>
                    <a:pt x="6415" y="11983"/>
                    <a:pt x="4842" y="8878"/>
                  </a:cubicBezTo>
                  <a:cubicBezTo>
                    <a:pt x="3310" y="6015"/>
                    <a:pt x="1858" y="3071"/>
                    <a:pt x="527" y="127"/>
                  </a:cubicBezTo>
                  <a:cubicBezTo>
                    <a:pt x="476" y="38"/>
                    <a:pt x="401" y="1"/>
                    <a:pt x="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5;p3"/>
          <p:cNvGrpSpPr/>
          <p:nvPr/>
        </p:nvGrpSpPr>
        <p:grpSpPr>
          <a:xfrm>
            <a:off x="-1331177" y="3772251"/>
            <a:ext cx="5190279" cy="3325377"/>
            <a:chOff x="-754697" y="1352100"/>
            <a:chExt cx="6171556" cy="3954075"/>
          </a:xfrm>
        </p:grpSpPr>
        <p:sp>
          <p:nvSpPr>
            <p:cNvPr id="156" name="Google Shape;156;p3"/>
            <p:cNvSpPr/>
            <p:nvPr/>
          </p:nvSpPr>
          <p:spPr>
            <a:xfrm rot="-5400000">
              <a:off x="58844" y="2158513"/>
              <a:ext cx="2111360" cy="3738443"/>
            </a:xfrm>
            <a:custGeom>
              <a:avLst/>
              <a:gdLst/>
              <a:ahLst/>
              <a:cxnLst/>
              <a:rect l="l" t="t" r="r" b="b"/>
              <a:pathLst>
                <a:path w="38310" h="68080" extrusionOk="0">
                  <a:moveTo>
                    <a:pt x="314" y="1"/>
                  </a:moveTo>
                  <a:cubicBezTo>
                    <a:pt x="147" y="1"/>
                    <a:pt x="1" y="191"/>
                    <a:pt x="153" y="313"/>
                  </a:cubicBezTo>
                  <a:cubicBezTo>
                    <a:pt x="3661" y="3942"/>
                    <a:pt x="6968" y="7693"/>
                    <a:pt x="10074" y="11645"/>
                  </a:cubicBezTo>
                  <a:cubicBezTo>
                    <a:pt x="13179" y="15597"/>
                    <a:pt x="16083" y="19711"/>
                    <a:pt x="18785" y="23945"/>
                  </a:cubicBezTo>
                  <a:cubicBezTo>
                    <a:pt x="21527" y="28261"/>
                    <a:pt x="24027" y="32737"/>
                    <a:pt x="26326" y="37294"/>
                  </a:cubicBezTo>
                  <a:cubicBezTo>
                    <a:pt x="28625" y="41852"/>
                    <a:pt x="30682" y="46570"/>
                    <a:pt x="32537" y="51369"/>
                  </a:cubicBezTo>
                  <a:cubicBezTo>
                    <a:pt x="34392" y="56168"/>
                    <a:pt x="36005" y="61048"/>
                    <a:pt x="37376" y="66049"/>
                  </a:cubicBezTo>
                  <a:cubicBezTo>
                    <a:pt x="37538" y="66694"/>
                    <a:pt x="37739" y="67299"/>
                    <a:pt x="37901" y="67904"/>
                  </a:cubicBezTo>
                  <a:cubicBezTo>
                    <a:pt x="37918" y="68026"/>
                    <a:pt x="38002" y="68080"/>
                    <a:pt x="38087" y="68080"/>
                  </a:cubicBezTo>
                  <a:cubicBezTo>
                    <a:pt x="38198" y="68080"/>
                    <a:pt x="38309" y="67984"/>
                    <a:pt x="38263" y="67824"/>
                  </a:cubicBezTo>
                  <a:cubicBezTo>
                    <a:pt x="36973" y="62823"/>
                    <a:pt x="35400" y="57903"/>
                    <a:pt x="33626" y="53023"/>
                  </a:cubicBezTo>
                  <a:cubicBezTo>
                    <a:pt x="31811" y="48183"/>
                    <a:pt x="29794" y="43465"/>
                    <a:pt x="27536" y="38827"/>
                  </a:cubicBezTo>
                  <a:cubicBezTo>
                    <a:pt x="25278" y="34229"/>
                    <a:pt x="22858" y="29753"/>
                    <a:pt x="20156" y="25438"/>
                  </a:cubicBezTo>
                  <a:cubicBezTo>
                    <a:pt x="17494" y="21082"/>
                    <a:pt x="14631" y="16888"/>
                    <a:pt x="11525" y="12855"/>
                  </a:cubicBezTo>
                  <a:cubicBezTo>
                    <a:pt x="8460" y="8862"/>
                    <a:pt x="5194" y="5031"/>
                    <a:pt x="1725" y="1361"/>
                  </a:cubicBezTo>
                  <a:cubicBezTo>
                    <a:pt x="1322" y="918"/>
                    <a:pt x="879" y="514"/>
                    <a:pt x="475" y="71"/>
                  </a:cubicBezTo>
                  <a:cubicBezTo>
                    <a:pt x="426" y="21"/>
                    <a:pt x="369" y="1"/>
                    <a:pt x="3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 rot="-5400000">
              <a:off x="-57623" y="2120398"/>
              <a:ext cx="2476039" cy="939443"/>
            </a:xfrm>
            <a:custGeom>
              <a:avLst/>
              <a:gdLst/>
              <a:ahLst/>
              <a:cxnLst/>
              <a:rect l="l" t="t" r="r" b="b"/>
              <a:pathLst>
                <a:path w="44927" h="17108" extrusionOk="0">
                  <a:moveTo>
                    <a:pt x="8186" y="0"/>
                  </a:moveTo>
                  <a:cubicBezTo>
                    <a:pt x="5062" y="0"/>
                    <a:pt x="1997" y="894"/>
                    <a:pt x="0" y="3391"/>
                  </a:cubicBezTo>
                  <a:lnTo>
                    <a:pt x="202" y="3431"/>
                  </a:lnTo>
                  <a:cubicBezTo>
                    <a:pt x="6735" y="8391"/>
                    <a:pt x="13752" y="12787"/>
                    <a:pt x="21415" y="15207"/>
                  </a:cubicBezTo>
                  <a:cubicBezTo>
                    <a:pt x="25260" y="16421"/>
                    <a:pt x="29289" y="17107"/>
                    <a:pt x="33291" y="17107"/>
                  </a:cubicBezTo>
                  <a:cubicBezTo>
                    <a:pt x="37263" y="17107"/>
                    <a:pt x="41210" y="16431"/>
                    <a:pt x="44927" y="14925"/>
                  </a:cubicBezTo>
                  <a:cubicBezTo>
                    <a:pt x="43193" y="13190"/>
                    <a:pt x="40934" y="12182"/>
                    <a:pt x="38756" y="11214"/>
                  </a:cubicBezTo>
                  <a:lnTo>
                    <a:pt x="23230" y="4439"/>
                  </a:lnTo>
                  <a:cubicBezTo>
                    <a:pt x="19681" y="2907"/>
                    <a:pt x="16132" y="1334"/>
                    <a:pt x="12381" y="487"/>
                  </a:cubicBezTo>
                  <a:cubicBezTo>
                    <a:pt x="11034" y="185"/>
                    <a:pt x="9604" y="0"/>
                    <a:pt x="81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 rot="-5400000">
              <a:off x="2604364" y="700076"/>
              <a:ext cx="1778205" cy="3846785"/>
            </a:xfrm>
            <a:custGeom>
              <a:avLst/>
              <a:gdLst/>
              <a:ahLst/>
              <a:cxnLst/>
              <a:rect l="l" t="t" r="r" b="b"/>
              <a:pathLst>
                <a:path w="32265" h="70053" extrusionOk="0">
                  <a:moveTo>
                    <a:pt x="445" y="1"/>
                  </a:moveTo>
                  <a:lnTo>
                    <a:pt x="445" y="1"/>
                  </a:lnTo>
                  <a:cubicBezTo>
                    <a:pt x="1" y="8228"/>
                    <a:pt x="2300" y="16334"/>
                    <a:pt x="5082" y="24077"/>
                  </a:cubicBezTo>
                  <a:cubicBezTo>
                    <a:pt x="9438" y="36135"/>
                    <a:pt x="15003" y="47710"/>
                    <a:pt x="21738" y="58599"/>
                  </a:cubicBezTo>
                  <a:cubicBezTo>
                    <a:pt x="24440" y="62995"/>
                    <a:pt x="27465" y="67390"/>
                    <a:pt x="31699" y="70052"/>
                  </a:cubicBezTo>
                  <a:cubicBezTo>
                    <a:pt x="32264" y="69649"/>
                    <a:pt x="32264" y="68762"/>
                    <a:pt x="32143" y="68036"/>
                  </a:cubicBezTo>
                  <a:cubicBezTo>
                    <a:pt x="31095" y="59446"/>
                    <a:pt x="30006" y="50815"/>
                    <a:pt x="28917" y="42225"/>
                  </a:cubicBezTo>
                  <a:cubicBezTo>
                    <a:pt x="28554" y="38757"/>
                    <a:pt x="27989" y="35329"/>
                    <a:pt x="27223" y="31901"/>
                  </a:cubicBezTo>
                  <a:cubicBezTo>
                    <a:pt x="24239" y="19399"/>
                    <a:pt x="11212" y="5445"/>
                    <a:pt x="4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 rot="-5400000">
              <a:off x="1895155" y="2583442"/>
              <a:ext cx="853582" cy="3058352"/>
            </a:xfrm>
            <a:custGeom>
              <a:avLst/>
              <a:gdLst/>
              <a:ahLst/>
              <a:cxnLst/>
              <a:rect l="l" t="t" r="r" b="b"/>
              <a:pathLst>
                <a:path w="15488" h="55695" extrusionOk="0">
                  <a:moveTo>
                    <a:pt x="11696" y="0"/>
                  </a:moveTo>
                  <a:cubicBezTo>
                    <a:pt x="4800" y="5001"/>
                    <a:pt x="1170" y="14156"/>
                    <a:pt x="566" y="23189"/>
                  </a:cubicBezTo>
                  <a:cubicBezTo>
                    <a:pt x="1" y="32183"/>
                    <a:pt x="2098" y="41136"/>
                    <a:pt x="4518" y="49766"/>
                  </a:cubicBezTo>
                  <a:cubicBezTo>
                    <a:pt x="5163" y="51944"/>
                    <a:pt x="5849" y="54202"/>
                    <a:pt x="7421" y="55695"/>
                  </a:cubicBezTo>
                  <a:cubicBezTo>
                    <a:pt x="8873" y="46741"/>
                    <a:pt x="10769" y="37829"/>
                    <a:pt x="13148" y="29077"/>
                  </a:cubicBezTo>
                  <a:cubicBezTo>
                    <a:pt x="15487" y="20326"/>
                    <a:pt x="14237" y="8711"/>
                    <a:pt x="116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 rot="-5400000">
              <a:off x="-967442" y="3510662"/>
              <a:ext cx="1631495" cy="399324"/>
            </a:xfrm>
            <a:custGeom>
              <a:avLst/>
              <a:gdLst/>
              <a:ahLst/>
              <a:cxnLst/>
              <a:rect l="l" t="t" r="r" b="b"/>
              <a:pathLst>
                <a:path w="29603" h="7272" extrusionOk="0">
                  <a:moveTo>
                    <a:pt x="14143" y="0"/>
                  </a:moveTo>
                  <a:cubicBezTo>
                    <a:pt x="11170" y="0"/>
                    <a:pt x="8191" y="288"/>
                    <a:pt x="5244" y="872"/>
                  </a:cubicBezTo>
                  <a:cubicBezTo>
                    <a:pt x="3187" y="1275"/>
                    <a:pt x="888" y="2001"/>
                    <a:pt x="1" y="4058"/>
                  </a:cubicBezTo>
                  <a:cubicBezTo>
                    <a:pt x="4518" y="6518"/>
                    <a:pt x="10446" y="6962"/>
                    <a:pt x="15487" y="7244"/>
                  </a:cubicBezTo>
                  <a:cubicBezTo>
                    <a:pt x="15858" y="7262"/>
                    <a:pt x="16230" y="7271"/>
                    <a:pt x="16603" y="7271"/>
                  </a:cubicBezTo>
                  <a:cubicBezTo>
                    <a:pt x="21253" y="7271"/>
                    <a:pt x="25981" y="5858"/>
                    <a:pt x="29602" y="2647"/>
                  </a:cubicBezTo>
                  <a:cubicBezTo>
                    <a:pt x="24609" y="896"/>
                    <a:pt x="19386" y="0"/>
                    <a:pt x="141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 rot="-5400000">
              <a:off x="140117" y="4026774"/>
              <a:ext cx="844654" cy="1714149"/>
            </a:xfrm>
            <a:custGeom>
              <a:avLst/>
              <a:gdLst/>
              <a:ahLst/>
              <a:cxnLst/>
              <a:rect l="l" t="t" r="r" b="b"/>
              <a:pathLst>
                <a:path w="15326" h="31216" extrusionOk="0">
                  <a:moveTo>
                    <a:pt x="11696" y="0"/>
                  </a:moveTo>
                  <a:cubicBezTo>
                    <a:pt x="6897" y="2864"/>
                    <a:pt x="3428" y="7986"/>
                    <a:pt x="1735" y="13632"/>
                  </a:cubicBezTo>
                  <a:cubicBezTo>
                    <a:pt x="41" y="19237"/>
                    <a:pt x="0" y="25367"/>
                    <a:pt x="1009" y="31215"/>
                  </a:cubicBezTo>
                  <a:cubicBezTo>
                    <a:pt x="4074" y="26577"/>
                    <a:pt x="7058" y="21859"/>
                    <a:pt x="9921" y="17019"/>
                  </a:cubicBezTo>
                  <a:cubicBezTo>
                    <a:pt x="11131" y="15084"/>
                    <a:pt x="12139" y="13027"/>
                    <a:pt x="12946" y="10889"/>
                  </a:cubicBezTo>
                  <a:cubicBezTo>
                    <a:pt x="13793" y="8187"/>
                    <a:pt x="15325" y="3025"/>
                    <a:pt x="116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 rot="-5400000">
              <a:off x="2581706" y="1169765"/>
              <a:ext cx="1405810" cy="3070158"/>
            </a:xfrm>
            <a:custGeom>
              <a:avLst/>
              <a:gdLst/>
              <a:ahLst/>
              <a:cxnLst/>
              <a:rect l="l" t="t" r="r" b="b"/>
              <a:pathLst>
                <a:path w="25508" h="55910" extrusionOk="0">
                  <a:moveTo>
                    <a:pt x="361" y="0"/>
                  </a:moveTo>
                  <a:cubicBezTo>
                    <a:pt x="179" y="0"/>
                    <a:pt x="1" y="257"/>
                    <a:pt x="156" y="443"/>
                  </a:cubicBezTo>
                  <a:lnTo>
                    <a:pt x="277" y="564"/>
                  </a:lnTo>
                  <a:lnTo>
                    <a:pt x="640" y="1048"/>
                  </a:lnTo>
                  <a:cubicBezTo>
                    <a:pt x="1083" y="1693"/>
                    <a:pt x="1527" y="2298"/>
                    <a:pt x="1970" y="2943"/>
                  </a:cubicBezTo>
                  <a:cubicBezTo>
                    <a:pt x="3584" y="5242"/>
                    <a:pt x="5076" y="7581"/>
                    <a:pt x="6487" y="10001"/>
                  </a:cubicBezTo>
                  <a:cubicBezTo>
                    <a:pt x="8665" y="13590"/>
                    <a:pt x="10722" y="17300"/>
                    <a:pt x="12577" y="21091"/>
                  </a:cubicBezTo>
                  <a:cubicBezTo>
                    <a:pt x="14956" y="25850"/>
                    <a:pt x="17094" y="30770"/>
                    <a:pt x="18989" y="35771"/>
                  </a:cubicBezTo>
                  <a:cubicBezTo>
                    <a:pt x="21167" y="41538"/>
                    <a:pt x="22982" y="47426"/>
                    <a:pt x="24434" y="53395"/>
                  </a:cubicBezTo>
                  <a:cubicBezTo>
                    <a:pt x="24635" y="54161"/>
                    <a:pt x="24797" y="54968"/>
                    <a:pt x="24958" y="55734"/>
                  </a:cubicBezTo>
                  <a:cubicBezTo>
                    <a:pt x="24989" y="55857"/>
                    <a:pt x="25078" y="55910"/>
                    <a:pt x="25175" y="55910"/>
                  </a:cubicBezTo>
                  <a:cubicBezTo>
                    <a:pt x="25332" y="55910"/>
                    <a:pt x="25507" y="55772"/>
                    <a:pt x="25482" y="55573"/>
                  </a:cubicBezTo>
                  <a:cubicBezTo>
                    <a:pt x="24111" y="49483"/>
                    <a:pt x="22337" y="43474"/>
                    <a:pt x="20199" y="37586"/>
                  </a:cubicBezTo>
                  <a:cubicBezTo>
                    <a:pt x="18344" y="32424"/>
                    <a:pt x="16207" y="27383"/>
                    <a:pt x="13827" y="22463"/>
                  </a:cubicBezTo>
                  <a:cubicBezTo>
                    <a:pt x="11932" y="18470"/>
                    <a:pt x="9875" y="14598"/>
                    <a:pt x="7617" y="10807"/>
                  </a:cubicBezTo>
                  <a:cubicBezTo>
                    <a:pt x="6124" y="8226"/>
                    <a:pt x="4471" y="5686"/>
                    <a:pt x="2777" y="3185"/>
                  </a:cubicBezTo>
                  <a:cubicBezTo>
                    <a:pt x="2091" y="2177"/>
                    <a:pt x="1366" y="1088"/>
                    <a:pt x="599" y="161"/>
                  </a:cubicBezTo>
                  <a:lnTo>
                    <a:pt x="519" y="80"/>
                  </a:lnTo>
                  <a:cubicBezTo>
                    <a:pt x="472" y="24"/>
                    <a:pt x="416" y="0"/>
                    <a:pt x="3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 rot="-5400000">
              <a:off x="173498" y="2212286"/>
              <a:ext cx="2072506" cy="627705"/>
            </a:xfrm>
            <a:custGeom>
              <a:avLst/>
              <a:gdLst/>
              <a:ahLst/>
              <a:cxnLst/>
              <a:rect l="l" t="t" r="r" b="b"/>
              <a:pathLst>
                <a:path w="37605" h="11431" extrusionOk="0">
                  <a:moveTo>
                    <a:pt x="939" y="1"/>
                  </a:moveTo>
                  <a:cubicBezTo>
                    <a:pt x="740" y="1"/>
                    <a:pt x="540" y="29"/>
                    <a:pt x="340" y="58"/>
                  </a:cubicBezTo>
                  <a:lnTo>
                    <a:pt x="300" y="58"/>
                  </a:lnTo>
                  <a:cubicBezTo>
                    <a:pt x="0" y="95"/>
                    <a:pt x="83" y="550"/>
                    <a:pt x="355" y="550"/>
                  </a:cubicBezTo>
                  <a:cubicBezTo>
                    <a:pt x="376" y="550"/>
                    <a:pt x="398" y="548"/>
                    <a:pt x="421" y="542"/>
                  </a:cubicBezTo>
                  <a:lnTo>
                    <a:pt x="421" y="501"/>
                  </a:lnTo>
                  <a:lnTo>
                    <a:pt x="905" y="501"/>
                  </a:lnTo>
                  <a:cubicBezTo>
                    <a:pt x="1469" y="501"/>
                    <a:pt x="2074" y="542"/>
                    <a:pt x="2639" y="622"/>
                  </a:cubicBezTo>
                  <a:cubicBezTo>
                    <a:pt x="5301" y="985"/>
                    <a:pt x="7922" y="1671"/>
                    <a:pt x="10423" y="2599"/>
                  </a:cubicBezTo>
                  <a:cubicBezTo>
                    <a:pt x="14980" y="4171"/>
                    <a:pt x="19295" y="6309"/>
                    <a:pt x="23771" y="8003"/>
                  </a:cubicBezTo>
                  <a:cubicBezTo>
                    <a:pt x="26917" y="9213"/>
                    <a:pt x="30143" y="10140"/>
                    <a:pt x="33450" y="10866"/>
                  </a:cubicBezTo>
                  <a:cubicBezTo>
                    <a:pt x="34338" y="11068"/>
                    <a:pt x="35225" y="11189"/>
                    <a:pt x="36112" y="11310"/>
                  </a:cubicBezTo>
                  <a:cubicBezTo>
                    <a:pt x="36475" y="11390"/>
                    <a:pt x="36838" y="11431"/>
                    <a:pt x="37241" y="11431"/>
                  </a:cubicBezTo>
                  <a:lnTo>
                    <a:pt x="37282" y="11431"/>
                  </a:lnTo>
                  <a:cubicBezTo>
                    <a:pt x="37604" y="11431"/>
                    <a:pt x="37604" y="10947"/>
                    <a:pt x="37282" y="10947"/>
                  </a:cubicBezTo>
                  <a:cubicBezTo>
                    <a:pt x="36273" y="10866"/>
                    <a:pt x="35265" y="10705"/>
                    <a:pt x="34257" y="10503"/>
                  </a:cubicBezTo>
                  <a:cubicBezTo>
                    <a:pt x="31192" y="9898"/>
                    <a:pt x="28127" y="9051"/>
                    <a:pt x="25183" y="8003"/>
                  </a:cubicBezTo>
                  <a:cubicBezTo>
                    <a:pt x="22884" y="7196"/>
                    <a:pt x="20626" y="6269"/>
                    <a:pt x="18408" y="5301"/>
                  </a:cubicBezTo>
                  <a:cubicBezTo>
                    <a:pt x="16149" y="4333"/>
                    <a:pt x="13971" y="3365"/>
                    <a:pt x="11713" y="2518"/>
                  </a:cubicBezTo>
                  <a:cubicBezTo>
                    <a:pt x="8971" y="1469"/>
                    <a:pt x="6107" y="663"/>
                    <a:pt x="3244" y="179"/>
                  </a:cubicBezTo>
                  <a:cubicBezTo>
                    <a:pt x="2558" y="58"/>
                    <a:pt x="1873" y="18"/>
                    <a:pt x="1187" y="18"/>
                  </a:cubicBezTo>
                  <a:cubicBezTo>
                    <a:pt x="1105" y="6"/>
                    <a:pt x="1022" y="1"/>
                    <a:pt x="9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 rot="-5400000">
              <a:off x="1927538" y="2923913"/>
              <a:ext cx="349248" cy="2321591"/>
            </a:xfrm>
            <a:custGeom>
              <a:avLst/>
              <a:gdLst/>
              <a:ahLst/>
              <a:cxnLst/>
              <a:rect l="l" t="t" r="r" b="b"/>
              <a:pathLst>
                <a:path w="6337" h="42278" extrusionOk="0">
                  <a:moveTo>
                    <a:pt x="5975" y="0"/>
                  </a:moveTo>
                  <a:cubicBezTo>
                    <a:pt x="5906" y="0"/>
                    <a:pt x="5843" y="34"/>
                    <a:pt x="5808" y="117"/>
                  </a:cubicBezTo>
                  <a:lnTo>
                    <a:pt x="5808" y="157"/>
                  </a:lnTo>
                  <a:cubicBezTo>
                    <a:pt x="5525" y="803"/>
                    <a:pt x="5243" y="1488"/>
                    <a:pt x="5001" y="2174"/>
                  </a:cubicBezTo>
                  <a:cubicBezTo>
                    <a:pt x="4316" y="3989"/>
                    <a:pt x="3751" y="5884"/>
                    <a:pt x="3227" y="7739"/>
                  </a:cubicBezTo>
                  <a:cubicBezTo>
                    <a:pt x="2420" y="10603"/>
                    <a:pt x="1775" y="13466"/>
                    <a:pt x="1291" y="16410"/>
                  </a:cubicBezTo>
                  <a:cubicBezTo>
                    <a:pt x="686" y="20040"/>
                    <a:pt x="323" y="23750"/>
                    <a:pt x="162" y="27420"/>
                  </a:cubicBezTo>
                  <a:cubicBezTo>
                    <a:pt x="0" y="31775"/>
                    <a:pt x="202" y="36131"/>
                    <a:pt x="726" y="40406"/>
                  </a:cubicBezTo>
                  <a:cubicBezTo>
                    <a:pt x="807" y="40970"/>
                    <a:pt x="847" y="41535"/>
                    <a:pt x="928" y="42100"/>
                  </a:cubicBezTo>
                  <a:cubicBezTo>
                    <a:pt x="959" y="42226"/>
                    <a:pt x="1052" y="42278"/>
                    <a:pt x="1152" y="42278"/>
                  </a:cubicBezTo>
                  <a:cubicBezTo>
                    <a:pt x="1307" y="42278"/>
                    <a:pt x="1477" y="42151"/>
                    <a:pt x="1452" y="41979"/>
                  </a:cubicBezTo>
                  <a:cubicBezTo>
                    <a:pt x="847" y="37623"/>
                    <a:pt x="565" y="33227"/>
                    <a:pt x="646" y="28872"/>
                  </a:cubicBezTo>
                  <a:cubicBezTo>
                    <a:pt x="807" y="22056"/>
                    <a:pt x="1734" y="15321"/>
                    <a:pt x="3469" y="8788"/>
                  </a:cubicBezTo>
                  <a:cubicBezTo>
                    <a:pt x="3993" y="6771"/>
                    <a:pt x="4598" y="4795"/>
                    <a:pt x="5324" y="2819"/>
                  </a:cubicBezTo>
                  <a:cubicBezTo>
                    <a:pt x="5525" y="2255"/>
                    <a:pt x="5727" y="1690"/>
                    <a:pt x="5969" y="1125"/>
                  </a:cubicBezTo>
                  <a:lnTo>
                    <a:pt x="6090" y="843"/>
                  </a:lnTo>
                  <a:cubicBezTo>
                    <a:pt x="6090" y="803"/>
                    <a:pt x="6130" y="762"/>
                    <a:pt x="6130" y="722"/>
                  </a:cubicBezTo>
                  <a:lnTo>
                    <a:pt x="6130" y="682"/>
                  </a:lnTo>
                  <a:cubicBezTo>
                    <a:pt x="6171" y="601"/>
                    <a:pt x="6211" y="520"/>
                    <a:pt x="6251" y="440"/>
                  </a:cubicBezTo>
                  <a:lnTo>
                    <a:pt x="6251" y="399"/>
                  </a:lnTo>
                  <a:cubicBezTo>
                    <a:pt x="6337" y="200"/>
                    <a:pt x="6140" y="0"/>
                    <a:pt x="59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 rot="-5400000">
              <a:off x="205460" y="4311468"/>
              <a:ext cx="545448" cy="1188911"/>
            </a:xfrm>
            <a:custGeom>
              <a:avLst/>
              <a:gdLst/>
              <a:ahLst/>
              <a:cxnLst/>
              <a:rect l="l" t="t" r="r" b="b"/>
              <a:pathLst>
                <a:path w="9897" h="21651" extrusionOk="0">
                  <a:moveTo>
                    <a:pt x="9500" y="0"/>
                  </a:moveTo>
                  <a:cubicBezTo>
                    <a:pt x="9446" y="0"/>
                    <a:pt x="9391" y="18"/>
                    <a:pt x="9341" y="59"/>
                  </a:cubicBezTo>
                  <a:cubicBezTo>
                    <a:pt x="8414" y="906"/>
                    <a:pt x="7607" y="1915"/>
                    <a:pt x="6922" y="3003"/>
                  </a:cubicBezTo>
                  <a:cubicBezTo>
                    <a:pt x="4946" y="5947"/>
                    <a:pt x="3373" y="9133"/>
                    <a:pt x="2284" y="12521"/>
                  </a:cubicBezTo>
                  <a:cubicBezTo>
                    <a:pt x="1316" y="15384"/>
                    <a:pt x="550" y="18329"/>
                    <a:pt x="25" y="21313"/>
                  </a:cubicBezTo>
                  <a:cubicBezTo>
                    <a:pt x="1" y="21512"/>
                    <a:pt x="176" y="21650"/>
                    <a:pt x="333" y="21650"/>
                  </a:cubicBezTo>
                  <a:cubicBezTo>
                    <a:pt x="429" y="21650"/>
                    <a:pt x="519" y="21597"/>
                    <a:pt x="550" y="21474"/>
                  </a:cubicBezTo>
                  <a:cubicBezTo>
                    <a:pt x="1316" y="16675"/>
                    <a:pt x="2768" y="12037"/>
                    <a:pt x="4825" y="7641"/>
                  </a:cubicBezTo>
                  <a:cubicBezTo>
                    <a:pt x="5873" y="5343"/>
                    <a:pt x="7244" y="3205"/>
                    <a:pt x="8898" y="1269"/>
                  </a:cubicBezTo>
                  <a:cubicBezTo>
                    <a:pt x="9140" y="987"/>
                    <a:pt x="9422" y="705"/>
                    <a:pt x="9704" y="422"/>
                  </a:cubicBezTo>
                  <a:cubicBezTo>
                    <a:pt x="9897" y="262"/>
                    <a:pt x="9707" y="0"/>
                    <a:pt x="95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 rot="-5400000">
              <a:off x="-842421" y="3681359"/>
              <a:ext cx="1323361" cy="87750"/>
            </a:xfrm>
            <a:custGeom>
              <a:avLst/>
              <a:gdLst/>
              <a:ahLst/>
              <a:cxnLst/>
              <a:rect l="l" t="t" r="r" b="b"/>
              <a:pathLst>
                <a:path w="24012" h="1598" extrusionOk="0">
                  <a:moveTo>
                    <a:pt x="13224" y="1"/>
                  </a:moveTo>
                  <a:cubicBezTo>
                    <a:pt x="11591" y="1"/>
                    <a:pt x="9957" y="32"/>
                    <a:pt x="8324" y="97"/>
                  </a:cubicBezTo>
                  <a:cubicBezTo>
                    <a:pt x="5945" y="177"/>
                    <a:pt x="3566" y="419"/>
                    <a:pt x="1267" y="863"/>
                  </a:cubicBezTo>
                  <a:cubicBezTo>
                    <a:pt x="944" y="944"/>
                    <a:pt x="622" y="984"/>
                    <a:pt x="299" y="1105"/>
                  </a:cubicBezTo>
                  <a:cubicBezTo>
                    <a:pt x="1" y="1179"/>
                    <a:pt x="116" y="1598"/>
                    <a:pt x="357" y="1598"/>
                  </a:cubicBezTo>
                  <a:cubicBezTo>
                    <a:pt x="377" y="1598"/>
                    <a:pt x="398" y="1595"/>
                    <a:pt x="420" y="1589"/>
                  </a:cubicBezTo>
                  <a:cubicBezTo>
                    <a:pt x="1428" y="1307"/>
                    <a:pt x="2436" y="1105"/>
                    <a:pt x="3485" y="1024"/>
                  </a:cubicBezTo>
                  <a:cubicBezTo>
                    <a:pt x="6383" y="654"/>
                    <a:pt x="9309" y="480"/>
                    <a:pt x="12240" y="480"/>
                  </a:cubicBezTo>
                  <a:cubicBezTo>
                    <a:pt x="12817" y="480"/>
                    <a:pt x="13394" y="487"/>
                    <a:pt x="13970" y="500"/>
                  </a:cubicBezTo>
                  <a:cubicBezTo>
                    <a:pt x="17197" y="540"/>
                    <a:pt x="20463" y="702"/>
                    <a:pt x="23690" y="944"/>
                  </a:cubicBezTo>
                  <a:cubicBezTo>
                    <a:pt x="23702" y="945"/>
                    <a:pt x="23713" y="946"/>
                    <a:pt x="23724" y="946"/>
                  </a:cubicBezTo>
                  <a:cubicBezTo>
                    <a:pt x="24012" y="946"/>
                    <a:pt x="24000" y="458"/>
                    <a:pt x="23690" y="419"/>
                  </a:cubicBezTo>
                  <a:cubicBezTo>
                    <a:pt x="20201" y="145"/>
                    <a:pt x="16712" y="1"/>
                    <a:pt x="13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3"/>
          <p:cNvSpPr/>
          <p:nvPr/>
        </p:nvSpPr>
        <p:spPr>
          <a:xfrm rot="-5400000">
            <a:off x="1919294" y="1757345"/>
            <a:ext cx="380111" cy="378732"/>
          </a:xfrm>
          <a:custGeom>
            <a:avLst/>
            <a:gdLst/>
            <a:ahLst/>
            <a:cxnLst/>
            <a:rect l="l" t="t" r="r" b="b"/>
            <a:pathLst>
              <a:path w="6897" h="6897" extrusionOk="0">
                <a:moveTo>
                  <a:pt x="3469" y="1"/>
                </a:moveTo>
                <a:cubicBezTo>
                  <a:pt x="1573" y="1"/>
                  <a:pt x="1" y="1533"/>
                  <a:pt x="1" y="3429"/>
                </a:cubicBezTo>
                <a:cubicBezTo>
                  <a:pt x="1" y="5364"/>
                  <a:pt x="1573" y="6897"/>
                  <a:pt x="3469" y="6897"/>
                </a:cubicBezTo>
                <a:cubicBezTo>
                  <a:pt x="5364" y="6897"/>
                  <a:pt x="6897" y="5364"/>
                  <a:pt x="6897" y="3429"/>
                </a:cubicBezTo>
                <a:cubicBezTo>
                  <a:pt x="6897" y="1533"/>
                  <a:pt x="5364" y="1"/>
                  <a:pt x="3469" y="1"/>
                </a:cubicBezTo>
                <a:close/>
              </a:path>
            </a:pathLst>
          </a:custGeom>
          <a:solidFill>
            <a:schemeClr val="accent5">
              <a:alpha val="843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" name="Google Shape;168;p3"/>
          <p:cNvGrpSpPr/>
          <p:nvPr/>
        </p:nvGrpSpPr>
        <p:grpSpPr>
          <a:xfrm>
            <a:off x="-664267" y="-780406"/>
            <a:ext cx="3577375" cy="4171622"/>
            <a:chOff x="-664267" y="-780406"/>
            <a:chExt cx="3577375" cy="4171622"/>
          </a:xfrm>
        </p:grpSpPr>
        <p:sp>
          <p:nvSpPr>
            <p:cNvPr id="169" name="Google Shape;169;p3"/>
            <p:cNvSpPr/>
            <p:nvPr/>
          </p:nvSpPr>
          <p:spPr>
            <a:xfrm rot="-9527801">
              <a:off x="-112352" y="-452067"/>
              <a:ext cx="2473547" cy="3514945"/>
            </a:xfrm>
            <a:custGeom>
              <a:avLst/>
              <a:gdLst/>
              <a:ahLst/>
              <a:cxnLst/>
              <a:rect l="l" t="t" r="r" b="b"/>
              <a:pathLst>
                <a:path w="72513" h="103042" extrusionOk="0">
                  <a:moveTo>
                    <a:pt x="56380" y="1"/>
                  </a:moveTo>
                  <a:cubicBezTo>
                    <a:pt x="45008" y="20044"/>
                    <a:pt x="21415" y="28675"/>
                    <a:pt x="9679" y="48436"/>
                  </a:cubicBezTo>
                  <a:cubicBezTo>
                    <a:pt x="1" y="64648"/>
                    <a:pt x="444" y="87273"/>
                    <a:pt x="10728" y="103042"/>
                  </a:cubicBezTo>
                  <a:lnTo>
                    <a:pt x="22504" y="99815"/>
                  </a:lnTo>
                  <a:cubicBezTo>
                    <a:pt x="21496" y="98323"/>
                    <a:pt x="21657" y="96266"/>
                    <a:pt x="21940" y="94451"/>
                  </a:cubicBezTo>
                  <a:cubicBezTo>
                    <a:pt x="23391" y="86144"/>
                    <a:pt x="27908" y="78562"/>
                    <a:pt x="34240" y="73682"/>
                  </a:cubicBezTo>
                  <a:cubicBezTo>
                    <a:pt x="43556" y="66584"/>
                    <a:pt x="56138" y="65495"/>
                    <a:pt x="64608" y="57268"/>
                  </a:cubicBezTo>
                  <a:cubicBezTo>
                    <a:pt x="68721" y="53235"/>
                    <a:pt x="71463" y="47992"/>
                    <a:pt x="72512" y="42346"/>
                  </a:cubicBezTo>
                  <a:lnTo>
                    <a:pt x="563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 rot="-9527801">
              <a:off x="1067809" y="1094508"/>
              <a:ext cx="16544" cy="9688"/>
            </a:xfrm>
            <a:custGeom>
              <a:avLst/>
              <a:gdLst/>
              <a:ahLst/>
              <a:cxnLst/>
              <a:rect l="l" t="t" r="r" b="b"/>
              <a:pathLst>
                <a:path w="485" h="284" extrusionOk="0">
                  <a:moveTo>
                    <a:pt x="445" y="1"/>
                  </a:moveTo>
                  <a:lnTo>
                    <a:pt x="324" y="41"/>
                  </a:lnTo>
                  <a:cubicBezTo>
                    <a:pt x="283" y="41"/>
                    <a:pt x="253" y="31"/>
                    <a:pt x="218" y="31"/>
                  </a:cubicBezTo>
                  <a:cubicBezTo>
                    <a:pt x="182" y="31"/>
                    <a:pt x="142" y="41"/>
                    <a:pt x="82" y="81"/>
                  </a:cubicBezTo>
                  <a:lnTo>
                    <a:pt x="82" y="122"/>
                  </a:lnTo>
                  <a:lnTo>
                    <a:pt x="1" y="162"/>
                  </a:lnTo>
                  <a:cubicBezTo>
                    <a:pt x="1" y="202"/>
                    <a:pt x="41" y="243"/>
                    <a:pt x="82" y="283"/>
                  </a:cubicBezTo>
                  <a:lnTo>
                    <a:pt x="283" y="283"/>
                  </a:lnTo>
                  <a:cubicBezTo>
                    <a:pt x="404" y="243"/>
                    <a:pt x="485" y="122"/>
                    <a:pt x="4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 rot="-9527801">
              <a:off x="1469052" y="1387158"/>
              <a:ext cx="15180" cy="10199"/>
            </a:xfrm>
            <a:custGeom>
              <a:avLst/>
              <a:gdLst/>
              <a:ahLst/>
              <a:cxnLst/>
              <a:rect l="l" t="t" r="r" b="b"/>
              <a:pathLst>
                <a:path w="445" h="299" extrusionOk="0">
                  <a:moveTo>
                    <a:pt x="251" y="1"/>
                  </a:moveTo>
                  <a:cubicBezTo>
                    <a:pt x="222" y="1"/>
                    <a:pt x="192" y="6"/>
                    <a:pt x="162" y="16"/>
                  </a:cubicBezTo>
                  <a:cubicBezTo>
                    <a:pt x="121" y="16"/>
                    <a:pt x="81" y="56"/>
                    <a:pt x="41" y="97"/>
                  </a:cubicBezTo>
                  <a:cubicBezTo>
                    <a:pt x="0" y="177"/>
                    <a:pt x="0" y="258"/>
                    <a:pt x="0" y="298"/>
                  </a:cubicBezTo>
                  <a:lnTo>
                    <a:pt x="162" y="258"/>
                  </a:lnTo>
                  <a:cubicBezTo>
                    <a:pt x="162" y="258"/>
                    <a:pt x="198" y="276"/>
                    <a:pt x="245" y="276"/>
                  </a:cubicBezTo>
                  <a:cubicBezTo>
                    <a:pt x="269" y="276"/>
                    <a:pt x="296" y="272"/>
                    <a:pt x="323" y="258"/>
                  </a:cubicBezTo>
                  <a:cubicBezTo>
                    <a:pt x="323" y="258"/>
                    <a:pt x="323" y="218"/>
                    <a:pt x="323" y="218"/>
                  </a:cubicBezTo>
                  <a:lnTo>
                    <a:pt x="444" y="137"/>
                  </a:lnTo>
                  <a:cubicBezTo>
                    <a:pt x="414" y="46"/>
                    <a:pt x="338" y="1"/>
                    <a:pt x="2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 rot="-9527801">
              <a:off x="1386086" y="423441"/>
              <a:ext cx="19273" cy="15726"/>
            </a:xfrm>
            <a:custGeom>
              <a:avLst/>
              <a:gdLst/>
              <a:ahLst/>
              <a:cxnLst/>
              <a:rect l="l" t="t" r="r" b="b"/>
              <a:pathLst>
                <a:path w="565" h="461" extrusionOk="0">
                  <a:moveTo>
                    <a:pt x="284" y="0"/>
                  </a:moveTo>
                  <a:cubicBezTo>
                    <a:pt x="215" y="0"/>
                    <a:pt x="138" y="29"/>
                    <a:pt x="81" y="57"/>
                  </a:cubicBezTo>
                  <a:lnTo>
                    <a:pt x="0" y="218"/>
                  </a:lnTo>
                  <a:lnTo>
                    <a:pt x="81" y="380"/>
                  </a:lnTo>
                  <a:lnTo>
                    <a:pt x="242" y="460"/>
                  </a:lnTo>
                  <a:cubicBezTo>
                    <a:pt x="323" y="420"/>
                    <a:pt x="363" y="380"/>
                    <a:pt x="403" y="339"/>
                  </a:cubicBezTo>
                  <a:cubicBezTo>
                    <a:pt x="484" y="339"/>
                    <a:pt x="524" y="299"/>
                    <a:pt x="565" y="218"/>
                  </a:cubicBezTo>
                  <a:lnTo>
                    <a:pt x="444" y="17"/>
                  </a:lnTo>
                  <a:lnTo>
                    <a:pt x="363" y="17"/>
                  </a:lnTo>
                  <a:cubicBezTo>
                    <a:pt x="339" y="5"/>
                    <a:pt x="312" y="0"/>
                    <a:pt x="2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 rot="-9527801">
              <a:off x="2017466" y="332224"/>
              <a:ext cx="17909" cy="16067"/>
            </a:xfrm>
            <a:custGeom>
              <a:avLst/>
              <a:gdLst/>
              <a:ahLst/>
              <a:cxnLst/>
              <a:rect l="l" t="t" r="r" b="b"/>
              <a:pathLst>
                <a:path w="525" h="471" extrusionOk="0">
                  <a:moveTo>
                    <a:pt x="283" y="0"/>
                  </a:moveTo>
                  <a:cubicBezTo>
                    <a:pt x="122" y="0"/>
                    <a:pt x="1" y="162"/>
                    <a:pt x="41" y="363"/>
                  </a:cubicBezTo>
                  <a:lnTo>
                    <a:pt x="122" y="444"/>
                  </a:lnTo>
                  <a:cubicBezTo>
                    <a:pt x="155" y="461"/>
                    <a:pt x="202" y="471"/>
                    <a:pt x="252" y="471"/>
                  </a:cubicBezTo>
                  <a:cubicBezTo>
                    <a:pt x="322" y="471"/>
                    <a:pt x="397" y="451"/>
                    <a:pt x="444" y="404"/>
                  </a:cubicBezTo>
                  <a:cubicBezTo>
                    <a:pt x="525" y="323"/>
                    <a:pt x="525" y="242"/>
                    <a:pt x="525" y="202"/>
                  </a:cubicBezTo>
                  <a:lnTo>
                    <a:pt x="404" y="81"/>
                  </a:lnTo>
                  <a:lnTo>
                    <a:pt x="444" y="81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 rot="-9527801">
              <a:off x="1934750" y="616557"/>
              <a:ext cx="22070" cy="26641"/>
            </a:xfrm>
            <a:custGeom>
              <a:avLst/>
              <a:gdLst/>
              <a:ahLst/>
              <a:cxnLst/>
              <a:rect l="l" t="t" r="r" b="b"/>
              <a:pathLst>
                <a:path w="647" h="781" extrusionOk="0">
                  <a:moveTo>
                    <a:pt x="347" y="1"/>
                  </a:moveTo>
                  <a:cubicBezTo>
                    <a:pt x="322" y="1"/>
                    <a:pt x="300" y="5"/>
                    <a:pt x="283" y="14"/>
                  </a:cubicBezTo>
                  <a:lnTo>
                    <a:pt x="203" y="14"/>
                  </a:lnTo>
                  <a:lnTo>
                    <a:pt x="82" y="94"/>
                  </a:lnTo>
                  <a:lnTo>
                    <a:pt x="41" y="175"/>
                  </a:lnTo>
                  <a:cubicBezTo>
                    <a:pt x="1" y="256"/>
                    <a:pt x="1" y="377"/>
                    <a:pt x="41" y="498"/>
                  </a:cubicBezTo>
                  <a:cubicBezTo>
                    <a:pt x="82" y="619"/>
                    <a:pt x="243" y="740"/>
                    <a:pt x="364" y="780"/>
                  </a:cubicBezTo>
                  <a:lnTo>
                    <a:pt x="525" y="699"/>
                  </a:lnTo>
                  <a:lnTo>
                    <a:pt x="646" y="538"/>
                  </a:lnTo>
                  <a:lnTo>
                    <a:pt x="646" y="336"/>
                  </a:lnTo>
                  <a:lnTo>
                    <a:pt x="646" y="296"/>
                  </a:lnTo>
                  <a:cubicBezTo>
                    <a:pt x="582" y="72"/>
                    <a:pt x="442" y="1"/>
                    <a:pt x="3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 rot="-9527801">
              <a:off x="1761762" y="482213"/>
              <a:ext cx="12417" cy="14020"/>
            </a:xfrm>
            <a:custGeom>
              <a:avLst/>
              <a:gdLst/>
              <a:ahLst/>
              <a:cxnLst/>
              <a:rect l="l" t="t" r="r" b="b"/>
              <a:pathLst>
                <a:path w="364" h="411" extrusionOk="0">
                  <a:moveTo>
                    <a:pt x="172" y="1"/>
                  </a:moveTo>
                  <a:cubicBezTo>
                    <a:pt x="156" y="1"/>
                    <a:pt x="140" y="3"/>
                    <a:pt x="122" y="7"/>
                  </a:cubicBezTo>
                  <a:lnTo>
                    <a:pt x="82" y="88"/>
                  </a:lnTo>
                  <a:lnTo>
                    <a:pt x="1" y="249"/>
                  </a:lnTo>
                  <a:cubicBezTo>
                    <a:pt x="1" y="290"/>
                    <a:pt x="41" y="370"/>
                    <a:pt x="122" y="410"/>
                  </a:cubicBezTo>
                  <a:cubicBezTo>
                    <a:pt x="203" y="410"/>
                    <a:pt x="243" y="410"/>
                    <a:pt x="324" y="370"/>
                  </a:cubicBezTo>
                  <a:lnTo>
                    <a:pt x="364" y="209"/>
                  </a:lnTo>
                  <a:lnTo>
                    <a:pt x="364" y="169"/>
                  </a:lnTo>
                  <a:cubicBezTo>
                    <a:pt x="364" y="133"/>
                    <a:pt x="300" y="1"/>
                    <a:pt x="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 rot="-9527801">
              <a:off x="1623811" y="262326"/>
              <a:ext cx="13781" cy="16544"/>
            </a:xfrm>
            <a:custGeom>
              <a:avLst/>
              <a:gdLst/>
              <a:ahLst/>
              <a:cxnLst/>
              <a:rect l="l" t="t" r="r" b="b"/>
              <a:pathLst>
                <a:path w="404" h="485" extrusionOk="0">
                  <a:moveTo>
                    <a:pt x="121" y="1"/>
                  </a:moveTo>
                  <a:lnTo>
                    <a:pt x="0" y="202"/>
                  </a:lnTo>
                  <a:cubicBezTo>
                    <a:pt x="0" y="243"/>
                    <a:pt x="41" y="323"/>
                    <a:pt x="81" y="364"/>
                  </a:cubicBezTo>
                  <a:lnTo>
                    <a:pt x="202" y="485"/>
                  </a:lnTo>
                  <a:cubicBezTo>
                    <a:pt x="283" y="444"/>
                    <a:pt x="323" y="404"/>
                    <a:pt x="363" y="323"/>
                  </a:cubicBezTo>
                  <a:cubicBezTo>
                    <a:pt x="404" y="283"/>
                    <a:pt x="404" y="162"/>
                    <a:pt x="363" y="122"/>
                  </a:cubicBezTo>
                  <a:lnTo>
                    <a:pt x="363" y="81"/>
                  </a:lnTo>
                  <a:lnTo>
                    <a:pt x="2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 rot="-9527801">
              <a:off x="2103455" y="512951"/>
              <a:ext cx="13781" cy="16885"/>
            </a:xfrm>
            <a:custGeom>
              <a:avLst/>
              <a:gdLst/>
              <a:ahLst/>
              <a:cxnLst/>
              <a:rect l="l" t="t" r="r" b="b"/>
              <a:pathLst>
                <a:path w="404" h="495" extrusionOk="0">
                  <a:moveTo>
                    <a:pt x="243" y="0"/>
                  </a:moveTo>
                  <a:cubicBezTo>
                    <a:pt x="162" y="0"/>
                    <a:pt x="81" y="41"/>
                    <a:pt x="41" y="121"/>
                  </a:cubicBezTo>
                  <a:cubicBezTo>
                    <a:pt x="41" y="202"/>
                    <a:pt x="1" y="283"/>
                    <a:pt x="41" y="323"/>
                  </a:cubicBezTo>
                  <a:cubicBezTo>
                    <a:pt x="74" y="422"/>
                    <a:pt x="162" y="495"/>
                    <a:pt x="259" y="495"/>
                  </a:cubicBezTo>
                  <a:cubicBezTo>
                    <a:pt x="280" y="495"/>
                    <a:pt x="302" y="491"/>
                    <a:pt x="323" y="484"/>
                  </a:cubicBezTo>
                  <a:lnTo>
                    <a:pt x="404" y="363"/>
                  </a:lnTo>
                  <a:lnTo>
                    <a:pt x="404" y="323"/>
                  </a:lnTo>
                  <a:cubicBezTo>
                    <a:pt x="404" y="242"/>
                    <a:pt x="404" y="162"/>
                    <a:pt x="404" y="121"/>
                  </a:cubicBezTo>
                  <a:cubicBezTo>
                    <a:pt x="404" y="81"/>
                    <a:pt x="364" y="81"/>
                    <a:pt x="364" y="41"/>
                  </a:cubicBezTo>
                  <a:lnTo>
                    <a:pt x="2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 rot="-9527801">
              <a:off x="1245107" y="1351949"/>
              <a:ext cx="13781" cy="17909"/>
            </a:xfrm>
            <a:custGeom>
              <a:avLst/>
              <a:gdLst/>
              <a:ahLst/>
              <a:cxnLst/>
              <a:rect l="l" t="t" r="r" b="b"/>
              <a:pathLst>
                <a:path w="404" h="525" extrusionOk="0">
                  <a:moveTo>
                    <a:pt x="202" y="1"/>
                  </a:moveTo>
                  <a:lnTo>
                    <a:pt x="81" y="162"/>
                  </a:lnTo>
                  <a:cubicBezTo>
                    <a:pt x="81" y="162"/>
                    <a:pt x="81" y="202"/>
                    <a:pt x="41" y="202"/>
                  </a:cubicBezTo>
                  <a:cubicBezTo>
                    <a:pt x="0" y="283"/>
                    <a:pt x="0" y="364"/>
                    <a:pt x="0" y="444"/>
                  </a:cubicBezTo>
                  <a:lnTo>
                    <a:pt x="162" y="525"/>
                  </a:lnTo>
                  <a:cubicBezTo>
                    <a:pt x="323" y="444"/>
                    <a:pt x="404" y="283"/>
                    <a:pt x="363" y="122"/>
                  </a:cubicBezTo>
                  <a:cubicBezTo>
                    <a:pt x="323" y="41"/>
                    <a:pt x="283" y="1"/>
                    <a:pt x="2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 rot="-9527801">
              <a:off x="1651070" y="1318561"/>
              <a:ext cx="42674" cy="35783"/>
            </a:xfrm>
            <a:custGeom>
              <a:avLst/>
              <a:gdLst/>
              <a:ahLst/>
              <a:cxnLst/>
              <a:rect l="l" t="t" r="r" b="b"/>
              <a:pathLst>
                <a:path w="1251" h="1049" extrusionOk="0">
                  <a:moveTo>
                    <a:pt x="534" y="1"/>
                  </a:moveTo>
                  <a:cubicBezTo>
                    <a:pt x="422" y="1"/>
                    <a:pt x="291" y="38"/>
                    <a:pt x="202" y="97"/>
                  </a:cubicBezTo>
                  <a:cubicBezTo>
                    <a:pt x="81" y="218"/>
                    <a:pt x="0" y="379"/>
                    <a:pt x="41" y="581"/>
                  </a:cubicBezTo>
                  <a:lnTo>
                    <a:pt x="121" y="742"/>
                  </a:lnTo>
                  <a:lnTo>
                    <a:pt x="242" y="863"/>
                  </a:lnTo>
                  <a:lnTo>
                    <a:pt x="363" y="944"/>
                  </a:lnTo>
                  <a:lnTo>
                    <a:pt x="404" y="944"/>
                  </a:lnTo>
                  <a:cubicBezTo>
                    <a:pt x="506" y="1021"/>
                    <a:pt x="624" y="1049"/>
                    <a:pt x="739" y="1049"/>
                  </a:cubicBezTo>
                  <a:cubicBezTo>
                    <a:pt x="804" y="1049"/>
                    <a:pt x="869" y="1039"/>
                    <a:pt x="928" y="1025"/>
                  </a:cubicBezTo>
                  <a:cubicBezTo>
                    <a:pt x="1089" y="944"/>
                    <a:pt x="1210" y="823"/>
                    <a:pt x="1251" y="662"/>
                  </a:cubicBezTo>
                  <a:lnTo>
                    <a:pt x="1170" y="339"/>
                  </a:lnTo>
                  <a:lnTo>
                    <a:pt x="1049" y="218"/>
                  </a:lnTo>
                  <a:lnTo>
                    <a:pt x="1049" y="178"/>
                  </a:lnTo>
                  <a:cubicBezTo>
                    <a:pt x="968" y="57"/>
                    <a:pt x="807" y="16"/>
                    <a:pt x="646" y="16"/>
                  </a:cubicBezTo>
                  <a:cubicBezTo>
                    <a:pt x="613" y="6"/>
                    <a:pt x="575" y="1"/>
                    <a:pt x="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 rot="-9527801">
              <a:off x="1347731" y="1099884"/>
              <a:ext cx="23435" cy="25140"/>
            </a:xfrm>
            <a:custGeom>
              <a:avLst/>
              <a:gdLst/>
              <a:ahLst/>
              <a:cxnLst/>
              <a:rect l="l" t="t" r="r" b="b"/>
              <a:pathLst>
                <a:path w="687" h="737" extrusionOk="0">
                  <a:moveTo>
                    <a:pt x="283" y="0"/>
                  </a:moveTo>
                  <a:lnTo>
                    <a:pt x="202" y="41"/>
                  </a:lnTo>
                  <a:lnTo>
                    <a:pt x="122" y="81"/>
                  </a:lnTo>
                  <a:lnTo>
                    <a:pt x="81" y="162"/>
                  </a:lnTo>
                  <a:lnTo>
                    <a:pt x="41" y="202"/>
                  </a:lnTo>
                  <a:cubicBezTo>
                    <a:pt x="1" y="323"/>
                    <a:pt x="1" y="404"/>
                    <a:pt x="41" y="525"/>
                  </a:cubicBezTo>
                  <a:cubicBezTo>
                    <a:pt x="75" y="658"/>
                    <a:pt x="191" y="737"/>
                    <a:pt x="322" y="737"/>
                  </a:cubicBezTo>
                  <a:cubicBezTo>
                    <a:pt x="349" y="737"/>
                    <a:pt x="376" y="733"/>
                    <a:pt x="404" y="726"/>
                  </a:cubicBezTo>
                  <a:lnTo>
                    <a:pt x="525" y="686"/>
                  </a:lnTo>
                  <a:lnTo>
                    <a:pt x="646" y="444"/>
                  </a:lnTo>
                  <a:cubicBezTo>
                    <a:pt x="686" y="363"/>
                    <a:pt x="686" y="283"/>
                    <a:pt x="646" y="202"/>
                  </a:cubicBezTo>
                  <a:lnTo>
                    <a:pt x="606" y="121"/>
                  </a:lnTo>
                  <a:lnTo>
                    <a:pt x="525" y="41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 rot="-9527801">
              <a:off x="2026810" y="1372567"/>
              <a:ext cx="23435" cy="25686"/>
            </a:xfrm>
            <a:custGeom>
              <a:avLst/>
              <a:gdLst/>
              <a:ahLst/>
              <a:cxnLst/>
              <a:rect l="l" t="t" r="r" b="b"/>
              <a:pathLst>
                <a:path w="687" h="753" extrusionOk="0">
                  <a:moveTo>
                    <a:pt x="375" y="0"/>
                  </a:moveTo>
                  <a:cubicBezTo>
                    <a:pt x="304" y="0"/>
                    <a:pt x="233" y="20"/>
                    <a:pt x="162" y="67"/>
                  </a:cubicBezTo>
                  <a:lnTo>
                    <a:pt x="122" y="147"/>
                  </a:lnTo>
                  <a:lnTo>
                    <a:pt x="1" y="309"/>
                  </a:lnTo>
                  <a:lnTo>
                    <a:pt x="1" y="430"/>
                  </a:lnTo>
                  <a:cubicBezTo>
                    <a:pt x="41" y="591"/>
                    <a:pt x="202" y="752"/>
                    <a:pt x="404" y="752"/>
                  </a:cubicBezTo>
                  <a:lnTo>
                    <a:pt x="485" y="752"/>
                  </a:lnTo>
                  <a:lnTo>
                    <a:pt x="606" y="712"/>
                  </a:lnTo>
                  <a:lnTo>
                    <a:pt x="646" y="631"/>
                  </a:lnTo>
                  <a:cubicBezTo>
                    <a:pt x="686" y="510"/>
                    <a:pt x="686" y="389"/>
                    <a:pt x="646" y="268"/>
                  </a:cubicBezTo>
                  <a:cubicBezTo>
                    <a:pt x="646" y="188"/>
                    <a:pt x="565" y="67"/>
                    <a:pt x="525" y="26"/>
                  </a:cubicBezTo>
                  <a:cubicBezTo>
                    <a:pt x="475" y="10"/>
                    <a:pt x="425" y="0"/>
                    <a:pt x="3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 rot="-9527801">
              <a:off x="2035269" y="1138251"/>
              <a:ext cx="23401" cy="24799"/>
            </a:xfrm>
            <a:custGeom>
              <a:avLst/>
              <a:gdLst/>
              <a:ahLst/>
              <a:cxnLst/>
              <a:rect l="l" t="t" r="r" b="b"/>
              <a:pathLst>
                <a:path w="686" h="727" extrusionOk="0">
                  <a:moveTo>
                    <a:pt x="242" y="0"/>
                  </a:moveTo>
                  <a:lnTo>
                    <a:pt x="162" y="81"/>
                  </a:lnTo>
                  <a:lnTo>
                    <a:pt x="41" y="242"/>
                  </a:lnTo>
                  <a:cubicBezTo>
                    <a:pt x="0" y="323"/>
                    <a:pt x="0" y="404"/>
                    <a:pt x="41" y="444"/>
                  </a:cubicBezTo>
                  <a:lnTo>
                    <a:pt x="81" y="565"/>
                  </a:lnTo>
                  <a:lnTo>
                    <a:pt x="283" y="686"/>
                  </a:lnTo>
                  <a:cubicBezTo>
                    <a:pt x="323" y="726"/>
                    <a:pt x="363" y="726"/>
                    <a:pt x="444" y="726"/>
                  </a:cubicBezTo>
                  <a:lnTo>
                    <a:pt x="524" y="646"/>
                  </a:lnTo>
                  <a:lnTo>
                    <a:pt x="686" y="444"/>
                  </a:lnTo>
                  <a:cubicBezTo>
                    <a:pt x="686" y="363"/>
                    <a:pt x="686" y="323"/>
                    <a:pt x="686" y="242"/>
                  </a:cubicBezTo>
                  <a:lnTo>
                    <a:pt x="605" y="162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 rot="-9527801">
              <a:off x="1361634" y="1227433"/>
              <a:ext cx="24799" cy="25686"/>
            </a:xfrm>
            <a:custGeom>
              <a:avLst/>
              <a:gdLst/>
              <a:ahLst/>
              <a:cxnLst/>
              <a:rect l="l" t="t" r="r" b="b"/>
              <a:pathLst>
                <a:path w="727" h="753" extrusionOk="0">
                  <a:moveTo>
                    <a:pt x="323" y="0"/>
                  </a:moveTo>
                  <a:lnTo>
                    <a:pt x="202" y="40"/>
                  </a:lnTo>
                  <a:lnTo>
                    <a:pt x="121" y="121"/>
                  </a:lnTo>
                  <a:lnTo>
                    <a:pt x="41" y="282"/>
                  </a:lnTo>
                  <a:cubicBezTo>
                    <a:pt x="0" y="363"/>
                    <a:pt x="0" y="403"/>
                    <a:pt x="41" y="484"/>
                  </a:cubicBezTo>
                  <a:lnTo>
                    <a:pt x="81" y="605"/>
                  </a:lnTo>
                  <a:lnTo>
                    <a:pt x="283" y="726"/>
                  </a:lnTo>
                  <a:cubicBezTo>
                    <a:pt x="333" y="743"/>
                    <a:pt x="383" y="753"/>
                    <a:pt x="430" y="753"/>
                  </a:cubicBezTo>
                  <a:cubicBezTo>
                    <a:pt x="497" y="753"/>
                    <a:pt x="558" y="733"/>
                    <a:pt x="605" y="686"/>
                  </a:cubicBezTo>
                  <a:lnTo>
                    <a:pt x="646" y="605"/>
                  </a:lnTo>
                  <a:lnTo>
                    <a:pt x="726" y="444"/>
                  </a:lnTo>
                  <a:lnTo>
                    <a:pt x="726" y="323"/>
                  </a:lnTo>
                  <a:lnTo>
                    <a:pt x="646" y="161"/>
                  </a:lnTo>
                  <a:lnTo>
                    <a:pt x="565" y="81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 rot="-9527801">
              <a:off x="1359652" y="1561676"/>
              <a:ext cx="13781" cy="19682"/>
            </a:xfrm>
            <a:custGeom>
              <a:avLst/>
              <a:gdLst/>
              <a:ahLst/>
              <a:cxnLst/>
              <a:rect l="l" t="t" r="r" b="b"/>
              <a:pathLst>
                <a:path w="404" h="577" extrusionOk="0">
                  <a:moveTo>
                    <a:pt x="246" y="1"/>
                  </a:moveTo>
                  <a:cubicBezTo>
                    <a:pt x="232" y="1"/>
                    <a:pt x="217" y="4"/>
                    <a:pt x="202" y="11"/>
                  </a:cubicBezTo>
                  <a:lnTo>
                    <a:pt x="122" y="213"/>
                  </a:lnTo>
                  <a:cubicBezTo>
                    <a:pt x="41" y="253"/>
                    <a:pt x="1" y="334"/>
                    <a:pt x="1" y="455"/>
                  </a:cubicBezTo>
                  <a:lnTo>
                    <a:pt x="162" y="576"/>
                  </a:lnTo>
                  <a:cubicBezTo>
                    <a:pt x="162" y="556"/>
                    <a:pt x="172" y="546"/>
                    <a:pt x="187" y="546"/>
                  </a:cubicBezTo>
                  <a:cubicBezTo>
                    <a:pt x="202" y="546"/>
                    <a:pt x="222" y="556"/>
                    <a:pt x="243" y="576"/>
                  </a:cubicBezTo>
                  <a:lnTo>
                    <a:pt x="404" y="415"/>
                  </a:lnTo>
                  <a:cubicBezTo>
                    <a:pt x="404" y="374"/>
                    <a:pt x="404" y="374"/>
                    <a:pt x="404" y="334"/>
                  </a:cubicBezTo>
                  <a:cubicBezTo>
                    <a:pt x="404" y="253"/>
                    <a:pt x="404" y="173"/>
                    <a:pt x="404" y="132"/>
                  </a:cubicBezTo>
                  <a:cubicBezTo>
                    <a:pt x="371" y="67"/>
                    <a:pt x="311" y="1"/>
                    <a:pt x="2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 rot="-9527801">
              <a:off x="1565233" y="1589795"/>
              <a:ext cx="16544" cy="14702"/>
            </a:xfrm>
            <a:custGeom>
              <a:avLst/>
              <a:gdLst/>
              <a:ahLst/>
              <a:cxnLst/>
              <a:rect l="l" t="t" r="r" b="b"/>
              <a:pathLst>
                <a:path w="485" h="431" extrusionOk="0">
                  <a:moveTo>
                    <a:pt x="212" y="1"/>
                  </a:moveTo>
                  <a:cubicBezTo>
                    <a:pt x="155" y="1"/>
                    <a:pt x="98" y="29"/>
                    <a:pt x="41" y="58"/>
                  </a:cubicBezTo>
                  <a:lnTo>
                    <a:pt x="1" y="179"/>
                  </a:lnTo>
                  <a:cubicBezTo>
                    <a:pt x="35" y="347"/>
                    <a:pt x="124" y="431"/>
                    <a:pt x="223" y="431"/>
                  </a:cubicBezTo>
                  <a:cubicBezTo>
                    <a:pt x="243" y="431"/>
                    <a:pt x="263" y="427"/>
                    <a:pt x="283" y="421"/>
                  </a:cubicBezTo>
                  <a:cubicBezTo>
                    <a:pt x="404" y="340"/>
                    <a:pt x="485" y="219"/>
                    <a:pt x="445" y="98"/>
                  </a:cubicBezTo>
                  <a:lnTo>
                    <a:pt x="324" y="17"/>
                  </a:lnTo>
                  <a:lnTo>
                    <a:pt x="283" y="17"/>
                  </a:lnTo>
                  <a:cubicBezTo>
                    <a:pt x="260" y="5"/>
                    <a:pt x="236" y="1"/>
                    <a:pt x="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 rot="-9527801">
              <a:off x="1704325" y="1438955"/>
              <a:ext cx="28927" cy="27528"/>
            </a:xfrm>
            <a:custGeom>
              <a:avLst/>
              <a:gdLst/>
              <a:ahLst/>
              <a:cxnLst/>
              <a:rect l="l" t="t" r="r" b="b"/>
              <a:pathLst>
                <a:path w="848" h="807" extrusionOk="0">
                  <a:moveTo>
                    <a:pt x="444" y="0"/>
                  </a:moveTo>
                  <a:lnTo>
                    <a:pt x="323" y="41"/>
                  </a:lnTo>
                  <a:cubicBezTo>
                    <a:pt x="122" y="81"/>
                    <a:pt x="1" y="242"/>
                    <a:pt x="1" y="444"/>
                  </a:cubicBezTo>
                  <a:lnTo>
                    <a:pt x="81" y="565"/>
                  </a:lnTo>
                  <a:lnTo>
                    <a:pt x="122" y="605"/>
                  </a:lnTo>
                  <a:cubicBezTo>
                    <a:pt x="202" y="726"/>
                    <a:pt x="323" y="807"/>
                    <a:pt x="485" y="807"/>
                  </a:cubicBezTo>
                  <a:lnTo>
                    <a:pt x="565" y="767"/>
                  </a:lnTo>
                  <a:lnTo>
                    <a:pt x="646" y="686"/>
                  </a:lnTo>
                  <a:cubicBezTo>
                    <a:pt x="807" y="605"/>
                    <a:pt x="848" y="404"/>
                    <a:pt x="767" y="242"/>
                  </a:cubicBezTo>
                  <a:cubicBezTo>
                    <a:pt x="767" y="162"/>
                    <a:pt x="727" y="121"/>
                    <a:pt x="646" y="41"/>
                  </a:cubicBezTo>
                  <a:lnTo>
                    <a:pt x="565" y="41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 rot="-9527801">
              <a:off x="1583564" y="1460904"/>
              <a:ext cx="26164" cy="27562"/>
            </a:xfrm>
            <a:custGeom>
              <a:avLst/>
              <a:gdLst/>
              <a:ahLst/>
              <a:cxnLst/>
              <a:rect l="l" t="t" r="r" b="b"/>
              <a:pathLst>
                <a:path w="767" h="808" extrusionOk="0">
                  <a:moveTo>
                    <a:pt x="323" y="1"/>
                  </a:moveTo>
                  <a:cubicBezTo>
                    <a:pt x="121" y="122"/>
                    <a:pt x="0" y="324"/>
                    <a:pt x="0" y="525"/>
                  </a:cubicBezTo>
                  <a:lnTo>
                    <a:pt x="41" y="687"/>
                  </a:lnTo>
                  <a:lnTo>
                    <a:pt x="202" y="807"/>
                  </a:lnTo>
                  <a:lnTo>
                    <a:pt x="323" y="807"/>
                  </a:lnTo>
                  <a:cubicBezTo>
                    <a:pt x="484" y="767"/>
                    <a:pt x="646" y="687"/>
                    <a:pt x="726" y="525"/>
                  </a:cubicBezTo>
                  <a:cubicBezTo>
                    <a:pt x="767" y="445"/>
                    <a:pt x="767" y="324"/>
                    <a:pt x="726" y="203"/>
                  </a:cubicBezTo>
                  <a:cubicBezTo>
                    <a:pt x="686" y="162"/>
                    <a:pt x="686" y="162"/>
                    <a:pt x="686" y="122"/>
                  </a:cubicBezTo>
                  <a:lnTo>
                    <a:pt x="605" y="41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 rot="-9527801">
              <a:off x="1857953" y="1560406"/>
              <a:ext cx="15180" cy="16885"/>
            </a:xfrm>
            <a:custGeom>
              <a:avLst/>
              <a:gdLst/>
              <a:ahLst/>
              <a:cxnLst/>
              <a:rect l="l" t="t" r="r" b="b"/>
              <a:pathLst>
                <a:path w="445" h="495" extrusionOk="0">
                  <a:moveTo>
                    <a:pt x="224" y="0"/>
                  </a:moveTo>
                  <a:cubicBezTo>
                    <a:pt x="203" y="0"/>
                    <a:pt x="183" y="4"/>
                    <a:pt x="162" y="11"/>
                  </a:cubicBezTo>
                  <a:lnTo>
                    <a:pt x="41" y="212"/>
                  </a:lnTo>
                  <a:cubicBezTo>
                    <a:pt x="41" y="253"/>
                    <a:pt x="0" y="293"/>
                    <a:pt x="0" y="373"/>
                  </a:cubicBezTo>
                  <a:lnTo>
                    <a:pt x="121" y="494"/>
                  </a:lnTo>
                  <a:lnTo>
                    <a:pt x="162" y="494"/>
                  </a:lnTo>
                  <a:cubicBezTo>
                    <a:pt x="242" y="494"/>
                    <a:pt x="323" y="494"/>
                    <a:pt x="404" y="454"/>
                  </a:cubicBezTo>
                  <a:lnTo>
                    <a:pt x="444" y="293"/>
                  </a:lnTo>
                  <a:lnTo>
                    <a:pt x="444" y="212"/>
                  </a:lnTo>
                  <a:cubicBezTo>
                    <a:pt x="411" y="79"/>
                    <a:pt x="322" y="0"/>
                    <a:pt x="2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 rot="-9527801">
              <a:off x="1537989" y="815669"/>
              <a:ext cx="39911" cy="49428"/>
            </a:xfrm>
            <a:custGeom>
              <a:avLst/>
              <a:gdLst/>
              <a:ahLst/>
              <a:cxnLst/>
              <a:rect l="l" t="t" r="r" b="b"/>
              <a:pathLst>
                <a:path w="1170" h="1449" extrusionOk="0">
                  <a:moveTo>
                    <a:pt x="701" y="1"/>
                  </a:moveTo>
                  <a:cubicBezTo>
                    <a:pt x="668" y="1"/>
                    <a:pt x="636" y="4"/>
                    <a:pt x="605" y="11"/>
                  </a:cubicBezTo>
                  <a:lnTo>
                    <a:pt x="403" y="172"/>
                  </a:lnTo>
                  <a:lnTo>
                    <a:pt x="323" y="252"/>
                  </a:lnTo>
                  <a:cubicBezTo>
                    <a:pt x="282" y="293"/>
                    <a:pt x="202" y="414"/>
                    <a:pt x="202" y="494"/>
                  </a:cubicBezTo>
                  <a:lnTo>
                    <a:pt x="121" y="615"/>
                  </a:lnTo>
                  <a:lnTo>
                    <a:pt x="40" y="736"/>
                  </a:lnTo>
                  <a:lnTo>
                    <a:pt x="40" y="817"/>
                  </a:lnTo>
                  <a:cubicBezTo>
                    <a:pt x="0" y="898"/>
                    <a:pt x="0" y="978"/>
                    <a:pt x="0" y="1059"/>
                  </a:cubicBezTo>
                  <a:lnTo>
                    <a:pt x="121" y="1301"/>
                  </a:lnTo>
                  <a:lnTo>
                    <a:pt x="282" y="1382"/>
                  </a:lnTo>
                  <a:lnTo>
                    <a:pt x="363" y="1422"/>
                  </a:lnTo>
                  <a:cubicBezTo>
                    <a:pt x="430" y="1439"/>
                    <a:pt x="490" y="1449"/>
                    <a:pt x="546" y="1449"/>
                  </a:cubicBezTo>
                  <a:cubicBezTo>
                    <a:pt x="625" y="1449"/>
                    <a:pt x="695" y="1429"/>
                    <a:pt x="766" y="1382"/>
                  </a:cubicBezTo>
                  <a:lnTo>
                    <a:pt x="887" y="1220"/>
                  </a:lnTo>
                  <a:lnTo>
                    <a:pt x="968" y="1059"/>
                  </a:lnTo>
                  <a:lnTo>
                    <a:pt x="968" y="978"/>
                  </a:lnTo>
                  <a:lnTo>
                    <a:pt x="1089" y="817"/>
                  </a:lnTo>
                  <a:lnTo>
                    <a:pt x="1170" y="656"/>
                  </a:lnTo>
                  <a:lnTo>
                    <a:pt x="1170" y="373"/>
                  </a:lnTo>
                  <a:cubicBezTo>
                    <a:pt x="1067" y="101"/>
                    <a:pt x="879" y="1"/>
                    <a:pt x="7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 rot="-9527801">
              <a:off x="1736219" y="702689"/>
              <a:ext cx="22070" cy="25891"/>
            </a:xfrm>
            <a:custGeom>
              <a:avLst/>
              <a:gdLst/>
              <a:ahLst/>
              <a:cxnLst/>
              <a:rect l="l" t="t" r="r" b="b"/>
              <a:pathLst>
                <a:path w="647" h="759" extrusionOk="0">
                  <a:moveTo>
                    <a:pt x="348" y="0"/>
                  </a:moveTo>
                  <a:cubicBezTo>
                    <a:pt x="248" y="0"/>
                    <a:pt x="142" y="46"/>
                    <a:pt x="81" y="137"/>
                  </a:cubicBezTo>
                  <a:cubicBezTo>
                    <a:pt x="1" y="217"/>
                    <a:pt x="1" y="379"/>
                    <a:pt x="41" y="500"/>
                  </a:cubicBezTo>
                  <a:cubicBezTo>
                    <a:pt x="81" y="621"/>
                    <a:pt x="162" y="701"/>
                    <a:pt x="243" y="741"/>
                  </a:cubicBezTo>
                  <a:cubicBezTo>
                    <a:pt x="266" y="753"/>
                    <a:pt x="294" y="758"/>
                    <a:pt x="322" y="758"/>
                  </a:cubicBezTo>
                  <a:cubicBezTo>
                    <a:pt x="391" y="758"/>
                    <a:pt x="468" y="730"/>
                    <a:pt x="525" y="701"/>
                  </a:cubicBezTo>
                  <a:lnTo>
                    <a:pt x="565" y="621"/>
                  </a:lnTo>
                  <a:lnTo>
                    <a:pt x="606" y="540"/>
                  </a:lnTo>
                  <a:lnTo>
                    <a:pt x="646" y="419"/>
                  </a:lnTo>
                  <a:lnTo>
                    <a:pt x="646" y="298"/>
                  </a:lnTo>
                  <a:lnTo>
                    <a:pt x="606" y="177"/>
                  </a:lnTo>
                  <a:lnTo>
                    <a:pt x="565" y="137"/>
                  </a:lnTo>
                  <a:lnTo>
                    <a:pt x="485" y="56"/>
                  </a:lnTo>
                  <a:lnTo>
                    <a:pt x="444" y="16"/>
                  </a:lnTo>
                  <a:cubicBezTo>
                    <a:pt x="414" y="5"/>
                    <a:pt x="381" y="0"/>
                    <a:pt x="3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 rot="-9527801">
              <a:off x="1875528" y="835184"/>
              <a:ext cx="39911" cy="42708"/>
            </a:xfrm>
            <a:custGeom>
              <a:avLst/>
              <a:gdLst/>
              <a:ahLst/>
              <a:cxnLst/>
              <a:rect l="l" t="t" r="r" b="b"/>
              <a:pathLst>
                <a:path w="1170" h="1252" extrusionOk="0">
                  <a:moveTo>
                    <a:pt x="525" y="1"/>
                  </a:moveTo>
                  <a:cubicBezTo>
                    <a:pt x="162" y="122"/>
                    <a:pt x="0" y="525"/>
                    <a:pt x="81" y="888"/>
                  </a:cubicBezTo>
                  <a:cubicBezTo>
                    <a:pt x="121" y="969"/>
                    <a:pt x="162" y="1090"/>
                    <a:pt x="242" y="1130"/>
                  </a:cubicBezTo>
                  <a:lnTo>
                    <a:pt x="404" y="1211"/>
                  </a:lnTo>
                  <a:lnTo>
                    <a:pt x="525" y="1251"/>
                  </a:lnTo>
                  <a:lnTo>
                    <a:pt x="686" y="1251"/>
                  </a:lnTo>
                  <a:lnTo>
                    <a:pt x="928" y="1170"/>
                  </a:lnTo>
                  <a:lnTo>
                    <a:pt x="1089" y="1009"/>
                  </a:lnTo>
                  <a:lnTo>
                    <a:pt x="1170" y="807"/>
                  </a:lnTo>
                  <a:lnTo>
                    <a:pt x="1170" y="565"/>
                  </a:lnTo>
                  <a:lnTo>
                    <a:pt x="1049" y="243"/>
                  </a:lnTo>
                  <a:lnTo>
                    <a:pt x="888" y="81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 rot="-9527801">
              <a:off x="1619619" y="834683"/>
              <a:ext cx="39945" cy="39297"/>
            </a:xfrm>
            <a:custGeom>
              <a:avLst/>
              <a:gdLst/>
              <a:ahLst/>
              <a:cxnLst/>
              <a:rect l="l" t="t" r="r" b="b"/>
              <a:pathLst>
                <a:path w="1171" h="1152" extrusionOk="0">
                  <a:moveTo>
                    <a:pt x="556" y="0"/>
                  </a:moveTo>
                  <a:cubicBezTo>
                    <a:pt x="413" y="0"/>
                    <a:pt x="270" y="36"/>
                    <a:pt x="162" y="144"/>
                  </a:cubicBezTo>
                  <a:lnTo>
                    <a:pt x="81" y="305"/>
                  </a:lnTo>
                  <a:lnTo>
                    <a:pt x="1" y="426"/>
                  </a:lnTo>
                  <a:lnTo>
                    <a:pt x="1" y="708"/>
                  </a:lnTo>
                  <a:cubicBezTo>
                    <a:pt x="122" y="991"/>
                    <a:pt x="364" y="1152"/>
                    <a:pt x="646" y="1152"/>
                  </a:cubicBezTo>
                  <a:lnTo>
                    <a:pt x="727" y="1152"/>
                  </a:lnTo>
                  <a:lnTo>
                    <a:pt x="888" y="1112"/>
                  </a:lnTo>
                  <a:lnTo>
                    <a:pt x="1009" y="1031"/>
                  </a:lnTo>
                  <a:lnTo>
                    <a:pt x="1130" y="870"/>
                  </a:lnTo>
                  <a:cubicBezTo>
                    <a:pt x="1170" y="708"/>
                    <a:pt x="1170" y="587"/>
                    <a:pt x="1130" y="426"/>
                  </a:cubicBezTo>
                  <a:cubicBezTo>
                    <a:pt x="1090" y="224"/>
                    <a:pt x="928" y="103"/>
                    <a:pt x="767" y="23"/>
                  </a:cubicBezTo>
                  <a:cubicBezTo>
                    <a:pt x="700" y="9"/>
                    <a:pt x="628" y="0"/>
                    <a:pt x="5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 rot="-9527801">
              <a:off x="1217568" y="696867"/>
              <a:ext cx="22070" cy="26198"/>
            </a:xfrm>
            <a:custGeom>
              <a:avLst/>
              <a:gdLst/>
              <a:ahLst/>
              <a:cxnLst/>
              <a:rect l="l" t="t" r="r" b="b"/>
              <a:pathLst>
                <a:path w="647" h="768" extrusionOk="0">
                  <a:moveTo>
                    <a:pt x="243" y="1"/>
                  </a:moveTo>
                  <a:lnTo>
                    <a:pt x="82" y="41"/>
                  </a:lnTo>
                  <a:cubicBezTo>
                    <a:pt x="1" y="162"/>
                    <a:pt x="1" y="323"/>
                    <a:pt x="82" y="444"/>
                  </a:cubicBezTo>
                  <a:cubicBezTo>
                    <a:pt x="122" y="525"/>
                    <a:pt x="162" y="565"/>
                    <a:pt x="162" y="646"/>
                  </a:cubicBezTo>
                  <a:lnTo>
                    <a:pt x="324" y="767"/>
                  </a:lnTo>
                  <a:lnTo>
                    <a:pt x="606" y="646"/>
                  </a:lnTo>
                  <a:lnTo>
                    <a:pt x="646" y="444"/>
                  </a:lnTo>
                  <a:cubicBezTo>
                    <a:pt x="566" y="364"/>
                    <a:pt x="525" y="323"/>
                    <a:pt x="485" y="243"/>
                  </a:cubicBezTo>
                  <a:cubicBezTo>
                    <a:pt x="404" y="162"/>
                    <a:pt x="324" y="81"/>
                    <a:pt x="2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"/>
            <p:cNvSpPr/>
            <p:nvPr/>
          </p:nvSpPr>
          <p:spPr>
            <a:xfrm rot="-9527801">
              <a:off x="1673170" y="1032396"/>
              <a:ext cx="33054" cy="35920"/>
            </a:xfrm>
            <a:custGeom>
              <a:avLst/>
              <a:gdLst/>
              <a:ahLst/>
              <a:cxnLst/>
              <a:rect l="l" t="t" r="r" b="b"/>
              <a:pathLst>
                <a:path w="969" h="1053" extrusionOk="0">
                  <a:moveTo>
                    <a:pt x="404" y="1"/>
                  </a:moveTo>
                  <a:lnTo>
                    <a:pt x="323" y="41"/>
                  </a:lnTo>
                  <a:lnTo>
                    <a:pt x="162" y="202"/>
                  </a:lnTo>
                  <a:lnTo>
                    <a:pt x="41" y="404"/>
                  </a:lnTo>
                  <a:cubicBezTo>
                    <a:pt x="41" y="485"/>
                    <a:pt x="0" y="565"/>
                    <a:pt x="41" y="646"/>
                  </a:cubicBezTo>
                  <a:lnTo>
                    <a:pt x="162" y="888"/>
                  </a:lnTo>
                  <a:lnTo>
                    <a:pt x="323" y="969"/>
                  </a:lnTo>
                  <a:lnTo>
                    <a:pt x="404" y="1009"/>
                  </a:lnTo>
                  <a:cubicBezTo>
                    <a:pt x="450" y="1040"/>
                    <a:pt x="502" y="1053"/>
                    <a:pt x="555" y="1053"/>
                  </a:cubicBezTo>
                  <a:cubicBezTo>
                    <a:pt x="642" y="1053"/>
                    <a:pt x="732" y="1018"/>
                    <a:pt x="807" y="969"/>
                  </a:cubicBezTo>
                  <a:lnTo>
                    <a:pt x="928" y="807"/>
                  </a:lnTo>
                  <a:lnTo>
                    <a:pt x="968" y="646"/>
                  </a:lnTo>
                  <a:lnTo>
                    <a:pt x="968" y="444"/>
                  </a:lnTo>
                  <a:lnTo>
                    <a:pt x="928" y="283"/>
                  </a:lnTo>
                  <a:lnTo>
                    <a:pt x="767" y="81"/>
                  </a:lnTo>
                  <a:lnTo>
                    <a:pt x="60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"/>
            <p:cNvSpPr/>
            <p:nvPr/>
          </p:nvSpPr>
          <p:spPr>
            <a:xfrm rot="-9527801">
              <a:off x="1547831" y="1050862"/>
              <a:ext cx="35783" cy="37182"/>
            </a:xfrm>
            <a:custGeom>
              <a:avLst/>
              <a:gdLst/>
              <a:ahLst/>
              <a:cxnLst/>
              <a:rect l="l" t="t" r="r" b="b"/>
              <a:pathLst>
                <a:path w="1049" h="1090" extrusionOk="0">
                  <a:moveTo>
                    <a:pt x="282" y="0"/>
                  </a:moveTo>
                  <a:lnTo>
                    <a:pt x="161" y="81"/>
                  </a:lnTo>
                  <a:lnTo>
                    <a:pt x="81" y="202"/>
                  </a:lnTo>
                  <a:cubicBezTo>
                    <a:pt x="0" y="363"/>
                    <a:pt x="0" y="525"/>
                    <a:pt x="81" y="686"/>
                  </a:cubicBezTo>
                  <a:cubicBezTo>
                    <a:pt x="121" y="847"/>
                    <a:pt x="242" y="1009"/>
                    <a:pt x="444" y="1089"/>
                  </a:cubicBezTo>
                  <a:lnTo>
                    <a:pt x="645" y="1089"/>
                  </a:lnTo>
                  <a:lnTo>
                    <a:pt x="807" y="1009"/>
                  </a:lnTo>
                  <a:lnTo>
                    <a:pt x="968" y="888"/>
                  </a:lnTo>
                  <a:cubicBezTo>
                    <a:pt x="1049" y="726"/>
                    <a:pt x="1049" y="525"/>
                    <a:pt x="1008" y="363"/>
                  </a:cubicBezTo>
                  <a:cubicBezTo>
                    <a:pt x="928" y="121"/>
                    <a:pt x="686" y="0"/>
                    <a:pt x="4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 rot="-9527801">
              <a:off x="1295543" y="1023597"/>
              <a:ext cx="15146" cy="19307"/>
            </a:xfrm>
            <a:custGeom>
              <a:avLst/>
              <a:gdLst/>
              <a:ahLst/>
              <a:cxnLst/>
              <a:rect l="l" t="t" r="r" b="b"/>
              <a:pathLst>
                <a:path w="444" h="566" extrusionOk="0">
                  <a:moveTo>
                    <a:pt x="282" y="1"/>
                  </a:moveTo>
                  <a:cubicBezTo>
                    <a:pt x="202" y="1"/>
                    <a:pt x="121" y="41"/>
                    <a:pt x="81" y="122"/>
                  </a:cubicBezTo>
                  <a:cubicBezTo>
                    <a:pt x="0" y="283"/>
                    <a:pt x="41" y="445"/>
                    <a:pt x="162" y="566"/>
                  </a:cubicBezTo>
                  <a:lnTo>
                    <a:pt x="323" y="566"/>
                  </a:lnTo>
                  <a:lnTo>
                    <a:pt x="363" y="364"/>
                  </a:lnTo>
                  <a:cubicBezTo>
                    <a:pt x="444" y="283"/>
                    <a:pt x="444" y="203"/>
                    <a:pt x="403" y="122"/>
                  </a:cubicBezTo>
                  <a:lnTo>
                    <a:pt x="363" y="41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 rot="-9527801">
              <a:off x="1343161" y="928295"/>
              <a:ext cx="23435" cy="26710"/>
            </a:xfrm>
            <a:custGeom>
              <a:avLst/>
              <a:gdLst/>
              <a:ahLst/>
              <a:cxnLst/>
              <a:rect l="l" t="t" r="r" b="b"/>
              <a:pathLst>
                <a:path w="687" h="783" extrusionOk="0">
                  <a:moveTo>
                    <a:pt x="404" y="1"/>
                  </a:moveTo>
                  <a:cubicBezTo>
                    <a:pt x="283" y="1"/>
                    <a:pt x="162" y="41"/>
                    <a:pt x="81" y="162"/>
                  </a:cubicBezTo>
                  <a:cubicBezTo>
                    <a:pt x="1" y="283"/>
                    <a:pt x="1" y="404"/>
                    <a:pt x="41" y="525"/>
                  </a:cubicBezTo>
                  <a:cubicBezTo>
                    <a:pt x="81" y="646"/>
                    <a:pt x="162" y="767"/>
                    <a:pt x="283" y="767"/>
                  </a:cubicBezTo>
                  <a:cubicBezTo>
                    <a:pt x="313" y="777"/>
                    <a:pt x="343" y="782"/>
                    <a:pt x="373" y="782"/>
                  </a:cubicBezTo>
                  <a:cubicBezTo>
                    <a:pt x="462" y="782"/>
                    <a:pt x="545" y="737"/>
                    <a:pt x="606" y="646"/>
                  </a:cubicBezTo>
                  <a:lnTo>
                    <a:pt x="646" y="606"/>
                  </a:lnTo>
                  <a:lnTo>
                    <a:pt x="686" y="445"/>
                  </a:lnTo>
                  <a:lnTo>
                    <a:pt x="686" y="364"/>
                  </a:lnTo>
                  <a:lnTo>
                    <a:pt x="646" y="203"/>
                  </a:lnTo>
                  <a:lnTo>
                    <a:pt x="565" y="122"/>
                  </a:lnTo>
                  <a:lnTo>
                    <a:pt x="485" y="41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 rot="-9527801">
              <a:off x="1606046" y="475556"/>
              <a:ext cx="15180" cy="16544"/>
            </a:xfrm>
            <a:custGeom>
              <a:avLst/>
              <a:gdLst/>
              <a:ahLst/>
              <a:cxnLst/>
              <a:rect l="l" t="t" r="r" b="b"/>
              <a:pathLst>
                <a:path w="445" h="485" extrusionOk="0">
                  <a:moveTo>
                    <a:pt x="121" y="1"/>
                  </a:moveTo>
                  <a:lnTo>
                    <a:pt x="0" y="202"/>
                  </a:lnTo>
                  <a:lnTo>
                    <a:pt x="41" y="243"/>
                  </a:lnTo>
                  <a:cubicBezTo>
                    <a:pt x="41" y="283"/>
                    <a:pt x="41" y="283"/>
                    <a:pt x="41" y="323"/>
                  </a:cubicBezTo>
                  <a:cubicBezTo>
                    <a:pt x="41" y="364"/>
                    <a:pt x="81" y="444"/>
                    <a:pt x="162" y="485"/>
                  </a:cubicBezTo>
                  <a:cubicBezTo>
                    <a:pt x="242" y="485"/>
                    <a:pt x="323" y="485"/>
                    <a:pt x="404" y="444"/>
                  </a:cubicBezTo>
                  <a:lnTo>
                    <a:pt x="404" y="364"/>
                  </a:lnTo>
                  <a:cubicBezTo>
                    <a:pt x="444" y="323"/>
                    <a:pt x="444" y="243"/>
                    <a:pt x="404" y="202"/>
                  </a:cubicBezTo>
                  <a:cubicBezTo>
                    <a:pt x="363" y="41"/>
                    <a:pt x="202" y="41"/>
                    <a:pt x="1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 rot="-9527801">
              <a:off x="1560542" y="1180655"/>
              <a:ext cx="39945" cy="39911"/>
            </a:xfrm>
            <a:custGeom>
              <a:avLst/>
              <a:gdLst/>
              <a:ahLst/>
              <a:cxnLst/>
              <a:rect l="l" t="t" r="r" b="b"/>
              <a:pathLst>
                <a:path w="1171" h="1170" extrusionOk="0">
                  <a:moveTo>
                    <a:pt x="606" y="0"/>
                  </a:moveTo>
                  <a:cubicBezTo>
                    <a:pt x="364" y="0"/>
                    <a:pt x="162" y="121"/>
                    <a:pt x="41" y="323"/>
                  </a:cubicBezTo>
                  <a:lnTo>
                    <a:pt x="1" y="484"/>
                  </a:lnTo>
                  <a:lnTo>
                    <a:pt x="1" y="645"/>
                  </a:lnTo>
                  <a:lnTo>
                    <a:pt x="41" y="807"/>
                  </a:lnTo>
                  <a:cubicBezTo>
                    <a:pt x="162" y="968"/>
                    <a:pt x="364" y="1089"/>
                    <a:pt x="566" y="1170"/>
                  </a:cubicBezTo>
                  <a:lnTo>
                    <a:pt x="727" y="1170"/>
                  </a:lnTo>
                  <a:lnTo>
                    <a:pt x="848" y="1129"/>
                  </a:lnTo>
                  <a:lnTo>
                    <a:pt x="1009" y="1008"/>
                  </a:lnTo>
                  <a:cubicBezTo>
                    <a:pt x="1130" y="847"/>
                    <a:pt x="1170" y="645"/>
                    <a:pt x="1090" y="444"/>
                  </a:cubicBezTo>
                  <a:cubicBezTo>
                    <a:pt x="1049" y="202"/>
                    <a:pt x="848" y="40"/>
                    <a:pt x="6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"/>
            <p:cNvSpPr/>
            <p:nvPr/>
          </p:nvSpPr>
          <p:spPr>
            <a:xfrm rot="-9527801">
              <a:off x="2063771" y="930861"/>
              <a:ext cx="27562" cy="27085"/>
            </a:xfrm>
            <a:custGeom>
              <a:avLst/>
              <a:gdLst/>
              <a:ahLst/>
              <a:cxnLst/>
              <a:rect l="l" t="t" r="r" b="b"/>
              <a:pathLst>
                <a:path w="808" h="794" extrusionOk="0">
                  <a:moveTo>
                    <a:pt x="364" y="1"/>
                  </a:moveTo>
                  <a:cubicBezTo>
                    <a:pt x="283" y="41"/>
                    <a:pt x="202" y="82"/>
                    <a:pt x="122" y="162"/>
                  </a:cubicBezTo>
                  <a:lnTo>
                    <a:pt x="81" y="162"/>
                  </a:lnTo>
                  <a:lnTo>
                    <a:pt x="1" y="323"/>
                  </a:lnTo>
                  <a:lnTo>
                    <a:pt x="1" y="444"/>
                  </a:lnTo>
                  <a:lnTo>
                    <a:pt x="1" y="525"/>
                  </a:lnTo>
                  <a:cubicBezTo>
                    <a:pt x="41" y="646"/>
                    <a:pt x="122" y="727"/>
                    <a:pt x="243" y="767"/>
                  </a:cubicBezTo>
                  <a:cubicBezTo>
                    <a:pt x="293" y="784"/>
                    <a:pt x="350" y="794"/>
                    <a:pt x="411" y="794"/>
                  </a:cubicBezTo>
                  <a:cubicBezTo>
                    <a:pt x="497" y="794"/>
                    <a:pt x="592" y="774"/>
                    <a:pt x="686" y="727"/>
                  </a:cubicBezTo>
                  <a:lnTo>
                    <a:pt x="727" y="646"/>
                  </a:lnTo>
                  <a:lnTo>
                    <a:pt x="807" y="485"/>
                  </a:lnTo>
                  <a:lnTo>
                    <a:pt x="807" y="364"/>
                  </a:lnTo>
                  <a:lnTo>
                    <a:pt x="807" y="323"/>
                  </a:lnTo>
                  <a:cubicBezTo>
                    <a:pt x="767" y="203"/>
                    <a:pt x="686" y="82"/>
                    <a:pt x="5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 rot="-9527801">
              <a:off x="1766592" y="1057350"/>
              <a:ext cx="31690" cy="36602"/>
            </a:xfrm>
            <a:custGeom>
              <a:avLst/>
              <a:gdLst/>
              <a:ahLst/>
              <a:cxnLst/>
              <a:rect l="l" t="t" r="r" b="b"/>
              <a:pathLst>
                <a:path w="929" h="1073" extrusionOk="0">
                  <a:moveTo>
                    <a:pt x="404" y="1"/>
                  </a:moveTo>
                  <a:lnTo>
                    <a:pt x="243" y="41"/>
                  </a:lnTo>
                  <a:lnTo>
                    <a:pt x="81" y="243"/>
                  </a:lnTo>
                  <a:lnTo>
                    <a:pt x="1" y="445"/>
                  </a:lnTo>
                  <a:lnTo>
                    <a:pt x="1" y="687"/>
                  </a:lnTo>
                  <a:cubicBezTo>
                    <a:pt x="115" y="1002"/>
                    <a:pt x="291" y="1073"/>
                    <a:pt x="427" y="1073"/>
                  </a:cubicBezTo>
                  <a:cubicBezTo>
                    <a:pt x="482" y="1073"/>
                    <a:pt x="530" y="1061"/>
                    <a:pt x="565" y="1049"/>
                  </a:cubicBezTo>
                  <a:lnTo>
                    <a:pt x="727" y="928"/>
                  </a:lnTo>
                  <a:lnTo>
                    <a:pt x="888" y="727"/>
                  </a:lnTo>
                  <a:cubicBezTo>
                    <a:pt x="928" y="606"/>
                    <a:pt x="928" y="485"/>
                    <a:pt x="928" y="364"/>
                  </a:cubicBezTo>
                  <a:lnTo>
                    <a:pt x="807" y="122"/>
                  </a:lnTo>
                  <a:lnTo>
                    <a:pt x="646" y="41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 rot="-9527801">
              <a:off x="1809023" y="1291630"/>
              <a:ext cx="38546" cy="42810"/>
            </a:xfrm>
            <a:custGeom>
              <a:avLst/>
              <a:gdLst/>
              <a:ahLst/>
              <a:cxnLst/>
              <a:rect l="l" t="t" r="r" b="b"/>
              <a:pathLst>
                <a:path w="1130" h="1255" extrusionOk="0">
                  <a:moveTo>
                    <a:pt x="528" y="1"/>
                  </a:moveTo>
                  <a:cubicBezTo>
                    <a:pt x="417" y="1"/>
                    <a:pt x="301" y="35"/>
                    <a:pt x="202" y="85"/>
                  </a:cubicBezTo>
                  <a:lnTo>
                    <a:pt x="81" y="246"/>
                  </a:lnTo>
                  <a:lnTo>
                    <a:pt x="0" y="408"/>
                  </a:lnTo>
                  <a:lnTo>
                    <a:pt x="0" y="609"/>
                  </a:lnTo>
                  <a:cubicBezTo>
                    <a:pt x="0" y="649"/>
                    <a:pt x="40" y="690"/>
                    <a:pt x="40" y="730"/>
                  </a:cubicBezTo>
                  <a:cubicBezTo>
                    <a:pt x="121" y="1053"/>
                    <a:pt x="403" y="1254"/>
                    <a:pt x="726" y="1254"/>
                  </a:cubicBezTo>
                  <a:lnTo>
                    <a:pt x="887" y="1174"/>
                  </a:lnTo>
                  <a:lnTo>
                    <a:pt x="968" y="1093"/>
                  </a:lnTo>
                  <a:lnTo>
                    <a:pt x="1089" y="972"/>
                  </a:lnTo>
                  <a:cubicBezTo>
                    <a:pt x="1129" y="770"/>
                    <a:pt x="1129" y="609"/>
                    <a:pt x="1089" y="448"/>
                  </a:cubicBezTo>
                  <a:cubicBezTo>
                    <a:pt x="1008" y="246"/>
                    <a:pt x="887" y="125"/>
                    <a:pt x="726" y="45"/>
                  </a:cubicBezTo>
                  <a:cubicBezTo>
                    <a:pt x="664" y="14"/>
                    <a:pt x="597" y="1"/>
                    <a:pt x="5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 rot="-9527801">
              <a:off x="1474706" y="666969"/>
              <a:ext cx="23401" cy="23401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242" y="0"/>
                  </a:moveTo>
                  <a:lnTo>
                    <a:pt x="161" y="81"/>
                  </a:lnTo>
                  <a:lnTo>
                    <a:pt x="40" y="242"/>
                  </a:lnTo>
                  <a:cubicBezTo>
                    <a:pt x="0" y="283"/>
                    <a:pt x="0" y="363"/>
                    <a:pt x="40" y="444"/>
                  </a:cubicBezTo>
                  <a:lnTo>
                    <a:pt x="81" y="565"/>
                  </a:lnTo>
                  <a:lnTo>
                    <a:pt x="282" y="686"/>
                  </a:lnTo>
                  <a:lnTo>
                    <a:pt x="444" y="686"/>
                  </a:lnTo>
                  <a:lnTo>
                    <a:pt x="524" y="605"/>
                  </a:lnTo>
                  <a:lnTo>
                    <a:pt x="645" y="404"/>
                  </a:lnTo>
                  <a:cubicBezTo>
                    <a:pt x="686" y="363"/>
                    <a:pt x="686" y="283"/>
                    <a:pt x="686" y="242"/>
                  </a:cubicBezTo>
                  <a:lnTo>
                    <a:pt x="605" y="162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 rot="-9527801">
              <a:off x="2100858" y="669152"/>
              <a:ext cx="19307" cy="15419"/>
            </a:xfrm>
            <a:custGeom>
              <a:avLst/>
              <a:gdLst/>
              <a:ahLst/>
              <a:cxnLst/>
              <a:rect l="l" t="t" r="r" b="b"/>
              <a:pathLst>
                <a:path w="566" h="452" extrusionOk="0">
                  <a:moveTo>
                    <a:pt x="330" y="0"/>
                  </a:moveTo>
                  <a:cubicBezTo>
                    <a:pt x="289" y="0"/>
                    <a:pt x="245" y="10"/>
                    <a:pt x="202" y="32"/>
                  </a:cubicBezTo>
                  <a:cubicBezTo>
                    <a:pt x="81" y="72"/>
                    <a:pt x="1" y="193"/>
                    <a:pt x="41" y="355"/>
                  </a:cubicBezTo>
                  <a:lnTo>
                    <a:pt x="121" y="435"/>
                  </a:lnTo>
                  <a:cubicBezTo>
                    <a:pt x="154" y="446"/>
                    <a:pt x="189" y="451"/>
                    <a:pt x="225" y="451"/>
                  </a:cubicBezTo>
                  <a:cubicBezTo>
                    <a:pt x="323" y="451"/>
                    <a:pt x="425" y="414"/>
                    <a:pt x="484" y="355"/>
                  </a:cubicBezTo>
                  <a:lnTo>
                    <a:pt x="565" y="234"/>
                  </a:lnTo>
                  <a:lnTo>
                    <a:pt x="565" y="193"/>
                  </a:lnTo>
                  <a:cubicBezTo>
                    <a:pt x="536" y="75"/>
                    <a:pt x="441" y="0"/>
                    <a:pt x="3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" name="Google Shape;205;p3"/>
          <p:cNvSpPr txBox="1">
            <a:spLocks noGrp="1"/>
          </p:cNvSpPr>
          <p:nvPr>
            <p:ph type="title"/>
          </p:nvPr>
        </p:nvSpPr>
        <p:spPr>
          <a:xfrm>
            <a:off x="3379500" y="2470896"/>
            <a:ext cx="23850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C8D05"/>
              </a:buClr>
              <a:buSzPts val="4500"/>
              <a:buNone/>
              <a:defRPr sz="4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500"/>
              <a:buNone/>
              <a:defRPr sz="45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500"/>
              <a:buNone/>
              <a:defRPr sz="45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500"/>
              <a:buNone/>
              <a:defRPr sz="45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500"/>
              <a:buNone/>
              <a:defRPr sz="45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500"/>
              <a:buNone/>
              <a:defRPr sz="45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500"/>
              <a:buNone/>
              <a:defRPr sz="45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500"/>
              <a:buNone/>
              <a:defRPr sz="45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500"/>
              <a:buNone/>
              <a:defRPr sz="45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3"/>
          <p:cNvSpPr txBox="1">
            <a:spLocks noGrp="1"/>
          </p:cNvSpPr>
          <p:nvPr>
            <p:ph type="title" idx="2" hasCustomPrompt="1"/>
          </p:nvPr>
        </p:nvSpPr>
        <p:spPr>
          <a:xfrm>
            <a:off x="3379500" y="1199075"/>
            <a:ext cx="2385000" cy="128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None/>
              <a:defRPr sz="8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7" name="Google Shape;207;p3"/>
          <p:cNvSpPr txBox="1">
            <a:spLocks noGrp="1"/>
          </p:cNvSpPr>
          <p:nvPr>
            <p:ph type="subTitle" idx="1"/>
          </p:nvPr>
        </p:nvSpPr>
        <p:spPr>
          <a:xfrm>
            <a:off x="2826750" y="3220038"/>
            <a:ext cx="34905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"/>
          <p:cNvSpPr txBox="1">
            <a:spLocks noGrp="1"/>
          </p:cNvSpPr>
          <p:nvPr>
            <p:ph type="body" idx="1"/>
          </p:nvPr>
        </p:nvSpPr>
        <p:spPr>
          <a:xfrm>
            <a:off x="896000" y="1152475"/>
            <a:ext cx="7281600" cy="3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grpSp>
        <p:nvGrpSpPr>
          <p:cNvPr id="210" name="Google Shape;210;p4"/>
          <p:cNvGrpSpPr/>
          <p:nvPr/>
        </p:nvGrpSpPr>
        <p:grpSpPr>
          <a:xfrm rot="6208042">
            <a:off x="8180715" y="49402"/>
            <a:ext cx="1095906" cy="870574"/>
            <a:chOff x="2408692" y="-569353"/>
            <a:chExt cx="3769974" cy="2558659"/>
          </a:xfrm>
        </p:grpSpPr>
        <p:sp>
          <p:nvSpPr>
            <p:cNvPr id="211" name="Google Shape;211;p4"/>
            <p:cNvSpPr/>
            <p:nvPr/>
          </p:nvSpPr>
          <p:spPr>
            <a:xfrm rot="-5400000">
              <a:off x="2983957" y="-632355"/>
              <a:ext cx="1179387" cy="2329918"/>
            </a:xfrm>
            <a:custGeom>
              <a:avLst/>
              <a:gdLst/>
              <a:ahLst/>
              <a:cxnLst/>
              <a:rect l="l" t="t" r="r" b="b"/>
              <a:pathLst>
                <a:path w="34576" h="68306" extrusionOk="0">
                  <a:moveTo>
                    <a:pt x="34323" y="1"/>
                  </a:moveTo>
                  <a:cubicBezTo>
                    <a:pt x="34241" y="1"/>
                    <a:pt x="34164" y="46"/>
                    <a:pt x="34148" y="144"/>
                  </a:cubicBezTo>
                  <a:cubicBezTo>
                    <a:pt x="33220" y="4983"/>
                    <a:pt x="32051" y="9782"/>
                    <a:pt x="30599" y="14501"/>
                  </a:cubicBezTo>
                  <a:cubicBezTo>
                    <a:pt x="29147" y="19219"/>
                    <a:pt x="27453" y="23857"/>
                    <a:pt x="25477" y="28374"/>
                  </a:cubicBezTo>
                  <a:cubicBezTo>
                    <a:pt x="23501" y="32972"/>
                    <a:pt x="21283" y="37489"/>
                    <a:pt x="18823" y="41884"/>
                  </a:cubicBezTo>
                  <a:cubicBezTo>
                    <a:pt x="16363" y="46240"/>
                    <a:pt x="13701" y="50515"/>
                    <a:pt x="10798" y="54588"/>
                  </a:cubicBezTo>
                  <a:cubicBezTo>
                    <a:pt x="7853" y="58742"/>
                    <a:pt x="4708" y="62735"/>
                    <a:pt x="1401" y="66566"/>
                  </a:cubicBezTo>
                  <a:cubicBezTo>
                    <a:pt x="957" y="67009"/>
                    <a:pt x="554" y="67493"/>
                    <a:pt x="151" y="67937"/>
                  </a:cubicBezTo>
                  <a:cubicBezTo>
                    <a:pt x="0" y="68088"/>
                    <a:pt x="142" y="68306"/>
                    <a:pt x="291" y="68306"/>
                  </a:cubicBezTo>
                  <a:cubicBezTo>
                    <a:pt x="341" y="68306"/>
                    <a:pt x="392" y="68281"/>
                    <a:pt x="433" y="68219"/>
                  </a:cubicBezTo>
                  <a:cubicBezTo>
                    <a:pt x="3821" y="64469"/>
                    <a:pt x="7007" y="60516"/>
                    <a:pt x="10031" y="56403"/>
                  </a:cubicBezTo>
                  <a:cubicBezTo>
                    <a:pt x="12975" y="52289"/>
                    <a:pt x="15758" y="48055"/>
                    <a:pt x="18258" y="43659"/>
                  </a:cubicBezTo>
                  <a:cubicBezTo>
                    <a:pt x="20759" y="39344"/>
                    <a:pt x="23058" y="34907"/>
                    <a:pt x="25074" y="30350"/>
                  </a:cubicBezTo>
                  <a:cubicBezTo>
                    <a:pt x="27131" y="25793"/>
                    <a:pt x="28905" y="21115"/>
                    <a:pt x="30438" y="16396"/>
                  </a:cubicBezTo>
                  <a:cubicBezTo>
                    <a:pt x="31970" y="11678"/>
                    <a:pt x="33220" y="6879"/>
                    <a:pt x="34229" y="2039"/>
                  </a:cubicBezTo>
                  <a:cubicBezTo>
                    <a:pt x="34350" y="1434"/>
                    <a:pt x="34430" y="870"/>
                    <a:pt x="34551" y="265"/>
                  </a:cubicBezTo>
                  <a:cubicBezTo>
                    <a:pt x="34575" y="97"/>
                    <a:pt x="34443" y="1"/>
                    <a:pt x="34323" y="1"/>
                  </a:cubicBezTo>
                  <a:close/>
                </a:path>
              </a:pathLst>
            </a:custGeom>
            <a:solidFill>
              <a:schemeClr val="accent5">
                <a:alpha val="843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 rot="-5400000">
              <a:off x="4373138" y="135649"/>
              <a:ext cx="1434803" cy="2176252"/>
            </a:xfrm>
            <a:custGeom>
              <a:avLst/>
              <a:gdLst/>
              <a:ahLst/>
              <a:cxnLst/>
              <a:rect l="l" t="t" r="r" b="b"/>
              <a:pathLst>
                <a:path w="42064" h="63801" extrusionOk="0">
                  <a:moveTo>
                    <a:pt x="40209" y="1"/>
                  </a:moveTo>
                  <a:cubicBezTo>
                    <a:pt x="33070" y="4074"/>
                    <a:pt x="27666" y="10365"/>
                    <a:pt x="22867" y="16818"/>
                  </a:cubicBezTo>
                  <a:cubicBezTo>
                    <a:pt x="15406" y="26900"/>
                    <a:pt x="9034" y="37789"/>
                    <a:pt x="3913" y="49243"/>
                  </a:cubicBezTo>
                  <a:cubicBezTo>
                    <a:pt x="1856" y="53881"/>
                    <a:pt x="1" y="58760"/>
                    <a:pt x="283" y="63721"/>
                  </a:cubicBezTo>
                  <a:cubicBezTo>
                    <a:pt x="417" y="63776"/>
                    <a:pt x="553" y="63801"/>
                    <a:pt x="689" y="63801"/>
                  </a:cubicBezTo>
                  <a:cubicBezTo>
                    <a:pt x="1246" y="63801"/>
                    <a:pt x="1797" y="63392"/>
                    <a:pt x="2219" y="63035"/>
                  </a:cubicBezTo>
                  <a:lnTo>
                    <a:pt x="21859" y="46460"/>
                  </a:lnTo>
                  <a:cubicBezTo>
                    <a:pt x="24521" y="44282"/>
                    <a:pt x="27061" y="41983"/>
                    <a:pt x="29481" y="39523"/>
                  </a:cubicBezTo>
                  <a:cubicBezTo>
                    <a:pt x="38152" y="30248"/>
                    <a:pt x="42064" y="11898"/>
                    <a:pt x="40209" y="1"/>
                  </a:cubicBezTo>
                  <a:close/>
                </a:path>
              </a:pathLst>
            </a:custGeom>
            <a:solidFill>
              <a:schemeClr val="accent5">
                <a:alpha val="843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 rot="-5400000">
              <a:off x="3121130" y="677418"/>
              <a:ext cx="1672789" cy="950987"/>
            </a:xfrm>
            <a:custGeom>
              <a:avLst/>
              <a:gdLst/>
              <a:ahLst/>
              <a:cxnLst/>
              <a:rect l="l" t="t" r="r" b="b"/>
              <a:pathLst>
                <a:path w="49041" h="27880" extrusionOk="0">
                  <a:moveTo>
                    <a:pt x="40263" y="0"/>
                  </a:moveTo>
                  <a:cubicBezTo>
                    <a:pt x="34352" y="0"/>
                    <a:pt x="28277" y="1806"/>
                    <a:pt x="23068" y="4691"/>
                  </a:cubicBezTo>
                  <a:cubicBezTo>
                    <a:pt x="15204" y="9046"/>
                    <a:pt x="8993" y="15620"/>
                    <a:pt x="3226" y="22274"/>
                  </a:cubicBezTo>
                  <a:cubicBezTo>
                    <a:pt x="1775" y="23968"/>
                    <a:pt x="323" y="25783"/>
                    <a:pt x="0" y="27880"/>
                  </a:cubicBezTo>
                  <a:cubicBezTo>
                    <a:pt x="8389" y="24250"/>
                    <a:pt x="16938" y="21064"/>
                    <a:pt x="25609" y="18322"/>
                  </a:cubicBezTo>
                  <a:cubicBezTo>
                    <a:pt x="34320" y="15580"/>
                    <a:pt x="43273" y="8320"/>
                    <a:pt x="49040" y="1505"/>
                  </a:cubicBezTo>
                  <a:cubicBezTo>
                    <a:pt x="46248" y="470"/>
                    <a:pt x="43277" y="0"/>
                    <a:pt x="40263" y="0"/>
                  </a:cubicBezTo>
                  <a:close/>
                </a:path>
              </a:pathLst>
            </a:custGeom>
            <a:solidFill>
              <a:schemeClr val="accent5">
                <a:alpha val="843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 rot="-5400000">
              <a:off x="2987658" y="-658329"/>
              <a:ext cx="641063" cy="819015"/>
            </a:xfrm>
            <a:custGeom>
              <a:avLst/>
              <a:gdLst/>
              <a:ahLst/>
              <a:cxnLst/>
              <a:rect l="l" t="t" r="r" b="b"/>
              <a:pathLst>
                <a:path w="18794" h="24011" extrusionOk="0">
                  <a:moveTo>
                    <a:pt x="719" y="0"/>
                  </a:moveTo>
                  <a:cubicBezTo>
                    <a:pt x="496" y="0"/>
                    <a:pt x="270" y="18"/>
                    <a:pt x="41" y="55"/>
                  </a:cubicBezTo>
                  <a:lnTo>
                    <a:pt x="1" y="55"/>
                  </a:lnTo>
                  <a:cubicBezTo>
                    <a:pt x="646" y="5137"/>
                    <a:pt x="3792" y="10339"/>
                    <a:pt x="6574" y="14654"/>
                  </a:cubicBezTo>
                  <a:cubicBezTo>
                    <a:pt x="9317" y="19010"/>
                    <a:pt x="13592" y="22599"/>
                    <a:pt x="18794" y="24011"/>
                  </a:cubicBezTo>
                  <a:cubicBezTo>
                    <a:pt x="16374" y="15905"/>
                    <a:pt x="11898" y="8565"/>
                    <a:pt x="5808" y="2677"/>
                  </a:cubicBezTo>
                  <a:cubicBezTo>
                    <a:pt x="4397" y="1338"/>
                    <a:pt x="2662" y="0"/>
                    <a:pt x="719" y="0"/>
                  </a:cubicBezTo>
                  <a:close/>
                </a:path>
              </a:pathLst>
            </a:custGeom>
            <a:solidFill>
              <a:schemeClr val="accent5">
                <a:alpha val="843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 rot="-5400000">
              <a:off x="2322598" y="417074"/>
              <a:ext cx="1104652" cy="339565"/>
            </a:xfrm>
            <a:custGeom>
              <a:avLst/>
              <a:gdLst/>
              <a:ahLst/>
              <a:cxnLst/>
              <a:rect l="l" t="t" r="r" b="b"/>
              <a:pathLst>
                <a:path w="32385" h="9955" extrusionOk="0">
                  <a:moveTo>
                    <a:pt x="22727" y="0"/>
                  </a:moveTo>
                  <a:cubicBezTo>
                    <a:pt x="20165" y="0"/>
                    <a:pt x="17584" y="376"/>
                    <a:pt x="15124" y="1091"/>
                  </a:cubicBezTo>
                  <a:cubicBezTo>
                    <a:pt x="9397" y="2705"/>
                    <a:pt x="4275" y="5971"/>
                    <a:pt x="0" y="9924"/>
                  </a:cubicBezTo>
                  <a:cubicBezTo>
                    <a:pt x="1469" y="9944"/>
                    <a:pt x="2941" y="9954"/>
                    <a:pt x="4415" y="9954"/>
                  </a:cubicBezTo>
                  <a:cubicBezTo>
                    <a:pt x="8646" y="9954"/>
                    <a:pt x="12893" y="9871"/>
                    <a:pt x="17140" y="9722"/>
                  </a:cubicBezTo>
                  <a:cubicBezTo>
                    <a:pt x="19439" y="9722"/>
                    <a:pt x="21778" y="9440"/>
                    <a:pt x="24036" y="8915"/>
                  </a:cubicBezTo>
                  <a:cubicBezTo>
                    <a:pt x="26819" y="8189"/>
                    <a:pt x="32022" y="6697"/>
                    <a:pt x="32385" y="2059"/>
                  </a:cubicBezTo>
                  <a:lnTo>
                    <a:pt x="32385" y="2019"/>
                  </a:lnTo>
                  <a:cubicBezTo>
                    <a:pt x="29410" y="646"/>
                    <a:pt x="26085" y="0"/>
                    <a:pt x="22727" y="0"/>
                  </a:cubicBezTo>
                  <a:close/>
                </a:path>
              </a:pathLst>
            </a:custGeom>
            <a:solidFill>
              <a:schemeClr val="accent5">
                <a:alpha val="843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6" name="Google Shape;216;p4"/>
          <p:cNvSpPr/>
          <p:nvPr/>
        </p:nvSpPr>
        <p:spPr>
          <a:xfrm rot="4386371" flipH="1">
            <a:off x="60613" y="3802055"/>
            <a:ext cx="1481489" cy="1939156"/>
          </a:xfrm>
          <a:custGeom>
            <a:avLst/>
            <a:gdLst/>
            <a:ahLst/>
            <a:cxnLst/>
            <a:rect l="l" t="t" r="r" b="b"/>
            <a:pathLst>
              <a:path w="121444" h="145414" extrusionOk="0">
                <a:moveTo>
                  <a:pt x="11105" y="1"/>
                </a:moveTo>
                <a:cubicBezTo>
                  <a:pt x="7386" y="1"/>
                  <a:pt x="3657" y="718"/>
                  <a:pt x="220" y="2141"/>
                </a:cubicBezTo>
                <a:lnTo>
                  <a:pt x="0" y="16548"/>
                </a:lnTo>
                <a:cubicBezTo>
                  <a:pt x="9883" y="21028"/>
                  <a:pt x="18887" y="27045"/>
                  <a:pt x="20731" y="38640"/>
                </a:cubicBezTo>
                <a:cubicBezTo>
                  <a:pt x="21917" y="45843"/>
                  <a:pt x="18974" y="53178"/>
                  <a:pt x="19458" y="60513"/>
                </a:cubicBezTo>
                <a:cubicBezTo>
                  <a:pt x="20029" y="69825"/>
                  <a:pt x="25914" y="77643"/>
                  <a:pt x="32195" y="83924"/>
                </a:cubicBezTo>
                <a:cubicBezTo>
                  <a:pt x="38476" y="90204"/>
                  <a:pt x="45547" y="95826"/>
                  <a:pt x="49851" y="103864"/>
                </a:cubicBezTo>
                <a:cubicBezTo>
                  <a:pt x="56835" y="116821"/>
                  <a:pt x="54639" y="134917"/>
                  <a:pt x="44800" y="145414"/>
                </a:cubicBezTo>
                <a:lnTo>
                  <a:pt x="121443" y="125342"/>
                </a:lnTo>
                <a:cubicBezTo>
                  <a:pt x="119467" y="105050"/>
                  <a:pt x="106949" y="86427"/>
                  <a:pt x="89864" y="78433"/>
                </a:cubicBezTo>
                <a:cubicBezTo>
                  <a:pt x="82002" y="74744"/>
                  <a:pt x="73481" y="73251"/>
                  <a:pt x="65356" y="70396"/>
                </a:cubicBezTo>
                <a:cubicBezTo>
                  <a:pt x="57230" y="67541"/>
                  <a:pt x="49061" y="62973"/>
                  <a:pt x="44493" y="55067"/>
                </a:cubicBezTo>
                <a:cubicBezTo>
                  <a:pt x="36938" y="42110"/>
                  <a:pt x="40803" y="23795"/>
                  <a:pt x="32766" y="11233"/>
                </a:cubicBezTo>
                <a:cubicBezTo>
                  <a:pt x="27948" y="3701"/>
                  <a:pt x="19551" y="1"/>
                  <a:pt x="11105" y="1"/>
                </a:cubicBezTo>
                <a:close/>
              </a:path>
            </a:pathLst>
          </a:custGeom>
          <a:solidFill>
            <a:schemeClr val="accent2">
              <a:alpha val="607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4"/>
          <p:cNvSpPr txBox="1">
            <a:spLocks noGrp="1"/>
          </p:cNvSpPr>
          <p:nvPr>
            <p:ph type="title"/>
          </p:nvPr>
        </p:nvSpPr>
        <p:spPr>
          <a:xfrm>
            <a:off x="311700" y="4675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"/>
          <p:cNvSpPr txBox="1">
            <a:spLocks noGrp="1"/>
          </p:cNvSpPr>
          <p:nvPr>
            <p:ph type="title"/>
          </p:nvPr>
        </p:nvSpPr>
        <p:spPr>
          <a:xfrm>
            <a:off x="1933588" y="2855050"/>
            <a:ext cx="21864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5"/>
          <p:cNvSpPr txBox="1">
            <a:spLocks noGrp="1"/>
          </p:cNvSpPr>
          <p:nvPr>
            <p:ph type="title" idx="2"/>
          </p:nvPr>
        </p:nvSpPr>
        <p:spPr>
          <a:xfrm>
            <a:off x="5026238" y="2855050"/>
            <a:ext cx="21864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21" name="Google Shape;221;p5"/>
          <p:cNvGrpSpPr/>
          <p:nvPr/>
        </p:nvGrpSpPr>
        <p:grpSpPr>
          <a:xfrm>
            <a:off x="-1712527" y="3034255"/>
            <a:ext cx="3768158" cy="2849388"/>
            <a:chOff x="-1712527" y="3034255"/>
            <a:chExt cx="3768158" cy="2849388"/>
          </a:xfrm>
        </p:grpSpPr>
        <p:sp>
          <p:nvSpPr>
            <p:cNvPr id="222" name="Google Shape;222;p5"/>
            <p:cNvSpPr/>
            <p:nvPr/>
          </p:nvSpPr>
          <p:spPr>
            <a:xfrm rot="-5016194">
              <a:off x="-1065061" y="2701704"/>
              <a:ext cx="2473226" cy="3514489"/>
            </a:xfrm>
            <a:custGeom>
              <a:avLst/>
              <a:gdLst/>
              <a:ahLst/>
              <a:cxnLst/>
              <a:rect l="l" t="t" r="r" b="b"/>
              <a:pathLst>
                <a:path w="72513" h="103042" extrusionOk="0">
                  <a:moveTo>
                    <a:pt x="56380" y="1"/>
                  </a:moveTo>
                  <a:cubicBezTo>
                    <a:pt x="45008" y="20044"/>
                    <a:pt x="21415" y="28675"/>
                    <a:pt x="9679" y="48436"/>
                  </a:cubicBezTo>
                  <a:cubicBezTo>
                    <a:pt x="1" y="64648"/>
                    <a:pt x="444" y="87273"/>
                    <a:pt x="10728" y="103042"/>
                  </a:cubicBezTo>
                  <a:lnTo>
                    <a:pt x="22504" y="99815"/>
                  </a:lnTo>
                  <a:cubicBezTo>
                    <a:pt x="21496" y="98323"/>
                    <a:pt x="21657" y="96266"/>
                    <a:pt x="21940" y="94451"/>
                  </a:cubicBezTo>
                  <a:cubicBezTo>
                    <a:pt x="23391" y="86144"/>
                    <a:pt x="27908" y="78562"/>
                    <a:pt x="34240" y="73682"/>
                  </a:cubicBezTo>
                  <a:cubicBezTo>
                    <a:pt x="43556" y="66584"/>
                    <a:pt x="56138" y="65495"/>
                    <a:pt x="64608" y="57268"/>
                  </a:cubicBezTo>
                  <a:cubicBezTo>
                    <a:pt x="68721" y="53235"/>
                    <a:pt x="71463" y="47992"/>
                    <a:pt x="72512" y="42346"/>
                  </a:cubicBezTo>
                  <a:lnTo>
                    <a:pt x="56380" y="1"/>
                  </a:lnTo>
                  <a:close/>
                </a:path>
              </a:pathLst>
            </a:custGeom>
            <a:solidFill>
              <a:schemeClr val="accent5">
                <a:alpha val="843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 rot="-5016194">
              <a:off x="350222" y="4354653"/>
              <a:ext cx="16542" cy="9686"/>
            </a:xfrm>
            <a:custGeom>
              <a:avLst/>
              <a:gdLst/>
              <a:ahLst/>
              <a:cxnLst/>
              <a:rect l="l" t="t" r="r" b="b"/>
              <a:pathLst>
                <a:path w="485" h="284" extrusionOk="0">
                  <a:moveTo>
                    <a:pt x="445" y="1"/>
                  </a:moveTo>
                  <a:lnTo>
                    <a:pt x="324" y="41"/>
                  </a:lnTo>
                  <a:cubicBezTo>
                    <a:pt x="283" y="41"/>
                    <a:pt x="253" y="31"/>
                    <a:pt x="218" y="31"/>
                  </a:cubicBezTo>
                  <a:cubicBezTo>
                    <a:pt x="182" y="31"/>
                    <a:pt x="142" y="41"/>
                    <a:pt x="82" y="81"/>
                  </a:cubicBezTo>
                  <a:lnTo>
                    <a:pt x="82" y="122"/>
                  </a:lnTo>
                  <a:lnTo>
                    <a:pt x="1" y="162"/>
                  </a:lnTo>
                  <a:cubicBezTo>
                    <a:pt x="1" y="202"/>
                    <a:pt x="41" y="243"/>
                    <a:pt x="82" y="283"/>
                  </a:cubicBezTo>
                  <a:lnTo>
                    <a:pt x="283" y="283"/>
                  </a:lnTo>
                  <a:cubicBezTo>
                    <a:pt x="404" y="243"/>
                    <a:pt x="485" y="122"/>
                    <a:pt x="4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 rot="-5016194">
              <a:off x="170106" y="4816477"/>
              <a:ext cx="15178" cy="10198"/>
            </a:xfrm>
            <a:custGeom>
              <a:avLst/>
              <a:gdLst/>
              <a:ahLst/>
              <a:cxnLst/>
              <a:rect l="l" t="t" r="r" b="b"/>
              <a:pathLst>
                <a:path w="445" h="299" extrusionOk="0">
                  <a:moveTo>
                    <a:pt x="251" y="1"/>
                  </a:moveTo>
                  <a:cubicBezTo>
                    <a:pt x="222" y="1"/>
                    <a:pt x="192" y="6"/>
                    <a:pt x="162" y="16"/>
                  </a:cubicBezTo>
                  <a:cubicBezTo>
                    <a:pt x="121" y="16"/>
                    <a:pt x="81" y="56"/>
                    <a:pt x="41" y="97"/>
                  </a:cubicBezTo>
                  <a:cubicBezTo>
                    <a:pt x="0" y="177"/>
                    <a:pt x="0" y="258"/>
                    <a:pt x="0" y="298"/>
                  </a:cubicBezTo>
                  <a:lnTo>
                    <a:pt x="162" y="258"/>
                  </a:lnTo>
                  <a:cubicBezTo>
                    <a:pt x="162" y="258"/>
                    <a:pt x="198" y="276"/>
                    <a:pt x="245" y="276"/>
                  </a:cubicBezTo>
                  <a:cubicBezTo>
                    <a:pt x="269" y="276"/>
                    <a:pt x="296" y="272"/>
                    <a:pt x="323" y="258"/>
                  </a:cubicBezTo>
                  <a:cubicBezTo>
                    <a:pt x="323" y="258"/>
                    <a:pt x="323" y="218"/>
                    <a:pt x="323" y="218"/>
                  </a:cubicBezTo>
                  <a:lnTo>
                    <a:pt x="444" y="137"/>
                  </a:lnTo>
                  <a:cubicBezTo>
                    <a:pt x="414" y="46"/>
                    <a:pt x="338" y="1"/>
                    <a:pt x="2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 rot="-5016194">
              <a:off x="1076354" y="4489924"/>
              <a:ext cx="19271" cy="15723"/>
            </a:xfrm>
            <a:custGeom>
              <a:avLst/>
              <a:gdLst/>
              <a:ahLst/>
              <a:cxnLst/>
              <a:rect l="l" t="t" r="r" b="b"/>
              <a:pathLst>
                <a:path w="565" h="461" extrusionOk="0">
                  <a:moveTo>
                    <a:pt x="284" y="0"/>
                  </a:moveTo>
                  <a:cubicBezTo>
                    <a:pt x="215" y="0"/>
                    <a:pt x="138" y="29"/>
                    <a:pt x="81" y="57"/>
                  </a:cubicBezTo>
                  <a:lnTo>
                    <a:pt x="0" y="218"/>
                  </a:lnTo>
                  <a:lnTo>
                    <a:pt x="81" y="380"/>
                  </a:lnTo>
                  <a:lnTo>
                    <a:pt x="242" y="460"/>
                  </a:lnTo>
                  <a:cubicBezTo>
                    <a:pt x="323" y="420"/>
                    <a:pt x="363" y="380"/>
                    <a:pt x="403" y="339"/>
                  </a:cubicBezTo>
                  <a:cubicBezTo>
                    <a:pt x="484" y="339"/>
                    <a:pt x="524" y="299"/>
                    <a:pt x="565" y="218"/>
                  </a:cubicBezTo>
                  <a:lnTo>
                    <a:pt x="444" y="17"/>
                  </a:lnTo>
                  <a:lnTo>
                    <a:pt x="363" y="17"/>
                  </a:lnTo>
                  <a:cubicBezTo>
                    <a:pt x="339" y="5"/>
                    <a:pt x="312" y="0"/>
                    <a:pt x="2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 rot="-5016194">
              <a:off x="1326223" y="5076196"/>
              <a:ext cx="17906" cy="16065"/>
            </a:xfrm>
            <a:custGeom>
              <a:avLst/>
              <a:gdLst/>
              <a:ahLst/>
              <a:cxnLst/>
              <a:rect l="l" t="t" r="r" b="b"/>
              <a:pathLst>
                <a:path w="525" h="471" extrusionOk="0">
                  <a:moveTo>
                    <a:pt x="283" y="0"/>
                  </a:moveTo>
                  <a:cubicBezTo>
                    <a:pt x="122" y="0"/>
                    <a:pt x="1" y="162"/>
                    <a:pt x="41" y="363"/>
                  </a:cubicBezTo>
                  <a:lnTo>
                    <a:pt x="122" y="444"/>
                  </a:lnTo>
                  <a:cubicBezTo>
                    <a:pt x="155" y="461"/>
                    <a:pt x="202" y="471"/>
                    <a:pt x="252" y="471"/>
                  </a:cubicBezTo>
                  <a:cubicBezTo>
                    <a:pt x="322" y="471"/>
                    <a:pt x="397" y="451"/>
                    <a:pt x="444" y="404"/>
                  </a:cubicBezTo>
                  <a:cubicBezTo>
                    <a:pt x="525" y="323"/>
                    <a:pt x="525" y="242"/>
                    <a:pt x="525" y="202"/>
                  </a:cubicBezTo>
                  <a:lnTo>
                    <a:pt x="404" y="81"/>
                  </a:lnTo>
                  <a:lnTo>
                    <a:pt x="444" y="81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 rot="-5016194">
              <a:off x="1023554" y="5066968"/>
              <a:ext cx="22067" cy="26638"/>
            </a:xfrm>
            <a:custGeom>
              <a:avLst/>
              <a:gdLst/>
              <a:ahLst/>
              <a:cxnLst/>
              <a:rect l="l" t="t" r="r" b="b"/>
              <a:pathLst>
                <a:path w="647" h="781" extrusionOk="0">
                  <a:moveTo>
                    <a:pt x="347" y="1"/>
                  </a:moveTo>
                  <a:cubicBezTo>
                    <a:pt x="322" y="1"/>
                    <a:pt x="300" y="5"/>
                    <a:pt x="283" y="14"/>
                  </a:cubicBezTo>
                  <a:lnTo>
                    <a:pt x="203" y="14"/>
                  </a:lnTo>
                  <a:lnTo>
                    <a:pt x="82" y="94"/>
                  </a:lnTo>
                  <a:lnTo>
                    <a:pt x="41" y="175"/>
                  </a:lnTo>
                  <a:cubicBezTo>
                    <a:pt x="1" y="256"/>
                    <a:pt x="1" y="377"/>
                    <a:pt x="41" y="498"/>
                  </a:cubicBezTo>
                  <a:cubicBezTo>
                    <a:pt x="82" y="619"/>
                    <a:pt x="243" y="740"/>
                    <a:pt x="364" y="780"/>
                  </a:cubicBezTo>
                  <a:lnTo>
                    <a:pt x="525" y="699"/>
                  </a:lnTo>
                  <a:lnTo>
                    <a:pt x="646" y="538"/>
                  </a:lnTo>
                  <a:lnTo>
                    <a:pt x="646" y="336"/>
                  </a:lnTo>
                  <a:lnTo>
                    <a:pt x="646" y="296"/>
                  </a:lnTo>
                  <a:cubicBezTo>
                    <a:pt x="582" y="72"/>
                    <a:pt x="442" y="1"/>
                    <a:pt x="3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 rot="-5016194">
              <a:off x="1118915" y="4865437"/>
              <a:ext cx="12415" cy="14018"/>
            </a:xfrm>
            <a:custGeom>
              <a:avLst/>
              <a:gdLst/>
              <a:ahLst/>
              <a:cxnLst/>
              <a:rect l="l" t="t" r="r" b="b"/>
              <a:pathLst>
                <a:path w="364" h="411" extrusionOk="0">
                  <a:moveTo>
                    <a:pt x="172" y="1"/>
                  </a:moveTo>
                  <a:cubicBezTo>
                    <a:pt x="156" y="1"/>
                    <a:pt x="140" y="3"/>
                    <a:pt x="122" y="7"/>
                  </a:cubicBezTo>
                  <a:lnTo>
                    <a:pt x="82" y="88"/>
                  </a:lnTo>
                  <a:lnTo>
                    <a:pt x="1" y="249"/>
                  </a:lnTo>
                  <a:cubicBezTo>
                    <a:pt x="1" y="290"/>
                    <a:pt x="41" y="370"/>
                    <a:pt x="122" y="410"/>
                  </a:cubicBezTo>
                  <a:cubicBezTo>
                    <a:pt x="203" y="410"/>
                    <a:pt x="243" y="410"/>
                    <a:pt x="324" y="370"/>
                  </a:cubicBezTo>
                  <a:lnTo>
                    <a:pt x="364" y="209"/>
                  </a:lnTo>
                  <a:lnTo>
                    <a:pt x="364" y="169"/>
                  </a:lnTo>
                  <a:cubicBezTo>
                    <a:pt x="364" y="133"/>
                    <a:pt x="300" y="1"/>
                    <a:pt x="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 rot="-5016194">
              <a:off x="1294504" y="4675607"/>
              <a:ext cx="13779" cy="16542"/>
            </a:xfrm>
            <a:custGeom>
              <a:avLst/>
              <a:gdLst/>
              <a:ahLst/>
              <a:cxnLst/>
              <a:rect l="l" t="t" r="r" b="b"/>
              <a:pathLst>
                <a:path w="404" h="485" extrusionOk="0">
                  <a:moveTo>
                    <a:pt x="121" y="1"/>
                  </a:moveTo>
                  <a:lnTo>
                    <a:pt x="0" y="202"/>
                  </a:lnTo>
                  <a:cubicBezTo>
                    <a:pt x="0" y="243"/>
                    <a:pt x="41" y="323"/>
                    <a:pt x="81" y="364"/>
                  </a:cubicBezTo>
                  <a:lnTo>
                    <a:pt x="202" y="485"/>
                  </a:lnTo>
                  <a:cubicBezTo>
                    <a:pt x="283" y="444"/>
                    <a:pt x="323" y="404"/>
                    <a:pt x="363" y="323"/>
                  </a:cubicBezTo>
                  <a:cubicBezTo>
                    <a:pt x="404" y="283"/>
                    <a:pt x="404" y="162"/>
                    <a:pt x="363" y="122"/>
                  </a:cubicBezTo>
                  <a:lnTo>
                    <a:pt x="363" y="81"/>
                  </a:lnTo>
                  <a:lnTo>
                    <a:pt x="2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 rot="-5016194">
              <a:off x="1174624" y="5203207"/>
              <a:ext cx="13779" cy="16883"/>
            </a:xfrm>
            <a:custGeom>
              <a:avLst/>
              <a:gdLst/>
              <a:ahLst/>
              <a:cxnLst/>
              <a:rect l="l" t="t" r="r" b="b"/>
              <a:pathLst>
                <a:path w="404" h="495" extrusionOk="0">
                  <a:moveTo>
                    <a:pt x="243" y="0"/>
                  </a:moveTo>
                  <a:cubicBezTo>
                    <a:pt x="162" y="0"/>
                    <a:pt x="81" y="41"/>
                    <a:pt x="41" y="121"/>
                  </a:cubicBezTo>
                  <a:cubicBezTo>
                    <a:pt x="41" y="202"/>
                    <a:pt x="1" y="283"/>
                    <a:pt x="41" y="323"/>
                  </a:cubicBezTo>
                  <a:cubicBezTo>
                    <a:pt x="74" y="422"/>
                    <a:pt x="162" y="495"/>
                    <a:pt x="259" y="495"/>
                  </a:cubicBezTo>
                  <a:cubicBezTo>
                    <a:pt x="280" y="495"/>
                    <a:pt x="302" y="491"/>
                    <a:pt x="323" y="484"/>
                  </a:cubicBezTo>
                  <a:lnTo>
                    <a:pt x="404" y="363"/>
                  </a:lnTo>
                  <a:lnTo>
                    <a:pt x="404" y="323"/>
                  </a:lnTo>
                  <a:cubicBezTo>
                    <a:pt x="404" y="242"/>
                    <a:pt x="404" y="162"/>
                    <a:pt x="404" y="121"/>
                  </a:cubicBezTo>
                  <a:cubicBezTo>
                    <a:pt x="404" y="81"/>
                    <a:pt x="364" y="81"/>
                    <a:pt x="364" y="41"/>
                  </a:cubicBezTo>
                  <a:lnTo>
                    <a:pt x="2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 rot="-5016194">
              <a:off x="143709" y="4587442"/>
              <a:ext cx="13779" cy="17906"/>
            </a:xfrm>
            <a:custGeom>
              <a:avLst/>
              <a:gdLst/>
              <a:ahLst/>
              <a:cxnLst/>
              <a:rect l="l" t="t" r="r" b="b"/>
              <a:pathLst>
                <a:path w="404" h="525" extrusionOk="0">
                  <a:moveTo>
                    <a:pt x="202" y="1"/>
                  </a:moveTo>
                  <a:lnTo>
                    <a:pt x="81" y="162"/>
                  </a:lnTo>
                  <a:cubicBezTo>
                    <a:pt x="81" y="162"/>
                    <a:pt x="81" y="202"/>
                    <a:pt x="41" y="202"/>
                  </a:cubicBezTo>
                  <a:cubicBezTo>
                    <a:pt x="0" y="283"/>
                    <a:pt x="0" y="364"/>
                    <a:pt x="0" y="444"/>
                  </a:cubicBezTo>
                  <a:lnTo>
                    <a:pt x="162" y="525"/>
                  </a:lnTo>
                  <a:cubicBezTo>
                    <a:pt x="323" y="444"/>
                    <a:pt x="404" y="283"/>
                    <a:pt x="363" y="122"/>
                  </a:cubicBezTo>
                  <a:cubicBezTo>
                    <a:pt x="323" y="41"/>
                    <a:pt x="283" y="1"/>
                    <a:pt x="2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 rot="-5016194">
              <a:off x="260333" y="4978677"/>
              <a:ext cx="42668" cy="35779"/>
            </a:xfrm>
            <a:custGeom>
              <a:avLst/>
              <a:gdLst/>
              <a:ahLst/>
              <a:cxnLst/>
              <a:rect l="l" t="t" r="r" b="b"/>
              <a:pathLst>
                <a:path w="1251" h="1049" extrusionOk="0">
                  <a:moveTo>
                    <a:pt x="534" y="1"/>
                  </a:moveTo>
                  <a:cubicBezTo>
                    <a:pt x="422" y="1"/>
                    <a:pt x="291" y="38"/>
                    <a:pt x="202" y="97"/>
                  </a:cubicBezTo>
                  <a:cubicBezTo>
                    <a:pt x="81" y="218"/>
                    <a:pt x="0" y="379"/>
                    <a:pt x="41" y="581"/>
                  </a:cubicBezTo>
                  <a:lnTo>
                    <a:pt x="121" y="742"/>
                  </a:lnTo>
                  <a:lnTo>
                    <a:pt x="242" y="863"/>
                  </a:lnTo>
                  <a:lnTo>
                    <a:pt x="363" y="944"/>
                  </a:lnTo>
                  <a:lnTo>
                    <a:pt x="404" y="944"/>
                  </a:lnTo>
                  <a:cubicBezTo>
                    <a:pt x="506" y="1021"/>
                    <a:pt x="624" y="1049"/>
                    <a:pt x="739" y="1049"/>
                  </a:cubicBezTo>
                  <a:cubicBezTo>
                    <a:pt x="804" y="1049"/>
                    <a:pt x="869" y="1039"/>
                    <a:pt x="928" y="1025"/>
                  </a:cubicBezTo>
                  <a:cubicBezTo>
                    <a:pt x="1089" y="944"/>
                    <a:pt x="1210" y="823"/>
                    <a:pt x="1251" y="662"/>
                  </a:cubicBezTo>
                  <a:lnTo>
                    <a:pt x="1170" y="339"/>
                  </a:lnTo>
                  <a:lnTo>
                    <a:pt x="1049" y="218"/>
                  </a:lnTo>
                  <a:lnTo>
                    <a:pt x="1049" y="178"/>
                  </a:lnTo>
                  <a:cubicBezTo>
                    <a:pt x="968" y="57"/>
                    <a:pt x="807" y="16"/>
                    <a:pt x="646" y="16"/>
                  </a:cubicBezTo>
                  <a:cubicBezTo>
                    <a:pt x="613" y="6"/>
                    <a:pt x="575" y="1"/>
                    <a:pt x="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 rot="-5016194">
              <a:off x="406522" y="4624213"/>
              <a:ext cx="23432" cy="25137"/>
            </a:xfrm>
            <a:custGeom>
              <a:avLst/>
              <a:gdLst/>
              <a:ahLst/>
              <a:cxnLst/>
              <a:rect l="l" t="t" r="r" b="b"/>
              <a:pathLst>
                <a:path w="687" h="737" extrusionOk="0">
                  <a:moveTo>
                    <a:pt x="283" y="0"/>
                  </a:moveTo>
                  <a:lnTo>
                    <a:pt x="202" y="41"/>
                  </a:lnTo>
                  <a:lnTo>
                    <a:pt x="122" y="81"/>
                  </a:lnTo>
                  <a:lnTo>
                    <a:pt x="81" y="162"/>
                  </a:lnTo>
                  <a:lnTo>
                    <a:pt x="41" y="202"/>
                  </a:lnTo>
                  <a:cubicBezTo>
                    <a:pt x="1" y="323"/>
                    <a:pt x="1" y="404"/>
                    <a:pt x="41" y="525"/>
                  </a:cubicBezTo>
                  <a:cubicBezTo>
                    <a:pt x="75" y="658"/>
                    <a:pt x="191" y="737"/>
                    <a:pt x="322" y="737"/>
                  </a:cubicBezTo>
                  <a:cubicBezTo>
                    <a:pt x="349" y="737"/>
                    <a:pt x="376" y="733"/>
                    <a:pt x="404" y="726"/>
                  </a:cubicBezTo>
                  <a:lnTo>
                    <a:pt x="525" y="686"/>
                  </a:lnTo>
                  <a:lnTo>
                    <a:pt x="646" y="444"/>
                  </a:lnTo>
                  <a:cubicBezTo>
                    <a:pt x="686" y="363"/>
                    <a:pt x="686" y="283"/>
                    <a:pt x="646" y="202"/>
                  </a:cubicBezTo>
                  <a:lnTo>
                    <a:pt x="606" y="121"/>
                  </a:lnTo>
                  <a:lnTo>
                    <a:pt x="525" y="41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 rot="-5016194">
              <a:off x="285999" y="4670704"/>
              <a:ext cx="24796" cy="25683"/>
            </a:xfrm>
            <a:custGeom>
              <a:avLst/>
              <a:gdLst/>
              <a:ahLst/>
              <a:cxnLst/>
              <a:rect l="l" t="t" r="r" b="b"/>
              <a:pathLst>
                <a:path w="727" h="753" extrusionOk="0">
                  <a:moveTo>
                    <a:pt x="323" y="0"/>
                  </a:moveTo>
                  <a:lnTo>
                    <a:pt x="202" y="40"/>
                  </a:lnTo>
                  <a:lnTo>
                    <a:pt x="121" y="121"/>
                  </a:lnTo>
                  <a:lnTo>
                    <a:pt x="41" y="282"/>
                  </a:lnTo>
                  <a:cubicBezTo>
                    <a:pt x="0" y="363"/>
                    <a:pt x="0" y="403"/>
                    <a:pt x="41" y="484"/>
                  </a:cubicBezTo>
                  <a:lnTo>
                    <a:pt x="81" y="605"/>
                  </a:lnTo>
                  <a:lnTo>
                    <a:pt x="283" y="726"/>
                  </a:lnTo>
                  <a:cubicBezTo>
                    <a:pt x="333" y="743"/>
                    <a:pt x="383" y="753"/>
                    <a:pt x="430" y="753"/>
                  </a:cubicBezTo>
                  <a:cubicBezTo>
                    <a:pt x="497" y="753"/>
                    <a:pt x="558" y="733"/>
                    <a:pt x="605" y="686"/>
                  </a:cubicBezTo>
                  <a:lnTo>
                    <a:pt x="646" y="605"/>
                  </a:lnTo>
                  <a:lnTo>
                    <a:pt x="726" y="444"/>
                  </a:lnTo>
                  <a:lnTo>
                    <a:pt x="726" y="323"/>
                  </a:lnTo>
                  <a:lnTo>
                    <a:pt x="646" y="161"/>
                  </a:lnTo>
                  <a:lnTo>
                    <a:pt x="565" y="81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 rot="-5016194">
              <a:off x="-30625" y="4751110"/>
              <a:ext cx="13779" cy="19680"/>
            </a:xfrm>
            <a:custGeom>
              <a:avLst/>
              <a:gdLst/>
              <a:ahLst/>
              <a:cxnLst/>
              <a:rect l="l" t="t" r="r" b="b"/>
              <a:pathLst>
                <a:path w="404" h="577" extrusionOk="0">
                  <a:moveTo>
                    <a:pt x="246" y="1"/>
                  </a:moveTo>
                  <a:cubicBezTo>
                    <a:pt x="232" y="1"/>
                    <a:pt x="217" y="4"/>
                    <a:pt x="202" y="11"/>
                  </a:cubicBezTo>
                  <a:lnTo>
                    <a:pt x="122" y="213"/>
                  </a:lnTo>
                  <a:cubicBezTo>
                    <a:pt x="41" y="253"/>
                    <a:pt x="1" y="334"/>
                    <a:pt x="1" y="455"/>
                  </a:cubicBezTo>
                  <a:lnTo>
                    <a:pt x="162" y="576"/>
                  </a:lnTo>
                  <a:cubicBezTo>
                    <a:pt x="162" y="556"/>
                    <a:pt x="172" y="546"/>
                    <a:pt x="187" y="546"/>
                  </a:cubicBezTo>
                  <a:cubicBezTo>
                    <a:pt x="202" y="546"/>
                    <a:pt x="222" y="556"/>
                    <a:pt x="243" y="576"/>
                  </a:cubicBezTo>
                  <a:lnTo>
                    <a:pt x="404" y="415"/>
                  </a:lnTo>
                  <a:cubicBezTo>
                    <a:pt x="404" y="374"/>
                    <a:pt x="404" y="374"/>
                    <a:pt x="404" y="334"/>
                  </a:cubicBezTo>
                  <a:cubicBezTo>
                    <a:pt x="404" y="253"/>
                    <a:pt x="404" y="173"/>
                    <a:pt x="404" y="132"/>
                  </a:cubicBezTo>
                  <a:cubicBezTo>
                    <a:pt x="371" y="67"/>
                    <a:pt x="311" y="1"/>
                    <a:pt x="2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 rot="-5016194">
              <a:off x="-3894" y="4960224"/>
              <a:ext cx="16542" cy="14700"/>
            </a:xfrm>
            <a:custGeom>
              <a:avLst/>
              <a:gdLst/>
              <a:ahLst/>
              <a:cxnLst/>
              <a:rect l="l" t="t" r="r" b="b"/>
              <a:pathLst>
                <a:path w="485" h="431" extrusionOk="0">
                  <a:moveTo>
                    <a:pt x="212" y="1"/>
                  </a:moveTo>
                  <a:cubicBezTo>
                    <a:pt x="155" y="1"/>
                    <a:pt x="98" y="29"/>
                    <a:pt x="41" y="58"/>
                  </a:cubicBezTo>
                  <a:lnTo>
                    <a:pt x="1" y="179"/>
                  </a:lnTo>
                  <a:cubicBezTo>
                    <a:pt x="35" y="347"/>
                    <a:pt x="124" y="431"/>
                    <a:pt x="223" y="431"/>
                  </a:cubicBezTo>
                  <a:cubicBezTo>
                    <a:pt x="243" y="431"/>
                    <a:pt x="263" y="427"/>
                    <a:pt x="283" y="421"/>
                  </a:cubicBezTo>
                  <a:cubicBezTo>
                    <a:pt x="404" y="340"/>
                    <a:pt x="485" y="219"/>
                    <a:pt x="445" y="98"/>
                  </a:cubicBezTo>
                  <a:lnTo>
                    <a:pt x="324" y="17"/>
                  </a:lnTo>
                  <a:lnTo>
                    <a:pt x="283" y="17"/>
                  </a:lnTo>
                  <a:cubicBezTo>
                    <a:pt x="260" y="5"/>
                    <a:pt x="236" y="1"/>
                    <a:pt x="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 rot="-5016194">
              <a:off x="166662" y="5057352"/>
              <a:ext cx="28923" cy="27525"/>
            </a:xfrm>
            <a:custGeom>
              <a:avLst/>
              <a:gdLst/>
              <a:ahLst/>
              <a:cxnLst/>
              <a:rect l="l" t="t" r="r" b="b"/>
              <a:pathLst>
                <a:path w="848" h="807" extrusionOk="0">
                  <a:moveTo>
                    <a:pt x="444" y="0"/>
                  </a:moveTo>
                  <a:lnTo>
                    <a:pt x="323" y="41"/>
                  </a:lnTo>
                  <a:cubicBezTo>
                    <a:pt x="122" y="81"/>
                    <a:pt x="1" y="242"/>
                    <a:pt x="1" y="444"/>
                  </a:cubicBezTo>
                  <a:lnTo>
                    <a:pt x="81" y="565"/>
                  </a:lnTo>
                  <a:lnTo>
                    <a:pt x="122" y="605"/>
                  </a:lnTo>
                  <a:cubicBezTo>
                    <a:pt x="202" y="726"/>
                    <a:pt x="323" y="807"/>
                    <a:pt x="485" y="807"/>
                  </a:cubicBezTo>
                  <a:lnTo>
                    <a:pt x="565" y="767"/>
                  </a:lnTo>
                  <a:lnTo>
                    <a:pt x="646" y="686"/>
                  </a:lnTo>
                  <a:cubicBezTo>
                    <a:pt x="807" y="605"/>
                    <a:pt x="848" y="404"/>
                    <a:pt x="767" y="242"/>
                  </a:cubicBezTo>
                  <a:cubicBezTo>
                    <a:pt x="767" y="162"/>
                    <a:pt x="727" y="121"/>
                    <a:pt x="646" y="41"/>
                  </a:cubicBezTo>
                  <a:lnTo>
                    <a:pt x="565" y="41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 rot="-5016194">
              <a:off x="115596" y="4944871"/>
              <a:ext cx="26160" cy="27559"/>
            </a:xfrm>
            <a:custGeom>
              <a:avLst/>
              <a:gdLst/>
              <a:ahLst/>
              <a:cxnLst/>
              <a:rect l="l" t="t" r="r" b="b"/>
              <a:pathLst>
                <a:path w="767" h="808" extrusionOk="0">
                  <a:moveTo>
                    <a:pt x="323" y="1"/>
                  </a:moveTo>
                  <a:cubicBezTo>
                    <a:pt x="121" y="122"/>
                    <a:pt x="0" y="324"/>
                    <a:pt x="0" y="525"/>
                  </a:cubicBezTo>
                  <a:lnTo>
                    <a:pt x="41" y="687"/>
                  </a:lnTo>
                  <a:lnTo>
                    <a:pt x="202" y="807"/>
                  </a:lnTo>
                  <a:lnTo>
                    <a:pt x="323" y="807"/>
                  </a:lnTo>
                  <a:cubicBezTo>
                    <a:pt x="484" y="767"/>
                    <a:pt x="646" y="687"/>
                    <a:pt x="726" y="525"/>
                  </a:cubicBezTo>
                  <a:cubicBezTo>
                    <a:pt x="767" y="445"/>
                    <a:pt x="767" y="324"/>
                    <a:pt x="726" y="203"/>
                  </a:cubicBezTo>
                  <a:cubicBezTo>
                    <a:pt x="686" y="162"/>
                    <a:pt x="686" y="162"/>
                    <a:pt x="686" y="122"/>
                  </a:cubicBezTo>
                  <a:lnTo>
                    <a:pt x="605" y="41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 rot="-5016194">
              <a:off x="-95557" y="5136487"/>
              <a:ext cx="27525" cy="16542"/>
            </a:xfrm>
            <a:custGeom>
              <a:avLst/>
              <a:gdLst/>
              <a:ahLst/>
              <a:cxnLst/>
              <a:rect l="l" t="t" r="r" b="b"/>
              <a:pathLst>
                <a:path w="807" h="485" extrusionOk="0">
                  <a:moveTo>
                    <a:pt x="283" y="0"/>
                  </a:moveTo>
                  <a:cubicBezTo>
                    <a:pt x="202" y="0"/>
                    <a:pt x="81" y="40"/>
                    <a:pt x="0" y="121"/>
                  </a:cubicBezTo>
                  <a:lnTo>
                    <a:pt x="81" y="363"/>
                  </a:lnTo>
                  <a:cubicBezTo>
                    <a:pt x="283" y="363"/>
                    <a:pt x="484" y="403"/>
                    <a:pt x="646" y="484"/>
                  </a:cubicBezTo>
                  <a:lnTo>
                    <a:pt x="807" y="282"/>
                  </a:lnTo>
                  <a:cubicBezTo>
                    <a:pt x="686" y="121"/>
                    <a:pt x="484" y="0"/>
                    <a:pt x="2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 rot="-5016194">
              <a:off x="712025" y="4734436"/>
              <a:ext cx="39906" cy="49422"/>
            </a:xfrm>
            <a:custGeom>
              <a:avLst/>
              <a:gdLst/>
              <a:ahLst/>
              <a:cxnLst/>
              <a:rect l="l" t="t" r="r" b="b"/>
              <a:pathLst>
                <a:path w="1170" h="1449" extrusionOk="0">
                  <a:moveTo>
                    <a:pt x="701" y="1"/>
                  </a:moveTo>
                  <a:cubicBezTo>
                    <a:pt x="668" y="1"/>
                    <a:pt x="636" y="4"/>
                    <a:pt x="605" y="11"/>
                  </a:cubicBezTo>
                  <a:lnTo>
                    <a:pt x="403" y="172"/>
                  </a:lnTo>
                  <a:lnTo>
                    <a:pt x="323" y="252"/>
                  </a:lnTo>
                  <a:cubicBezTo>
                    <a:pt x="282" y="293"/>
                    <a:pt x="202" y="414"/>
                    <a:pt x="202" y="494"/>
                  </a:cubicBezTo>
                  <a:lnTo>
                    <a:pt x="121" y="615"/>
                  </a:lnTo>
                  <a:lnTo>
                    <a:pt x="40" y="736"/>
                  </a:lnTo>
                  <a:lnTo>
                    <a:pt x="40" y="817"/>
                  </a:lnTo>
                  <a:cubicBezTo>
                    <a:pt x="0" y="898"/>
                    <a:pt x="0" y="978"/>
                    <a:pt x="0" y="1059"/>
                  </a:cubicBezTo>
                  <a:lnTo>
                    <a:pt x="121" y="1301"/>
                  </a:lnTo>
                  <a:lnTo>
                    <a:pt x="282" y="1382"/>
                  </a:lnTo>
                  <a:lnTo>
                    <a:pt x="363" y="1422"/>
                  </a:lnTo>
                  <a:cubicBezTo>
                    <a:pt x="430" y="1439"/>
                    <a:pt x="490" y="1449"/>
                    <a:pt x="546" y="1449"/>
                  </a:cubicBezTo>
                  <a:cubicBezTo>
                    <a:pt x="625" y="1449"/>
                    <a:pt x="695" y="1429"/>
                    <a:pt x="766" y="1382"/>
                  </a:cubicBezTo>
                  <a:lnTo>
                    <a:pt x="887" y="1220"/>
                  </a:lnTo>
                  <a:lnTo>
                    <a:pt x="968" y="1059"/>
                  </a:lnTo>
                  <a:lnTo>
                    <a:pt x="968" y="978"/>
                  </a:lnTo>
                  <a:lnTo>
                    <a:pt x="1089" y="817"/>
                  </a:lnTo>
                  <a:lnTo>
                    <a:pt x="1170" y="656"/>
                  </a:lnTo>
                  <a:lnTo>
                    <a:pt x="1170" y="373"/>
                  </a:lnTo>
                  <a:cubicBezTo>
                    <a:pt x="1067" y="101"/>
                    <a:pt x="879" y="1"/>
                    <a:pt x="7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 rot="-5016194">
              <a:off x="889919" y="4897333"/>
              <a:ext cx="22067" cy="25887"/>
            </a:xfrm>
            <a:custGeom>
              <a:avLst/>
              <a:gdLst/>
              <a:ahLst/>
              <a:cxnLst/>
              <a:rect l="l" t="t" r="r" b="b"/>
              <a:pathLst>
                <a:path w="647" h="759" extrusionOk="0">
                  <a:moveTo>
                    <a:pt x="348" y="0"/>
                  </a:moveTo>
                  <a:cubicBezTo>
                    <a:pt x="248" y="0"/>
                    <a:pt x="142" y="46"/>
                    <a:pt x="81" y="137"/>
                  </a:cubicBezTo>
                  <a:cubicBezTo>
                    <a:pt x="1" y="217"/>
                    <a:pt x="1" y="379"/>
                    <a:pt x="41" y="500"/>
                  </a:cubicBezTo>
                  <a:cubicBezTo>
                    <a:pt x="81" y="621"/>
                    <a:pt x="162" y="701"/>
                    <a:pt x="243" y="741"/>
                  </a:cubicBezTo>
                  <a:cubicBezTo>
                    <a:pt x="266" y="753"/>
                    <a:pt x="294" y="758"/>
                    <a:pt x="322" y="758"/>
                  </a:cubicBezTo>
                  <a:cubicBezTo>
                    <a:pt x="391" y="758"/>
                    <a:pt x="468" y="730"/>
                    <a:pt x="525" y="701"/>
                  </a:cubicBezTo>
                  <a:lnTo>
                    <a:pt x="565" y="621"/>
                  </a:lnTo>
                  <a:lnTo>
                    <a:pt x="606" y="540"/>
                  </a:lnTo>
                  <a:lnTo>
                    <a:pt x="646" y="419"/>
                  </a:lnTo>
                  <a:lnTo>
                    <a:pt x="646" y="298"/>
                  </a:lnTo>
                  <a:lnTo>
                    <a:pt x="606" y="177"/>
                  </a:lnTo>
                  <a:lnTo>
                    <a:pt x="565" y="137"/>
                  </a:lnTo>
                  <a:lnTo>
                    <a:pt x="485" y="56"/>
                  </a:lnTo>
                  <a:lnTo>
                    <a:pt x="444" y="16"/>
                  </a:lnTo>
                  <a:cubicBezTo>
                    <a:pt x="414" y="5"/>
                    <a:pt x="381" y="0"/>
                    <a:pt x="3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 rot="-5016194">
              <a:off x="782663" y="5068230"/>
              <a:ext cx="39906" cy="42702"/>
            </a:xfrm>
            <a:custGeom>
              <a:avLst/>
              <a:gdLst/>
              <a:ahLst/>
              <a:cxnLst/>
              <a:rect l="l" t="t" r="r" b="b"/>
              <a:pathLst>
                <a:path w="1170" h="1252" extrusionOk="0">
                  <a:moveTo>
                    <a:pt x="525" y="1"/>
                  </a:moveTo>
                  <a:cubicBezTo>
                    <a:pt x="162" y="122"/>
                    <a:pt x="0" y="525"/>
                    <a:pt x="81" y="888"/>
                  </a:cubicBezTo>
                  <a:cubicBezTo>
                    <a:pt x="121" y="969"/>
                    <a:pt x="162" y="1090"/>
                    <a:pt x="242" y="1130"/>
                  </a:cubicBezTo>
                  <a:lnTo>
                    <a:pt x="404" y="1211"/>
                  </a:lnTo>
                  <a:lnTo>
                    <a:pt x="525" y="1251"/>
                  </a:lnTo>
                  <a:lnTo>
                    <a:pt x="686" y="1251"/>
                  </a:lnTo>
                  <a:lnTo>
                    <a:pt x="928" y="1170"/>
                  </a:lnTo>
                  <a:lnTo>
                    <a:pt x="1089" y="1009"/>
                  </a:lnTo>
                  <a:lnTo>
                    <a:pt x="1170" y="807"/>
                  </a:lnTo>
                  <a:lnTo>
                    <a:pt x="1170" y="565"/>
                  </a:lnTo>
                  <a:lnTo>
                    <a:pt x="1049" y="243"/>
                  </a:lnTo>
                  <a:lnTo>
                    <a:pt x="888" y="81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 rot="-5016194">
              <a:off x="719388" y="4821995"/>
              <a:ext cx="39940" cy="39292"/>
            </a:xfrm>
            <a:custGeom>
              <a:avLst/>
              <a:gdLst/>
              <a:ahLst/>
              <a:cxnLst/>
              <a:rect l="l" t="t" r="r" b="b"/>
              <a:pathLst>
                <a:path w="1171" h="1152" extrusionOk="0">
                  <a:moveTo>
                    <a:pt x="556" y="0"/>
                  </a:moveTo>
                  <a:cubicBezTo>
                    <a:pt x="413" y="0"/>
                    <a:pt x="270" y="36"/>
                    <a:pt x="162" y="144"/>
                  </a:cubicBezTo>
                  <a:lnTo>
                    <a:pt x="81" y="305"/>
                  </a:lnTo>
                  <a:lnTo>
                    <a:pt x="1" y="426"/>
                  </a:lnTo>
                  <a:lnTo>
                    <a:pt x="1" y="708"/>
                  </a:lnTo>
                  <a:cubicBezTo>
                    <a:pt x="122" y="991"/>
                    <a:pt x="364" y="1152"/>
                    <a:pt x="646" y="1152"/>
                  </a:cubicBezTo>
                  <a:lnTo>
                    <a:pt x="727" y="1152"/>
                  </a:lnTo>
                  <a:lnTo>
                    <a:pt x="888" y="1112"/>
                  </a:lnTo>
                  <a:lnTo>
                    <a:pt x="1009" y="1031"/>
                  </a:lnTo>
                  <a:lnTo>
                    <a:pt x="1130" y="870"/>
                  </a:lnTo>
                  <a:cubicBezTo>
                    <a:pt x="1170" y="708"/>
                    <a:pt x="1170" y="587"/>
                    <a:pt x="1130" y="426"/>
                  </a:cubicBezTo>
                  <a:cubicBezTo>
                    <a:pt x="1090" y="224"/>
                    <a:pt x="928" y="103"/>
                    <a:pt x="767" y="23"/>
                  </a:cubicBezTo>
                  <a:cubicBezTo>
                    <a:pt x="700" y="9"/>
                    <a:pt x="628" y="0"/>
                    <a:pt x="5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 rot="-5016194">
              <a:off x="762861" y="4394341"/>
              <a:ext cx="22067" cy="26194"/>
            </a:xfrm>
            <a:custGeom>
              <a:avLst/>
              <a:gdLst/>
              <a:ahLst/>
              <a:cxnLst/>
              <a:rect l="l" t="t" r="r" b="b"/>
              <a:pathLst>
                <a:path w="647" h="768" extrusionOk="0">
                  <a:moveTo>
                    <a:pt x="243" y="1"/>
                  </a:moveTo>
                  <a:lnTo>
                    <a:pt x="82" y="41"/>
                  </a:lnTo>
                  <a:cubicBezTo>
                    <a:pt x="1" y="162"/>
                    <a:pt x="1" y="323"/>
                    <a:pt x="82" y="444"/>
                  </a:cubicBezTo>
                  <a:cubicBezTo>
                    <a:pt x="122" y="525"/>
                    <a:pt x="162" y="565"/>
                    <a:pt x="162" y="646"/>
                  </a:cubicBezTo>
                  <a:lnTo>
                    <a:pt x="324" y="767"/>
                  </a:lnTo>
                  <a:lnTo>
                    <a:pt x="606" y="646"/>
                  </a:lnTo>
                  <a:lnTo>
                    <a:pt x="646" y="444"/>
                  </a:lnTo>
                  <a:cubicBezTo>
                    <a:pt x="566" y="364"/>
                    <a:pt x="525" y="323"/>
                    <a:pt x="485" y="243"/>
                  </a:cubicBezTo>
                  <a:cubicBezTo>
                    <a:pt x="404" y="162"/>
                    <a:pt x="324" y="81"/>
                    <a:pt x="2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 rot="-5016194">
              <a:off x="546136" y="4922214"/>
              <a:ext cx="33050" cy="35915"/>
            </a:xfrm>
            <a:custGeom>
              <a:avLst/>
              <a:gdLst/>
              <a:ahLst/>
              <a:cxnLst/>
              <a:rect l="l" t="t" r="r" b="b"/>
              <a:pathLst>
                <a:path w="969" h="1053" extrusionOk="0">
                  <a:moveTo>
                    <a:pt x="404" y="1"/>
                  </a:moveTo>
                  <a:lnTo>
                    <a:pt x="323" y="41"/>
                  </a:lnTo>
                  <a:lnTo>
                    <a:pt x="162" y="202"/>
                  </a:lnTo>
                  <a:lnTo>
                    <a:pt x="41" y="404"/>
                  </a:lnTo>
                  <a:cubicBezTo>
                    <a:pt x="41" y="485"/>
                    <a:pt x="0" y="565"/>
                    <a:pt x="41" y="646"/>
                  </a:cubicBezTo>
                  <a:lnTo>
                    <a:pt x="162" y="888"/>
                  </a:lnTo>
                  <a:lnTo>
                    <a:pt x="323" y="969"/>
                  </a:lnTo>
                  <a:lnTo>
                    <a:pt x="404" y="1009"/>
                  </a:lnTo>
                  <a:cubicBezTo>
                    <a:pt x="450" y="1040"/>
                    <a:pt x="502" y="1053"/>
                    <a:pt x="555" y="1053"/>
                  </a:cubicBezTo>
                  <a:cubicBezTo>
                    <a:pt x="642" y="1053"/>
                    <a:pt x="732" y="1018"/>
                    <a:pt x="807" y="969"/>
                  </a:cubicBezTo>
                  <a:lnTo>
                    <a:pt x="928" y="807"/>
                  </a:lnTo>
                  <a:lnTo>
                    <a:pt x="968" y="646"/>
                  </a:lnTo>
                  <a:lnTo>
                    <a:pt x="968" y="444"/>
                  </a:lnTo>
                  <a:lnTo>
                    <a:pt x="928" y="283"/>
                  </a:lnTo>
                  <a:lnTo>
                    <a:pt x="767" y="81"/>
                  </a:lnTo>
                  <a:lnTo>
                    <a:pt x="60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 rot="-5016194">
              <a:off x="494630" y="4806614"/>
              <a:ext cx="35779" cy="37177"/>
            </a:xfrm>
            <a:custGeom>
              <a:avLst/>
              <a:gdLst/>
              <a:ahLst/>
              <a:cxnLst/>
              <a:rect l="l" t="t" r="r" b="b"/>
              <a:pathLst>
                <a:path w="1049" h="1090" extrusionOk="0">
                  <a:moveTo>
                    <a:pt x="282" y="0"/>
                  </a:moveTo>
                  <a:lnTo>
                    <a:pt x="161" y="81"/>
                  </a:lnTo>
                  <a:lnTo>
                    <a:pt x="81" y="202"/>
                  </a:lnTo>
                  <a:cubicBezTo>
                    <a:pt x="0" y="363"/>
                    <a:pt x="0" y="525"/>
                    <a:pt x="81" y="686"/>
                  </a:cubicBezTo>
                  <a:cubicBezTo>
                    <a:pt x="121" y="847"/>
                    <a:pt x="242" y="1009"/>
                    <a:pt x="444" y="1089"/>
                  </a:cubicBezTo>
                  <a:lnTo>
                    <a:pt x="645" y="1089"/>
                  </a:lnTo>
                  <a:lnTo>
                    <a:pt x="807" y="1009"/>
                  </a:lnTo>
                  <a:lnTo>
                    <a:pt x="968" y="888"/>
                  </a:lnTo>
                  <a:cubicBezTo>
                    <a:pt x="1049" y="726"/>
                    <a:pt x="1049" y="525"/>
                    <a:pt x="1008" y="363"/>
                  </a:cubicBezTo>
                  <a:cubicBezTo>
                    <a:pt x="928" y="121"/>
                    <a:pt x="686" y="0"/>
                    <a:pt x="4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 rot="-5016194">
              <a:off x="472838" y="4552432"/>
              <a:ext cx="15144" cy="19305"/>
            </a:xfrm>
            <a:custGeom>
              <a:avLst/>
              <a:gdLst/>
              <a:ahLst/>
              <a:cxnLst/>
              <a:rect l="l" t="t" r="r" b="b"/>
              <a:pathLst>
                <a:path w="444" h="566" extrusionOk="0">
                  <a:moveTo>
                    <a:pt x="282" y="1"/>
                  </a:moveTo>
                  <a:cubicBezTo>
                    <a:pt x="202" y="1"/>
                    <a:pt x="121" y="41"/>
                    <a:pt x="81" y="122"/>
                  </a:cubicBezTo>
                  <a:cubicBezTo>
                    <a:pt x="0" y="283"/>
                    <a:pt x="41" y="445"/>
                    <a:pt x="162" y="566"/>
                  </a:cubicBezTo>
                  <a:lnTo>
                    <a:pt x="323" y="566"/>
                  </a:lnTo>
                  <a:lnTo>
                    <a:pt x="363" y="364"/>
                  </a:lnTo>
                  <a:cubicBezTo>
                    <a:pt x="444" y="283"/>
                    <a:pt x="444" y="203"/>
                    <a:pt x="403" y="122"/>
                  </a:cubicBezTo>
                  <a:lnTo>
                    <a:pt x="363" y="41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 rot="-5016194">
              <a:off x="570474" y="4575363"/>
              <a:ext cx="23432" cy="26706"/>
            </a:xfrm>
            <a:custGeom>
              <a:avLst/>
              <a:gdLst/>
              <a:ahLst/>
              <a:cxnLst/>
              <a:rect l="l" t="t" r="r" b="b"/>
              <a:pathLst>
                <a:path w="687" h="783" extrusionOk="0">
                  <a:moveTo>
                    <a:pt x="404" y="1"/>
                  </a:moveTo>
                  <a:cubicBezTo>
                    <a:pt x="283" y="1"/>
                    <a:pt x="162" y="41"/>
                    <a:pt x="81" y="162"/>
                  </a:cubicBezTo>
                  <a:cubicBezTo>
                    <a:pt x="1" y="283"/>
                    <a:pt x="1" y="404"/>
                    <a:pt x="41" y="525"/>
                  </a:cubicBezTo>
                  <a:cubicBezTo>
                    <a:pt x="81" y="646"/>
                    <a:pt x="162" y="767"/>
                    <a:pt x="283" y="767"/>
                  </a:cubicBezTo>
                  <a:cubicBezTo>
                    <a:pt x="313" y="777"/>
                    <a:pt x="343" y="782"/>
                    <a:pt x="373" y="782"/>
                  </a:cubicBezTo>
                  <a:cubicBezTo>
                    <a:pt x="462" y="782"/>
                    <a:pt x="545" y="737"/>
                    <a:pt x="606" y="646"/>
                  </a:cubicBezTo>
                  <a:lnTo>
                    <a:pt x="646" y="606"/>
                  </a:lnTo>
                  <a:lnTo>
                    <a:pt x="686" y="445"/>
                  </a:lnTo>
                  <a:lnTo>
                    <a:pt x="686" y="364"/>
                  </a:lnTo>
                  <a:lnTo>
                    <a:pt x="646" y="203"/>
                  </a:lnTo>
                  <a:lnTo>
                    <a:pt x="565" y="122"/>
                  </a:lnTo>
                  <a:lnTo>
                    <a:pt x="485" y="41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 rot="-5016194">
              <a:off x="1083310" y="4713599"/>
              <a:ext cx="15178" cy="16542"/>
            </a:xfrm>
            <a:custGeom>
              <a:avLst/>
              <a:gdLst/>
              <a:ahLst/>
              <a:cxnLst/>
              <a:rect l="l" t="t" r="r" b="b"/>
              <a:pathLst>
                <a:path w="445" h="485" extrusionOk="0">
                  <a:moveTo>
                    <a:pt x="121" y="1"/>
                  </a:moveTo>
                  <a:lnTo>
                    <a:pt x="0" y="202"/>
                  </a:lnTo>
                  <a:lnTo>
                    <a:pt x="41" y="243"/>
                  </a:lnTo>
                  <a:cubicBezTo>
                    <a:pt x="41" y="283"/>
                    <a:pt x="41" y="283"/>
                    <a:pt x="41" y="323"/>
                  </a:cubicBezTo>
                  <a:cubicBezTo>
                    <a:pt x="41" y="364"/>
                    <a:pt x="81" y="444"/>
                    <a:pt x="162" y="485"/>
                  </a:cubicBezTo>
                  <a:cubicBezTo>
                    <a:pt x="242" y="485"/>
                    <a:pt x="323" y="485"/>
                    <a:pt x="404" y="444"/>
                  </a:cubicBezTo>
                  <a:lnTo>
                    <a:pt x="404" y="364"/>
                  </a:lnTo>
                  <a:cubicBezTo>
                    <a:pt x="444" y="323"/>
                    <a:pt x="444" y="243"/>
                    <a:pt x="404" y="202"/>
                  </a:cubicBezTo>
                  <a:cubicBezTo>
                    <a:pt x="363" y="41"/>
                    <a:pt x="202" y="41"/>
                    <a:pt x="1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 rot="-5016194">
              <a:off x="369536" y="4853066"/>
              <a:ext cx="39940" cy="39906"/>
            </a:xfrm>
            <a:custGeom>
              <a:avLst/>
              <a:gdLst/>
              <a:ahLst/>
              <a:cxnLst/>
              <a:rect l="l" t="t" r="r" b="b"/>
              <a:pathLst>
                <a:path w="1171" h="1170" extrusionOk="0">
                  <a:moveTo>
                    <a:pt x="606" y="0"/>
                  </a:moveTo>
                  <a:cubicBezTo>
                    <a:pt x="364" y="0"/>
                    <a:pt x="162" y="121"/>
                    <a:pt x="41" y="323"/>
                  </a:cubicBezTo>
                  <a:lnTo>
                    <a:pt x="1" y="484"/>
                  </a:lnTo>
                  <a:lnTo>
                    <a:pt x="1" y="645"/>
                  </a:lnTo>
                  <a:lnTo>
                    <a:pt x="41" y="807"/>
                  </a:lnTo>
                  <a:cubicBezTo>
                    <a:pt x="162" y="968"/>
                    <a:pt x="364" y="1089"/>
                    <a:pt x="566" y="1170"/>
                  </a:cubicBezTo>
                  <a:lnTo>
                    <a:pt x="727" y="1170"/>
                  </a:lnTo>
                  <a:lnTo>
                    <a:pt x="848" y="1129"/>
                  </a:lnTo>
                  <a:lnTo>
                    <a:pt x="1009" y="1008"/>
                  </a:lnTo>
                  <a:cubicBezTo>
                    <a:pt x="1130" y="847"/>
                    <a:pt x="1170" y="645"/>
                    <a:pt x="1090" y="444"/>
                  </a:cubicBezTo>
                  <a:cubicBezTo>
                    <a:pt x="1049" y="202"/>
                    <a:pt x="848" y="40"/>
                    <a:pt x="6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 rot="-5016194">
              <a:off x="750423" y="5274503"/>
              <a:ext cx="27559" cy="27081"/>
            </a:xfrm>
            <a:custGeom>
              <a:avLst/>
              <a:gdLst/>
              <a:ahLst/>
              <a:cxnLst/>
              <a:rect l="l" t="t" r="r" b="b"/>
              <a:pathLst>
                <a:path w="808" h="794" extrusionOk="0">
                  <a:moveTo>
                    <a:pt x="364" y="1"/>
                  </a:moveTo>
                  <a:cubicBezTo>
                    <a:pt x="283" y="41"/>
                    <a:pt x="202" y="82"/>
                    <a:pt x="122" y="162"/>
                  </a:cubicBezTo>
                  <a:lnTo>
                    <a:pt x="81" y="162"/>
                  </a:lnTo>
                  <a:lnTo>
                    <a:pt x="1" y="323"/>
                  </a:lnTo>
                  <a:lnTo>
                    <a:pt x="1" y="444"/>
                  </a:lnTo>
                  <a:lnTo>
                    <a:pt x="1" y="525"/>
                  </a:lnTo>
                  <a:cubicBezTo>
                    <a:pt x="41" y="646"/>
                    <a:pt x="122" y="727"/>
                    <a:pt x="243" y="767"/>
                  </a:cubicBezTo>
                  <a:cubicBezTo>
                    <a:pt x="293" y="784"/>
                    <a:pt x="350" y="794"/>
                    <a:pt x="411" y="794"/>
                  </a:cubicBezTo>
                  <a:cubicBezTo>
                    <a:pt x="497" y="794"/>
                    <a:pt x="592" y="774"/>
                    <a:pt x="686" y="727"/>
                  </a:cubicBezTo>
                  <a:lnTo>
                    <a:pt x="727" y="646"/>
                  </a:lnTo>
                  <a:lnTo>
                    <a:pt x="807" y="485"/>
                  </a:lnTo>
                  <a:lnTo>
                    <a:pt x="807" y="364"/>
                  </a:lnTo>
                  <a:lnTo>
                    <a:pt x="807" y="323"/>
                  </a:lnTo>
                  <a:cubicBezTo>
                    <a:pt x="767" y="203"/>
                    <a:pt x="686" y="82"/>
                    <a:pt x="5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 rot="-5016194">
              <a:off x="546065" y="5017990"/>
              <a:ext cx="31686" cy="36597"/>
            </a:xfrm>
            <a:custGeom>
              <a:avLst/>
              <a:gdLst/>
              <a:ahLst/>
              <a:cxnLst/>
              <a:rect l="l" t="t" r="r" b="b"/>
              <a:pathLst>
                <a:path w="929" h="1073" extrusionOk="0">
                  <a:moveTo>
                    <a:pt x="404" y="1"/>
                  </a:moveTo>
                  <a:lnTo>
                    <a:pt x="243" y="41"/>
                  </a:lnTo>
                  <a:lnTo>
                    <a:pt x="81" y="243"/>
                  </a:lnTo>
                  <a:lnTo>
                    <a:pt x="1" y="445"/>
                  </a:lnTo>
                  <a:lnTo>
                    <a:pt x="1" y="687"/>
                  </a:lnTo>
                  <a:cubicBezTo>
                    <a:pt x="115" y="1002"/>
                    <a:pt x="291" y="1073"/>
                    <a:pt x="427" y="1073"/>
                  </a:cubicBezTo>
                  <a:cubicBezTo>
                    <a:pt x="482" y="1073"/>
                    <a:pt x="530" y="1061"/>
                    <a:pt x="565" y="1049"/>
                  </a:cubicBezTo>
                  <a:lnTo>
                    <a:pt x="727" y="928"/>
                  </a:lnTo>
                  <a:lnTo>
                    <a:pt x="888" y="727"/>
                  </a:lnTo>
                  <a:cubicBezTo>
                    <a:pt x="928" y="606"/>
                    <a:pt x="928" y="485"/>
                    <a:pt x="928" y="364"/>
                  </a:cubicBezTo>
                  <a:lnTo>
                    <a:pt x="807" y="122"/>
                  </a:lnTo>
                  <a:lnTo>
                    <a:pt x="646" y="41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 rot="-5016194">
              <a:off x="324871" y="5119881"/>
              <a:ext cx="38541" cy="42805"/>
            </a:xfrm>
            <a:custGeom>
              <a:avLst/>
              <a:gdLst/>
              <a:ahLst/>
              <a:cxnLst/>
              <a:rect l="l" t="t" r="r" b="b"/>
              <a:pathLst>
                <a:path w="1130" h="1255" extrusionOk="0">
                  <a:moveTo>
                    <a:pt x="528" y="1"/>
                  </a:moveTo>
                  <a:cubicBezTo>
                    <a:pt x="417" y="1"/>
                    <a:pt x="301" y="35"/>
                    <a:pt x="202" y="85"/>
                  </a:cubicBezTo>
                  <a:lnTo>
                    <a:pt x="81" y="246"/>
                  </a:lnTo>
                  <a:lnTo>
                    <a:pt x="0" y="408"/>
                  </a:lnTo>
                  <a:lnTo>
                    <a:pt x="0" y="609"/>
                  </a:lnTo>
                  <a:cubicBezTo>
                    <a:pt x="0" y="649"/>
                    <a:pt x="40" y="690"/>
                    <a:pt x="40" y="730"/>
                  </a:cubicBezTo>
                  <a:cubicBezTo>
                    <a:pt x="121" y="1053"/>
                    <a:pt x="403" y="1254"/>
                    <a:pt x="726" y="1254"/>
                  </a:cubicBezTo>
                  <a:lnTo>
                    <a:pt x="887" y="1174"/>
                  </a:lnTo>
                  <a:lnTo>
                    <a:pt x="968" y="1093"/>
                  </a:lnTo>
                  <a:lnTo>
                    <a:pt x="1089" y="972"/>
                  </a:lnTo>
                  <a:cubicBezTo>
                    <a:pt x="1129" y="770"/>
                    <a:pt x="1129" y="609"/>
                    <a:pt x="1089" y="448"/>
                  </a:cubicBezTo>
                  <a:cubicBezTo>
                    <a:pt x="1008" y="246"/>
                    <a:pt x="887" y="125"/>
                    <a:pt x="726" y="45"/>
                  </a:cubicBezTo>
                  <a:cubicBezTo>
                    <a:pt x="664" y="14"/>
                    <a:pt x="597" y="1"/>
                    <a:pt x="5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 rot="-5016194">
              <a:off x="858331" y="4636966"/>
              <a:ext cx="23398" cy="23398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242" y="0"/>
                  </a:moveTo>
                  <a:lnTo>
                    <a:pt x="161" y="81"/>
                  </a:lnTo>
                  <a:lnTo>
                    <a:pt x="40" y="242"/>
                  </a:lnTo>
                  <a:cubicBezTo>
                    <a:pt x="0" y="283"/>
                    <a:pt x="0" y="363"/>
                    <a:pt x="40" y="444"/>
                  </a:cubicBezTo>
                  <a:lnTo>
                    <a:pt x="81" y="565"/>
                  </a:lnTo>
                  <a:lnTo>
                    <a:pt x="282" y="686"/>
                  </a:lnTo>
                  <a:lnTo>
                    <a:pt x="444" y="686"/>
                  </a:lnTo>
                  <a:lnTo>
                    <a:pt x="524" y="605"/>
                  </a:lnTo>
                  <a:lnTo>
                    <a:pt x="645" y="404"/>
                  </a:lnTo>
                  <a:cubicBezTo>
                    <a:pt x="686" y="363"/>
                    <a:pt x="686" y="283"/>
                    <a:pt x="686" y="242"/>
                  </a:cubicBezTo>
                  <a:lnTo>
                    <a:pt x="605" y="162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 rot="-5016194">
              <a:off x="1021611" y="5243829"/>
              <a:ext cx="19305" cy="15417"/>
            </a:xfrm>
            <a:custGeom>
              <a:avLst/>
              <a:gdLst/>
              <a:ahLst/>
              <a:cxnLst/>
              <a:rect l="l" t="t" r="r" b="b"/>
              <a:pathLst>
                <a:path w="566" h="452" extrusionOk="0">
                  <a:moveTo>
                    <a:pt x="330" y="0"/>
                  </a:moveTo>
                  <a:cubicBezTo>
                    <a:pt x="289" y="0"/>
                    <a:pt x="245" y="10"/>
                    <a:pt x="202" y="32"/>
                  </a:cubicBezTo>
                  <a:cubicBezTo>
                    <a:pt x="81" y="72"/>
                    <a:pt x="1" y="193"/>
                    <a:pt x="41" y="355"/>
                  </a:cubicBezTo>
                  <a:lnTo>
                    <a:pt x="121" y="435"/>
                  </a:lnTo>
                  <a:cubicBezTo>
                    <a:pt x="154" y="446"/>
                    <a:pt x="189" y="451"/>
                    <a:pt x="225" y="451"/>
                  </a:cubicBezTo>
                  <a:cubicBezTo>
                    <a:pt x="323" y="451"/>
                    <a:pt x="425" y="414"/>
                    <a:pt x="484" y="355"/>
                  </a:cubicBezTo>
                  <a:lnTo>
                    <a:pt x="565" y="234"/>
                  </a:lnTo>
                  <a:lnTo>
                    <a:pt x="565" y="193"/>
                  </a:lnTo>
                  <a:cubicBezTo>
                    <a:pt x="536" y="75"/>
                    <a:pt x="441" y="0"/>
                    <a:pt x="3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" name="Google Shape;256;p5"/>
          <p:cNvGrpSpPr/>
          <p:nvPr/>
        </p:nvGrpSpPr>
        <p:grpSpPr>
          <a:xfrm rot="6208522">
            <a:off x="8004219" y="53737"/>
            <a:ext cx="1485163" cy="1034225"/>
            <a:chOff x="2408692" y="-569353"/>
            <a:chExt cx="3769974" cy="2558659"/>
          </a:xfrm>
        </p:grpSpPr>
        <p:sp>
          <p:nvSpPr>
            <p:cNvPr id="257" name="Google Shape;257;p5"/>
            <p:cNvSpPr/>
            <p:nvPr/>
          </p:nvSpPr>
          <p:spPr>
            <a:xfrm rot="-5400000">
              <a:off x="2983957" y="-632355"/>
              <a:ext cx="1179387" cy="2329918"/>
            </a:xfrm>
            <a:custGeom>
              <a:avLst/>
              <a:gdLst/>
              <a:ahLst/>
              <a:cxnLst/>
              <a:rect l="l" t="t" r="r" b="b"/>
              <a:pathLst>
                <a:path w="34576" h="68306" extrusionOk="0">
                  <a:moveTo>
                    <a:pt x="34323" y="1"/>
                  </a:moveTo>
                  <a:cubicBezTo>
                    <a:pt x="34241" y="1"/>
                    <a:pt x="34164" y="46"/>
                    <a:pt x="34148" y="144"/>
                  </a:cubicBezTo>
                  <a:cubicBezTo>
                    <a:pt x="33220" y="4983"/>
                    <a:pt x="32051" y="9782"/>
                    <a:pt x="30599" y="14501"/>
                  </a:cubicBezTo>
                  <a:cubicBezTo>
                    <a:pt x="29147" y="19219"/>
                    <a:pt x="27453" y="23857"/>
                    <a:pt x="25477" y="28374"/>
                  </a:cubicBezTo>
                  <a:cubicBezTo>
                    <a:pt x="23501" y="32972"/>
                    <a:pt x="21283" y="37489"/>
                    <a:pt x="18823" y="41884"/>
                  </a:cubicBezTo>
                  <a:cubicBezTo>
                    <a:pt x="16363" y="46240"/>
                    <a:pt x="13701" y="50515"/>
                    <a:pt x="10798" y="54588"/>
                  </a:cubicBezTo>
                  <a:cubicBezTo>
                    <a:pt x="7853" y="58742"/>
                    <a:pt x="4708" y="62735"/>
                    <a:pt x="1401" y="66566"/>
                  </a:cubicBezTo>
                  <a:cubicBezTo>
                    <a:pt x="957" y="67009"/>
                    <a:pt x="554" y="67493"/>
                    <a:pt x="151" y="67937"/>
                  </a:cubicBezTo>
                  <a:cubicBezTo>
                    <a:pt x="0" y="68088"/>
                    <a:pt x="142" y="68306"/>
                    <a:pt x="291" y="68306"/>
                  </a:cubicBezTo>
                  <a:cubicBezTo>
                    <a:pt x="341" y="68306"/>
                    <a:pt x="392" y="68281"/>
                    <a:pt x="433" y="68219"/>
                  </a:cubicBezTo>
                  <a:cubicBezTo>
                    <a:pt x="3821" y="64469"/>
                    <a:pt x="7007" y="60516"/>
                    <a:pt x="10031" y="56403"/>
                  </a:cubicBezTo>
                  <a:cubicBezTo>
                    <a:pt x="12975" y="52289"/>
                    <a:pt x="15758" y="48055"/>
                    <a:pt x="18258" y="43659"/>
                  </a:cubicBezTo>
                  <a:cubicBezTo>
                    <a:pt x="20759" y="39344"/>
                    <a:pt x="23058" y="34907"/>
                    <a:pt x="25074" y="30350"/>
                  </a:cubicBezTo>
                  <a:cubicBezTo>
                    <a:pt x="27131" y="25793"/>
                    <a:pt x="28905" y="21115"/>
                    <a:pt x="30438" y="16396"/>
                  </a:cubicBezTo>
                  <a:cubicBezTo>
                    <a:pt x="31970" y="11678"/>
                    <a:pt x="33220" y="6879"/>
                    <a:pt x="34229" y="2039"/>
                  </a:cubicBezTo>
                  <a:cubicBezTo>
                    <a:pt x="34350" y="1434"/>
                    <a:pt x="34430" y="870"/>
                    <a:pt x="34551" y="265"/>
                  </a:cubicBezTo>
                  <a:cubicBezTo>
                    <a:pt x="34575" y="97"/>
                    <a:pt x="34443" y="1"/>
                    <a:pt x="34323" y="1"/>
                  </a:cubicBezTo>
                  <a:close/>
                </a:path>
              </a:pathLst>
            </a:custGeom>
            <a:solidFill>
              <a:schemeClr val="accent5">
                <a:alpha val="843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 rot="-5400000">
              <a:off x="4373138" y="135649"/>
              <a:ext cx="1434803" cy="2176252"/>
            </a:xfrm>
            <a:custGeom>
              <a:avLst/>
              <a:gdLst/>
              <a:ahLst/>
              <a:cxnLst/>
              <a:rect l="l" t="t" r="r" b="b"/>
              <a:pathLst>
                <a:path w="42064" h="63801" extrusionOk="0">
                  <a:moveTo>
                    <a:pt x="40209" y="1"/>
                  </a:moveTo>
                  <a:cubicBezTo>
                    <a:pt x="33070" y="4074"/>
                    <a:pt x="27666" y="10365"/>
                    <a:pt x="22867" y="16818"/>
                  </a:cubicBezTo>
                  <a:cubicBezTo>
                    <a:pt x="15406" y="26900"/>
                    <a:pt x="9034" y="37789"/>
                    <a:pt x="3913" y="49243"/>
                  </a:cubicBezTo>
                  <a:cubicBezTo>
                    <a:pt x="1856" y="53881"/>
                    <a:pt x="1" y="58760"/>
                    <a:pt x="283" y="63721"/>
                  </a:cubicBezTo>
                  <a:cubicBezTo>
                    <a:pt x="417" y="63776"/>
                    <a:pt x="553" y="63801"/>
                    <a:pt x="689" y="63801"/>
                  </a:cubicBezTo>
                  <a:cubicBezTo>
                    <a:pt x="1246" y="63801"/>
                    <a:pt x="1797" y="63392"/>
                    <a:pt x="2219" y="63035"/>
                  </a:cubicBezTo>
                  <a:lnTo>
                    <a:pt x="21859" y="46460"/>
                  </a:lnTo>
                  <a:cubicBezTo>
                    <a:pt x="24521" y="44282"/>
                    <a:pt x="27061" y="41983"/>
                    <a:pt x="29481" y="39523"/>
                  </a:cubicBezTo>
                  <a:cubicBezTo>
                    <a:pt x="38152" y="30248"/>
                    <a:pt x="42064" y="11898"/>
                    <a:pt x="40209" y="1"/>
                  </a:cubicBezTo>
                  <a:close/>
                </a:path>
              </a:pathLst>
            </a:custGeom>
            <a:solidFill>
              <a:schemeClr val="accent5">
                <a:alpha val="843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 rot="-5400000">
              <a:off x="3121130" y="677418"/>
              <a:ext cx="1672789" cy="950987"/>
            </a:xfrm>
            <a:custGeom>
              <a:avLst/>
              <a:gdLst/>
              <a:ahLst/>
              <a:cxnLst/>
              <a:rect l="l" t="t" r="r" b="b"/>
              <a:pathLst>
                <a:path w="49041" h="27880" extrusionOk="0">
                  <a:moveTo>
                    <a:pt x="40263" y="0"/>
                  </a:moveTo>
                  <a:cubicBezTo>
                    <a:pt x="34352" y="0"/>
                    <a:pt x="28277" y="1806"/>
                    <a:pt x="23068" y="4691"/>
                  </a:cubicBezTo>
                  <a:cubicBezTo>
                    <a:pt x="15204" y="9046"/>
                    <a:pt x="8993" y="15620"/>
                    <a:pt x="3226" y="22274"/>
                  </a:cubicBezTo>
                  <a:cubicBezTo>
                    <a:pt x="1775" y="23968"/>
                    <a:pt x="323" y="25783"/>
                    <a:pt x="0" y="27880"/>
                  </a:cubicBezTo>
                  <a:cubicBezTo>
                    <a:pt x="8389" y="24250"/>
                    <a:pt x="16938" y="21064"/>
                    <a:pt x="25609" y="18322"/>
                  </a:cubicBezTo>
                  <a:cubicBezTo>
                    <a:pt x="34320" y="15580"/>
                    <a:pt x="43273" y="8320"/>
                    <a:pt x="49040" y="1505"/>
                  </a:cubicBezTo>
                  <a:cubicBezTo>
                    <a:pt x="46248" y="470"/>
                    <a:pt x="43277" y="0"/>
                    <a:pt x="40263" y="0"/>
                  </a:cubicBezTo>
                  <a:close/>
                </a:path>
              </a:pathLst>
            </a:custGeom>
            <a:solidFill>
              <a:schemeClr val="accent5">
                <a:alpha val="843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 rot="-5400000">
              <a:off x="2987658" y="-658329"/>
              <a:ext cx="641063" cy="819015"/>
            </a:xfrm>
            <a:custGeom>
              <a:avLst/>
              <a:gdLst/>
              <a:ahLst/>
              <a:cxnLst/>
              <a:rect l="l" t="t" r="r" b="b"/>
              <a:pathLst>
                <a:path w="18794" h="24011" extrusionOk="0">
                  <a:moveTo>
                    <a:pt x="719" y="0"/>
                  </a:moveTo>
                  <a:cubicBezTo>
                    <a:pt x="496" y="0"/>
                    <a:pt x="270" y="18"/>
                    <a:pt x="41" y="55"/>
                  </a:cubicBezTo>
                  <a:lnTo>
                    <a:pt x="1" y="55"/>
                  </a:lnTo>
                  <a:cubicBezTo>
                    <a:pt x="646" y="5137"/>
                    <a:pt x="3792" y="10339"/>
                    <a:pt x="6574" y="14654"/>
                  </a:cubicBezTo>
                  <a:cubicBezTo>
                    <a:pt x="9317" y="19010"/>
                    <a:pt x="13592" y="22599"/>
                    <a:pt x="18794" y="24011"/>
                  </a:cubicBezTo>
                  <a:cubicBezTo>
                    <a:pt x="16374" y="15905"/>
                    <a:pt x="11898" y="8565"/>
                    <a:pt x="5808" y="2677"/>
                  </a:cubicBezTo>
                  <a:cubicBezTo>
                    <a:pt x="4397" y="1338"/>
                    <a:pt x="2662" y="0"/>
                    <a:pt x="719" y="0"/>
                  </a:cubicBezTo>
                  <a:close/>
                </a:path>
              </a:pathLst>
            </a:custGeom>
            <a:solidFill>
              <a:schemeClr val="accent5">
                <a:alpha val="843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 rot="-5400000">
              <a:off x="2322598" y="417074"/>
              <a:ext cx="1104652" cy="339565"/>
            </a:xfrm>
            <a:custGeom>
              <a:avLst/>
              <a:gdLst/>
              <a:ahLst/>
              <a:cxnLst/>
              <a:rect l="l" t="t" r="r" b="b"/>
              <a:pathLst>
                <a:path w="32385" h="9955" extrusionOk="0">
                  <a:moveTo>
                    <a:pt x="22727" y="0"/>
                  </a:moveTo>
                  <a:cubicBezTo>
                    <a:pt x="20165" y="0"/>
                    <a:pt x="17584" y="376"/>
                    <a:pt x="15124" y="1091"/>
                  </a:cubicBezTo>
                  <a:cubicBezTo>
                    <a:pt x="9397" y="2705"/>
                    <a:pt x="4275" y="5971"/>
                    <a:pt x="0" y="9924"/>
                  </a:cubicBezTo>
                  <a:cubicBezTo>
                    <a:pt x="1469" y="9944"/>
                    <a:pt x="2941" y="9954"/>
                    <a:pt x="4415" y="9954"/>
                  </a:cubicBezTo>
                  <a:cubicBezTo>
                    <a:pt x="8646" y="9954"/>
                    <a:pt x="12893" y="9871"/>
                    <a:pt x="17140" y="9722"/>
                  </a:cubicBezTo>
                  <a:cubicBezTo>
                    <a:pt x="19439" y="9722"/>
                    <a:pt x="21778" y="9440"/>
                    <a:pt x="24036" y="8915"/>
                  </a:cubicBezTo>
                  <a:cubicBezTo>
                    <a:pt x="26819" y="8189"/>
                    <a:pt x="32022" y="6697"/>
                    <a:pt x="32385" y="2059"/>
                  </a:cubicBezTo>
                  <a:lnTo>
                    <a:pt x="32385" y="2019"/>
                  </a:lnTo>
                  <a:cubicBezTo>
                    <a:pt x="29410" y="646"/>
                    <a:pt x="26085" y="0"/>
                    <a:pt x="22727" y="0"/>
                  </a:cubicBezTo>
                  <a:close/>
                </a:path>
              </a:pathLst>
            </a:custGeom>
            <a:solidFill>
              <a:schemeClr val="accent5">
                <a:alpha val="843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2" name="Google Shape;262;p5"/>
          <p:cNvSpPr txBox="1">
            <a:spLocks noGrp="1"/>
          </p:cNvSpPr>
          <p:nvPr>
            <p:ph type="subTitle" idx="1"/>
          </p:nvPr>
        </p:nvSpPr>
        <p:spPr>
          <a:xfrm>
            <a:off x="1741463" y="3179750"/>
            <a:ext cx="2566200" cy="10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5"/>
          <p:cNvSpPr txBox="1">
            <a:spLocks noGrp="1"/>
          </p:cNvSpPr>
          <p:nvPr>
            <p:ph type="subTitle" idx="3"/>
          </p:nvPr>
        </p:nvSpPr>
        <p:spPr>
          <a:xfrm>
            <a:off x="4836338" y="3179750"/>
            <a:ext cx="2566200" cy="10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5"/>
          <p:cNvSpPr txBox="1">
            <a:spLocks noGrp="1"/>
          </p:cNvSpPr>
          <p:nvPr>
            <p:ph type="title" idx="4"/>
          </p:nvPr>
        </p:nvSpPr>
        <p:spPr>
          <a:xfrm>
            <a:off x="311700" y="4675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6"/>
          <p:cNvGrpSpPr/>
          <p:nvPr/>
        </p:nvGrpSpPr>
        <p:grpSpPr>
          <a:xfrm rot="6208042">
            <a:off x="8180715" y="49402"/>
            <a:ext cx="1095906" cy="870574"/>
            <a:chOff x="2408692" y="-569353"/>
            <a:chExt cx="3769974" cy="2558659"/>
          </a:xfrm>
        </p:grpSpPr>
        <p:sp>
          <p:nvSpPr>
            <p:cNvPr id="267" name="Google Shape;267;p6"/>
            <p:cNvSpPr/>
            <p:nvPr/>
          </p:nvSpPr>
          <p:spPr>
            <a:xfrm rot="-5400000">
              <a:off x="2983957" y="-632355"/>
              <a:ext cx="1179387" cy="2329918"/>
            </a:xfrm>
            <a:custGeom>
              <a:avLst/>
              <a:gdLst/>
              <a:ahLst/>
              <a:cxnLst/>
              <a:rect l="l" t="t" r="r" b="b"/>
              <a:pathLst>
                <a:path w="34576" h="68306" extrusionOk="0">
                  <a:moveTo>
                    <a:pt x="34323" y="1"/>
                  </a:moveTo>
                  <a:cubicBezTo>
                    <a:pt x="34241" y="1"/>
                    <a:pt x="34164" y="46"/>
                    <a:pt x="34148" y="144"/>
                  </a:cubicBezTo>
                  <a:cubicBezTo>
                    <a:pt x="33220" y="4983"/>
                    <a:pt x="32051" y="9782"/>
                    <a:pt x="30599" y="14501"/>
                  </a:cubicBezTo>
                  <a:cubicBezTo>
                    <a:pt x="29147" y="19219"/>
                    <a:pt x="27453" y="23857"/>
                    <a:pt x="25477" y="28374"/>
                  </a:cubicBezTo>
                  <a:cubicBezTo>
                    <a:pt x="23501" y="32972"/>
                    <a:pt x="21283" y="37489"/>
                    <a:pt x="18823" y="41884"/>
                  </a:cubicBezTo>
                  <a:cubicBezTo>
                    <a:pt x="16363" y="46240"/>
                    <a:pt x="13701" y="50515"/>
                    <a:pt x="10798" y="54588"/>
                  </a:cubicBezTo>
                  <a:cubicBezTo>
                    <a:pt x="7853" y="58742"/>
                    <a:pt x="4708" y="62735"/>
                    <a:pt x="1401" y="66566"/>
                  </a:cubicBezTo>
                  <a:cubicBezTo>
                    <a:pt x="957" y="67009"/>
                    <a:pt x="554" y="67493"/>
                    <a:pt x="151" y="67937"/>
                  </a:cubicBezTo>
                  <a:cubicBezTo>
                    <a:pt x="0" y="68088"/>
                    <a:pt x="142" y="68306"/>
                    <a:pt x="291" y="68306"/>
                  </a:cubicBezTo>
                  <a:cubicBezTo>
                    <a:pt x="341" y="68306"/>
                    <a:pt x="392" y="68281"/>
                    <a:pt x="433" y="68219"/>
                  </a:cubicBezTo>
                  <a:cubicBezTo>
                    <a:pt x="3821" y="64469"/>
                    <a:pt x="7007" y="60516"/>
                    <a:pt x="10031" y="56403"/>
                  </a:cubicBezTo>
                  <a:cubicBezTo>
                    <a:pt x="12975" y="52289"/>
                    <a:pt x="15758" y="48055"/>
                    <a:pt x="18258" y="43659"/>
                  </a:cubicBezTo>
                  <a:cubicBezTo>
                    <a:pt x="20759" y="39344"/>
                    <a:pt x="23058" y="34907"/>
                    <a:pt x="25074" y="30350"/>
                  </a:cubicBezTo>
                  <a:cubicBezTo>
                    <a:pt x="27131" y="25793"/>
                    <a:pt x="28905" y="21115"/>
                    <a:pt x="30438" y="16396"/>
                  </a:cubicBezTo>
                  <a:cubicBezTo>
                    <a:pt x="31970" y="11678"/>
                    <a:pt x="33220" y="6879"/>
                    <a:pt x="34229" y="2039"/>
                  </a:cubicBezTo>
                  <a:cubicBezTo>
                    <a:pt x="34350" y="1434"/>
                    <a:pt x="34430" y="870"/>
                    <a:pt x="34551" y="265"/>
                  </a:cubicBezTo>
                  <a:cubicBezTo>
                    <a:pt x="34575" y="97"/>
                    <a:pt x="34443" y="1"/>
                    <a:pt x="343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6"/>
            <p:cNvSpPr/>
            <p:nvPr/>
          </p:nvSpPr>
          <p:spPr>
            <a:xfrm rot="-5400000">
              <a:off x="4373138" y="135649"/>
              <a:ext cx="1434803" cy="2176252"/>
            </a:xfrm>
            <a:custGeom>
              <a:avLst/>
              <a:gdLst/>
              <a:ahLst/>
              <a:cxnLst/>
              <a:rect l="l" t="t" r="r" b="b"/>
              <a:pathLst>
                <a:path w="42064" h="63801" extrusionOk="0">
                  <a:moveTo>
                    <a:pt x="40209" y="1"/>
                  </a:moveTo>
                  <a:cubicBezTo>
                    <a:pt x="33070" y="4074"/>
                    <a:pt x="27666" y="10365"/>
                    <a:pt x="22867" y="16818"/>
                  </a:cubicBezTo>
                  <a:cubicBezTo>
                    <a:pt x="15406" y="26900"/>
                    <a:pt x="9034" y="37789"/>
                    <a:pt x="3913" y="49243"/>
                  </a:cubicBezTo>
                  <a:cubicBezTo>
                    <a:pt x="1856" y="53881"/>
                    <a:pt x="1" y="58760"/>
                    <a:pt x="283" y="63721"/>
                  </a:cubicBezTo>
                  <a:cubicBezTo>
                    <a:pt x="417" y="63776"/>
                    <a:pt x="553" y="63801"/>
                    <a:pt x="689" y="63801"/>
                  </a:cubicBezTo>
                  <a:cubicBezTo>
                    <a:pt x="1246" y="63801"/>
                    <a:pt x="1797" y="63392"/>
                    <a:pt x="2219" y="63035"/>
                  </a:cubicBezTo>
                  <a:lnTo>
                    <a:pt x="21859" y="46460"/>
                  </a:lnTo>
                  <a:cubicBezTo>
                    <a:pt x="24521" y="44282"/>
                    <a:pt x="27061" y="41983"/>
                    <a:pt x="29481" y="39523"/>
                  </a:cubicBezTo>
                  <a:cubicBezTo>
                    <a:pt x="38152" y="30248"/>
                    <a:pt x="42064" y="11898"/>
                    <a:pt x="40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6"/>
            <p:cNvSpPr/>
            <p:nvPr/>
          </p:nvSpPr>
          <p:spPr>
            <a:xfrm rot="-5400000">
              <a:off x="3121130" y="677418"/>
              <a:ext cx="1672789" cy="950987"/>
            </a:xfrm>
            <a:custGeom>
              <a:avLst/>
              <a:gdLst/>
              <a:ahLst/>
              <a:cxnLst/>
              <a:rect l="l" t="t" r="r" b="b"/>
              <a:pathLst>
                <a:path w="49041" h="27880" extrusionOk="0">
                  <a:moveTo>
                    <a:pt x="40263" y="0"/>
                  </a:moveTo>
                  <a:cubicBezTo>
                    <a:pt x="34352" y="0"/>
                    <a:pt x="28277" y="1806"/>
                    <a:pt x="23068" y="4691"/>
                  </a:cubicBezTo>
                  <a:cubicBezTo>
                    <a:pt x="15204" y="9046"/>
                    <a:pt x="8993" y="15620"/>
                    <a:pt x="3226" y="22274"/>
                  </a:cubicBezTo>
                  <a:cubicBezTo>
                    <a:pt x="1775" y="23968"/>
                    <a:pt x="323" y="25783"/>
                    <a:pt x="0" y="27880"/>
                  </a:cubicBezTo>
                  <a:cubicBezTo>
                    <a:pt x="8389" y="24250"/>
                    <a:pt x="16938" y="21064"/>
                    <a:pt x="25609" y="18322"/>
                  </a:cubicBezTo>
                  <a:cubicBezTo>
                    <a:pt x="34320" y="15580"/>
                    <a:pt x="43273" y="8320"/>
                    <a:pt x="49040" y="1505"/>
                  </a:cubicBezTo>
                  <a:cubicBezTo>
                    <a:pt x="46248" y="470"/>
                    <a:pt x="43277" y="0"/>
                    <a:pt x="402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6"/>
            <p:cNvSpPr/>
            <p:nvPr/>
          </p:nvSpPr>
          <p:spPr>
            <a:xfrm rot="-5400000">
              <a:off x="2987658" y="-658329"/>
              <a:ext cx="641063" cy="819015"/>
            </a:xfrm>
            <a:custGeom>
              <a:avLst/>
              <a:gdLst/>
              <a:ahLst/>
              <a:cxnLst/>
              <a:rect l="l" t="t" r="r" b="b"/>
              <a:pathLst>
                <a:path w="18794" h="24011" extrusionOk="0">
                  <a:moveTo>
                    <a:pt x="719" y="0"/>
                  </a:moveTo>
                  <a:cubicBezTo>
                    <a:pt x="496" y="0"/>
                    <a:pt x="270" y="18"/>
                    <a:pt x="41" y="55"/>
                  </a:cubicBezTo>
                  <a:lnTo>
                    <a:pt x="1" y="55"/>
                  </a:lnTo>
                  <a:cubicBezTo>
                    <a:pt x="646" y="5137"/>
                    <a:pt x="3792" y="10339"/>
                    <a:pt x="6574" y="14654"/>
                  </a:cubicBezTo>
                  <a:cubicBezTo>
                    <a:pt x="9317" y="19010"/>
                    <a:pt x="13592" y="22599"/>
                    <a:pt x="18794" y="24011"/>
                  </a:cubicBezTo>
                  <a:cubicBezTo>
                    <a:pt x="16374" y="15905"/>
                    <a:pt x="11898" y="8565"/>
                    <a:pt x="5808" y="2677"/>
                  </a:cubicBezTo>
                  <a:cubicBezTo>
                    <a:pt x="4397" y="1338"/>
                    <a:pt x="2662" y="0"/>
                    <a:pt x="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6"/>
            <p:cNvSpPr/>
            <p:nvPr/>
          </p:nvSpPr>
          <p:spPr>
            <a:xfrm rot="-5400000">
              <a:off x="2322598" y="417074"/>
              <a:ext cx="1104652" cy="339565"/>
            </a:xfrm>
            <a:custGeom>
              <a:avLst/>
              <a:gdLst/>
              <a:ahLst/>
              <a:cxnLst/>
              <a:rect l="l" t="t" r="r" b="b"/>
              <a:pathLst>
                <a:path w="32385" h="9955" extrusionOk="0">
                  <a:moveTo>
                    <a:pt x="22727" y="0"/>
                  </a:moveTo>
                  <a:cubicBezTo>
                    <a:pt x="20165" y="0"/>
                    <a:pt x="17584" y="376"/>
                    <a:pt x="15124" y="1091"/>
                  </a:cubicBezTo>
                  <a:cubicBezTo>
                    <a:pt x="9397" y="2705"/>
                    <a:pt x="4275" y="5971"/>
                    <a:pt x="0" y="9924"/>
                  </a:cubicBezTo>
                  <a:cubicBezTo>
                    <a:pt x="1469" y="9944"/>
                    <a:pt x="2941" y="9954"/>
                    <a:pt x="4415" y="9954"/>
                  </a:cubicBezTo>
                  <a:cubicBezTo>
                    <a:pt x="8646" y="9954"/>
                    <a:pt x="12893" y="9871"/>
                    <a:pt x="17140" y="9722"/>
                  </a:cubicBezTo>
                  <a:cubicBezTo>
                    <a:pt x="19439" y="9722"/>
                    <a:pt x="21778" y="9440"/>
                    <a:pt x="24036" y="8915"/>
                  </a:cubicBezTo>
                  <a:cubicBezTo>
                    <a:pt x="26819" y="8189"/>
                    <a:pt x="32022" y="6697"/>
                    <a:pt x="32385" y="2059"/>
                  </a:cubicBezTo>
                  <a:lnTo>
                    <a:pt x="32385" y="2019"/>
                  </a:lnTo>
                  <a:cubicBezTo>
                    <a:pt x="29410" y="646"/>
                    <a:pt x="26085" y="0"/>
                    <a:pt x="227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6"/>
          <p:cNvSpPr/>
          <p:nvPr/>
        </p:nvSpPr>
        <p:spPr>
          <a:xfrm rot="4386371" flipH="1">
            <a:off x="60613" y="3802055"/>
            <a:ext cx="1481489" cy="1939156"/>
          </a:xfrm>
          <a:custGeom>
            <a:avLst/>
            <a:gdLst/>
            <a:ahLst/>
            <a:cxnLst/>
            <a:rect l="l" t="t" r="r" b="b"/>
            <a:pathLst>
              <a:path w="121444" h="145414" extrusionOk="0">
                <a:moveTo>
                  <a:pt x="11105" y="1"/>
                </a:moveTo>
                <a:cubicBezTo>
                  <a:pt x="7386" y="1"/>
                  <a:pt x="3657" y="718"/>
                  <a:pt x="220" y="2141"/>
                </a:cubicBezTo>
                <a:lnTo>
                  <a:pt x="0" y="16548"/>
                </a:lnTo>
                <a:cubicBezTo>
                  <a:pt x="9883" y="21028"/>
                  <a:pt x="18887" y="27045"/>
                  <a:pt x="20731" y="38640"/>
                </a:cubicBezTo>
                <a:cubicBezTo>
                  <a:pt x="21917" y="45843"/>
                  <a:pt x="18974" y="53178"/>
                  <a:pt x="19458" y="60513"/>
                </a:cubicBezTo>
                <a:cubicBezTo>
                  <a:pt x="20029" y="69825"/>
                  <a:pt x="25914" y="77643"/>
                  <a:pt x="32195" y="83924"/>
                </a:cubicBezTo>
                <a:cubicBezTo>
                  <a:pt x="38476" y="90204"/>
                  <a:pt x="45547" y="95826"/>
                  <a:pt x="49851" y="103864"/>
                </a:cubicBezTo>
                <a:cubicBezTo>
                  <a:pt x="56835" y="116821"/>
                  <a:pt x="54639" y="134917"/>
                  <a:pt x="44800" y="145414"/>
                </a:cubicBezTo>
                <a:lnTo>
                  <a:pt x="121443" y="125342"/>
                </a:lnTo>
                <a:cubicBezTo>
                  <a:pt x="119467" y="105050"/>
                  <a:pt x="106949" y="86427"/>
                  <a:pt x="89864" y="78433"/>
                </a:cubicBezTo>
                <a:cubicBezTo>
                  <a:pt x="82002" y="74744"/>
                  <a:pt x="73481" y="73251"/>
                  <a:pt x="65356" y="70396"/>
                </a:cubicBezTo>
                <a:cubicBezTo>
                  <a:pt x="57230" y="67541"/>
                  <a:pt x="49061" y="62973"/>
                  <a:pt x="44493" y="55067"/>
                </a:cubicBezTo>
                <a:cubicBezTo>
                  <a:pt x="36938" y="42110"/>
                  <a:pt x="40803" y="23795"/>
                  <a:pt x="32766" y="11233"/>
                </a:cubicBezTo>
                <a:cubicBezTo>
                  <a:pt x="27948" y="3701"/>
                  <a:pt x="19551" y="1"/>
                  <a:pt x="11105" y="1"/>
                </a:cubicBezTo>
                <a:close/>
              </a:path>
            </a:pathLst>
          </a:custGeom>
          <a:solidFill>
            <a:schemeClr val="accent2">
              <a:alpha val="607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6"/>
          <p:cNvSpPr txBox="1">
            <a:spLocks noGrp="1"/>
          </p:cNvSpPr>
          <p:nvPr>
            <p:ph type="title"/>
          </p:nvPr>
        </p:nvSpPr>
        <p:spPr>
          <a:xfrm>
            <a:off x="311700" y="4675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3177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image">
  <p:cSld name="CUSTOM_1"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4"/>
          <p:cNvSpPr/>
          <p:nvPr/>
        </p:nvSpPr>
        <p:spPr>
          <a:xfrm rot="3320876">
            <a:off x="4032983" y="535242"/>
            <a:ext cx="4915307" cy="5017139"/>
          </a:xfrm>
          <a:custGeom>
            <a:avLst/>
            <a:gdLst/>
            <a:ahLst/>
            <a:cxnLst/>
            <a:rect l="l" t="t" r="r" b="b"/>
            <a:pathLst>
              <a:path w="164618" h="181830" extrusionOk="0">
                <a:moveTo>
                  <a:pt x="17337" y="0"/>
                </a:moveTo>
                <a:cubicBezTo>
                  <a:pt x="11319" y="0"/>
                  <a:pt x="5466" y="2631"/>
                  <a:pt x="351" y="7417"/>
                </a:cubicBezTo>
                <a:lnTo>
                  <a:pt x="0" y="23756"/>
                </a:lnTo>
                <a:cubicBezTo>
                  <a:pt x="11551" y="25117"/>
                  <a:pt x="25123" y="28148"/>
                  <a:pt x="31316" y="39963"/>
                </a:cubicBezTo>
                <a:cubicBezTo>
                  <a:pt x="35137" y="47342"/>
                  <a:pt x="35006" y="56214"/>
                  <a:pt x="38212" y="63944"/>
                </a:cubicBezTo>
                <a:cubicBezTo>
                  <a:pt x="42253" y="73739"/>
                  <a:pt x="51125" y="80107"/>
                  <a:pt x="59733" y="84675"/>
                </a:cubicBezTo>
                <a:cubicBezTo>
                  <a:pt x="68386" y="89243"/>
                  <a:pt x="76336" y="94382"/>
                  <a:pt x="84900" y="99960"/>
                </a:cubicBezTo>
                <a:cubicBezTo>
                  <a:pt x="106334" y="113927"/>
                  <a:pt x="117885" y="167116"/>
                  <a:pt x="111956" y="181830"/>
                </a:cubicBezTo>
                <a:lnTo>
                  <a:pt x="164618" y="98159"/>
                </a:lnTo>
                <a:cubicBezTo>
                  <a:pt x="155043" y="77033"/>
                  <a:pt x="135498" y="61353"/>
                  <a:pt x="115426" y="58673"/>
                </a:cubicBezTo>
                <a:cubicBezTo>
                  <a:pt x="112484" y="58295"/>
                  <a:pt x="109552" y="58172"/>
                  <a:pt x="106623" y="58172"/>
                </a:cubicBezTo>
                <a:cubicBezTo>
                  <a:pt x="101103" y="58172"/>
                  <a:pt x="95600" y="58611"/>
                  <a:pt x="90084" y="58611"/>
                </a:cubicBezTo>
                <a:cubicBezTo>
                  <a:pt x="89352" y="58611"/>
                  <a:pt x="88620" y="58603"/>
                  <a:pt x="87887" y="58586"/>
                </a:cubicBezTo>
                <a:cubicBezTo>
                  <a:pt x="78664" y="58366"/>
                  <a:pt x="68781" y="56302"/>
                  <a:pt x="61227" y="49362"/>
                </a:cubicBezTo>
                <a:cubicBezTo>
                  <a:pt x="48841" y="38074"/>
                  <a:pt x="45854" y="17036"/>
                  <a:pt x="33073" y="6319"/>
                </a:cubicBezTo>
                <a:cubicBezTo>
                  <a:pt x="27958" y="2002"/>
                  <a:pt x="22585" y="0"/>
                  <a:pt x="173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14"/>
          <p:cNvSpPr txBox="1">
            <a:spLocks noGrp="1"/>
          </p:cNvSpPr>
          <p:nvPr>
            <p:ph type="subTitle" idx="1"/>
          </p:nvPr>
        </p:nvSpPr>
        <p:spPr>
          <a:xfrm>
            <a:off x="874400" y="2786550"/>
            <a:ext cx="2888400" cy="13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465" name="Google Shape;465;p14"/>
          <p:cNvSpPr/>
          <p:nvPr/>
        </p:nvSpPr>
        <p:spPr>
          <a:xfrm rot="-5400000">
            <a:off x="405169" y="4473020"/>
            <a:ext cx="380111" cy="378732"/>
          </a:xfrm>
          <a:custGeom>
            <a:avLst/>
            <a:gdLst/>
            <a:ahLst/>
            <a:cxnLst/>
            <a:rect l="l" t="t" r="r" b="b"/>
            <a:pathLst>
              <a:path w="6897" h="6897" extrusionOk="0">
                <a:moveTo>
                  <a:pt x="3469" y="1"/>
                </a:moveTo>
                <a:cubicBezTo>
                  <a:pt x="1573" y="1"/>
                  <a:pt x="1" y="1533"/>
                  <a:pt x="1" y="3429"/>
                </a:cubicBezTo>
                <a:cubicBezTo>
                  <a:pt x="1" y="5364"/>
                  <a:pt x="1573" y="6897"/>
                  <a:pt x="3469" y="6897"/>
                </a:cubicBezTo>
                <a:cubicBezTo>
                  <a:pt x="5364" y="6897"/>
                  <a:pt x="6897" y="5364"/>
                  <a:pt x="6897" y="3429"/>
                </a:cubicBezTo>
                <a:cubicBezTo>
                  <a:pt x="6897" y="1533"/>
                  <a:pt x="5364" y="1"/>
                  <a:pt x="3469" y="1"/>
                </a:cubicBezTo>
                <a:close/>
              </a:path>
            </a:pathLst>
          </a:custGeom>
          <a:solidFill>
            <a:schemeClr val="accent5">
              <a:alpha val="843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6" name="Google Shape;466;p14"/>
          <p:cNvGrpSpPr/>
          <p:nvPr/>
        </p:nvGrpSpPr>
        <p:grpSpPr>
          <a:xfrm rot="-10798371">
            <a:off x="7841809" y="-47872"/>
            <a:ext cx="1302199" cy="1103978"/>
            <a:chOff x="-754697" y="1352100"/>
            <a:chExt cx="6171556" cy="3954075"/>
          </a:xfrm>
        </p:grpSpPr>
        <p:sp>
          <p:nvSpPr>
            <p:cNvPr id="467" name="Google Shape;467;p14"/>
            <p:cNvSpPr/>
            <p:nvPr/>
          </p:nvSpPr>
          <p:spPr>
            <a:xfrm rot="-5400000">
              <a:off x="58844" y="2158513"/>
              <a:ext cx="2111360" cy="3738443"/>
            </a:xfrm>
            <a:custGeom>
              <a:avLst/>
              <a:gdLst/>
              <a:ahLst/>
              <a:cxnLst/>
              <a:rect l="l" t="t" r="r" b="b"/>
              <a:pathLst>
                <a:path w="38310" h="68080" extrusionOk="0">
                  <a:moveTo>
                    <a:pt x="314" y="1"/>
                  </a:moveTo>
                  <a:cubicBezTo>
                    <a:pt x="147" y="1"/>
                    <a:pt x="1" y="191"/>
                    <a:pt x="153" y="313"/>
                  </a:cubicBezTo>
                  <a:cubicBezTo>
                    <a:pt x="3661" y="3942"/>
                    <a:pt x="6968" y="7693"/>
                    <a:pt x="10074" y="11645"/>
                  </a:cubicBezTo>
                  <a:cubicBezTo>
                    <a:pt x="13179" y="15597"/>
                    <a:pt x="16083" y="19711"/>
                    <a:pt x="18785" y="23945"/>
                  </a:cubicBezTo>
                  <a:cubicBezTo>
                    <a:pt x="21527" y="28261"/>
                    <a:pt x="24027" y="32737"/>
                    <a:pt x="26326" y="37294"/>
                  </a:cubicBezTo>
                  <a:cubicBezTo>
                    <a:pt x="28625" y="41852"/>
                    <a:pt x="30682" y="46570"/>
                    <a:pt x="32537" y="51369"/>
                  </a:cubicBezTo>
                  <a:cubicBezTo>
                    <a:pt x="34392" y="56168"/>
                    <a:pt x="36005" y="61048"/>
                    <a:pt x="37376" y="66049"/>
                  </a:cubicBezTo>
                  <a:cubicBezTo>
                    <a:pt x="37538" y="66694"/>
                    <a:pt x="37739" y="67299"/>
                    <a:pt x="37901" y="67904"/>
                  </a:cubicBezTo>
                  <a:cubicBezTo>
                    <a:pt x="37918" y="68026"/>
                    <a:pt x="38002" y="68080"/>
                    <a:pt x="38087" y="68080"/>
                  </a:cubicBezTo>
                  <a:cubicBezTo>
                    <a:pt x="38198" y="68080"/>
                    <a:pt x="38309" y="67984"/>
                    <a:pt x="38263" y="67824"/>
                  </a:cubicBezTo>
                  <a:cubicBezTo>
                    <a:pt x="36973" y="62823"/>
                    <a:pt x="35400" y="57903"/>
                    <a:pt x="33626" y="53023"/>
                  </a:cubicBezTo>
                  <a:cubicBezTo>
                    <a:pt x="31811" y="48183"/>
                    <a:pt x="29794" y="43465"/>
                    <a:pt x="27536" y="38827"/>
                  </a:cubicBezTo>
                  <a:cubicBezTo>
                    <a:pt x="25278" y="34229"/>
                    <a:pt x="22858" y="29753"/>
                    <a:pt x="20156" y="25438"/>
                  </a:cubicBezTo>
                  <a:cubicBezTo>
                    <a:pt x="17494" y="21082"/>
                    <a:pt x="14631" y="16888"/>
                    <a:pt x="11525" y="12855"/>
                  </a:cubicBezTo>
                  <a:cubicBezTo>
                    <a:pt x="8460" y="8862"/>
                    <a:pt x="5194" y="5031"/>
                    <a:pt x="1725" y="1361"/>
                  </a:cubicBezTo>
                  <a:cubicBezTo>
                    <a:pt x="1322" y="918"/>
                    <a:pt x="879" y="514"/>
                    <a:pt x="475" y="71"/>
                  </a:cubicBezTo>
                  <a:cubicBezTo>
                    <a:pt x="426" y="21"/>
                    <a:pt x="369" y="1"/>
                    <a:pt x="3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4"/>
            <p:cNvSpPr/>
            <p:nvPr/>
          </p:nvSpPr>
          <p:spPr>
            <a:xfrm rot="-5400000">
              <a:off x="-57623" y="2120398"/>
              <a:ext cx="2476039" cy="939443"/>
            </a:xfrm>
            <a:custGeom>
              <a:avLst/>
              <a:gdLst/>
              <a:ahLst/>
              <a:cxnLst/>
              <a:rect l="l" t="t" r="r" b="b"/>
              <a:pathLst>
                <a:path w="44927" h="17108" extrusionOk="0">
                  <a:moveTo>
                    <a:pt x="8186" y="0"/>
                  </a:moveTo>
                  <a:cubicBezTo>
                    <a:pt x="5062" y="0"/>
                    <a:pt x="1997" y="894"/>
                    <a:pt x="0" y="3391"/>
                  </a:cubicBezTo>
                  <a:lnTo>
                    <a:pt x="202" y="3431"/>
                  </a:lnTo>
                  <a:cubicBezTo>
                    <a:pt x="6735" y="8391"/>
                    <a:pt x="13752" y="12787"/>
                    <a:pt x="21415" y="15207"/>
                  </a:cubicBezTo>
                  <a:cubicBezTo>
                    <a:pt x="25260" y="16421"/>
                    <a:pt x="29289" y="17107"/>
                    <a:pt x="33291" y="17107"/>
                  </a:cubicBezTo>
                  <a:cubicBezTo>
                    <a:pt x="37263" y="17107"/>
                    <a:pt x="41210" y="16431"/>
                    <a:pt x="44927" y="14925"/>
                  </a:cubicBezTo>
                  <a:cubicBezTo>
                    <a:pt x="43193" y="13190"/>
                    <a:pt x="40934" y="12182"/>
                    <a:pt x="38756" y="11214"/>
                  </a:cubicBezTo>
                  <a:lnTo>
                    <a:pt x="23230" y="4439"/>
                  </a:lnTo>
                  <a:cubicBezTo>
                    <a:pt x="19681" y="2907"/>
                    <a:pt x="16132" y="1334"/>
                    <a:pt x="12381" y="487"/>
                  </a:cubicBezTo>
                  <a:cubicBezTo>
                    <a:pt x="11034" y="185"/>
                    <a:pt x="9604" y="0"/>
                    <a:pt x="8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4"/>
            <p:cNvSpPr/>
            <p:nvPr/>
          </p:nvSpPr>
          <p:spPr>
            <a:xfrm rot="-5400000">
              <a:off x="2604364" y="700076"/>
              <a:ext cx="1778205" cy="3846785"/>
            </a:xfrm>
            <a:custGeom>
              <a:avLst/>
              <a:gdLst/>
              <a:ahLst/>
              <a:cxnLst/>
              <a:rect l="l" t="t" r="r" b="b"/>
              <a:pathLst>
                <a:path w="32265" h="70053" extrusionOk="0">
                  <a:moveTo>
                    <a:pt x="445" y="1"/>
                  </a:moveTo>
                  <a:lnTo>
                    <a:pt x="445" y="1"/>
                  </a:lnTo>
                  <a:cubicBezTo>
                    <a:pt x="1" y="8228"/>
                    <a:pt x="2300" y="16334"/>
                    <a:pt x="5082" y="24077"/>
                  </a:cubicBezTo>
                  <a:cubicBezTo>
                    <a:pt x="9438" y="36135"/>
                    <a:pt x="15003" y="47710"/>
                    <a:pt x="21738" y="58599"/>
                  </a:cubicBezTo>
                  <a:cubicBezTo>
                    <a:pt x="24440" y="62995"/>
                    <a:pt x="27465" y="67390"/>
                    <a:pt x="31699" y="70052"/>
                  </a:cubicBezTo>
                  <a:cubicBezTo>
                    <a:pt x="32264" y="69649"/>
                    <a:pt x="32264" y="68762"/>
                    <a:pt x="32143" y="68036"/>
                  </a:cubicBezTo>
                  <a:cubicBezTo>
                    <a:pt x="31095" y="59446"/>
                    <a:pt x="30006" y="50815"/>
                    <a:pt x="28917" y="42225"/>
                  </a:cubicBezTo>
                  <a:cubicBezTo>
                    <a:pt x="28554" y="38757"/>
                    <a:pt x="27989" y="35329"/>
                    <a:pt x="27223" y="31901"/>
                  </a:cubicBezTo>
                  <a:cubicBezTo>
                    <a:pt x="24239" y="19399"/>
                    <a:pt x="11212" y="5445"/>
                    <a:pt x="4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4"/>
            <p:cNvSpPr/>
            <p:nvPr/>
          </p:nvSpPr>
          <p:spPr>
            <a:xfrm rot="-5400000">
              <a:off x="1895155" y="2583442"/>
              <a:ext cx="853582" cy="3058352"/>
            </a:xfrm>
            <a:custGeom>
              <a:avLst/>
              <a:gdLst/>
              <a:ahLst/>
              <a:cxnLst/>
              <a:rect l="l" t="t" r="r" b="b"/>
              <a:pathLst>
                <a:path w="15488" h="55695" extrusionOk="0">
                  <a:moveTo>
                    <a:pt x="11696" y="0"/>
                  </a:moveTo>
                  <a:cubicBezTo>
                    <a:pt x="4800" y="5001"/>
                    <a:pt x="1170" y="14156"/>
                    <a:pt x="566" y="23189"/>
                  </a:cubicBezTo>
                  <a:cubicBezTo>
                    <a:pt x="1" y="32183"/>
                    <a:pt x="2098" y="41136"/>
                    <a:pt x="4518" y="49766"/>
                  </a:cubicBezTo>
                  <a:cubicBezTo>
                    <a:pt x="5163" y="51944"/>
                    <a:pt x="5849" y="54202"/>
                    <a:pt x="7421" y="55695"/>
                  </a:cubicBezTo>
                  <a:cubicBezTo>
                    <a:pt x="8873" y="46741"/>
                    <a:pt x="10769" y="37829"/>
                    <a:pt x="13148" y="29077"/>
                  </a:cubicBezTo>
                  <a:cubicBezTo>
                    <a:pt x="15487" y="20326"/>
                    <a:pt x="14237" y="8711"/>
                    <a:pt x="116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4"/>
            <p:cNvSpPr/>
            <p:nvPr/>
          </p:nvSpPr>
          <p:spPr>
            <a:xfrm rot="-5400000">
              <a:off x="-967442" y="3510662"/>
              <a:ext cx="1631495" cy="399324"/>
            </a:xfrm>
            <a:custGeom>
              <a:avLst/>
              <a:gdLst/>
              <a:ahLst/>
              <a:cxnLst/>
              <a:rect l="l" t="t" r="r" b="b"/>
              <a:pathLst>
                <a:path w="29603" h="7272" extrusionOk="0">
                  <a:moveTo>
                    <a:pt x="14143" y="0"/>
                  </a:moveTo>
                  <a:cubicBezTo>
                    <a:pt x="11170" y="0"/>
                    <a:pt x="8191" y="288"/>
                    <a:pt x="5244" y="872"/>
                  </a:cubicBezTo>
                  <a:cubicBezTo>
                    <a:pt x="3187" y="1275"/>
                    <a:pt x="888" y="2001"/>
                    <a:pt x="1" y="4058"/>
                  </a:cubicBezTo>
                  <a:cubicBezTo>
                    <a:pt x="4518" y="6518"/>
                    <a:pt x="10446" y="6962"/>
                    <a:pt x="15487" y="7244"/>
                  </a:cubicBezTo>
                  <a:cubicBezTo>
                    <a:pt x="15858" y="7262"/>
                    <a:pt x="16230" y="7271"/>
                    <a:pt x="16603" y="7271"/>
                  </a:cubicBezTo>
                  <a:cubicBezTo>
                    <a:pt x="21253" y="7271"/>
                    <a:pt x="25981" y="5858"/>
                    <a:pt x="29602" y="2647"/>
                  </a:cubicBezTo>
                  <a:cubicBezTo>
                    <a:pt x="24609" y="896"/>
                    <a:pt x="19386" y="0"/>
                    <a:pt x="14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4"/>
            <p:cNvSpPr/>
            <p:nvPr/>
          </p:nvSpPr>
          <p:spPr>
            <a:xfrm rot="-5400000">
              <a:off x="140117" y="4026774"/>
              <a:ext cx="844654" cy="1714149"/>
            </a:xfrm>
            <a:custGeom>
              <a:avLst/>
              <a:gdLst/>
              <a:ahLst/>
              <a:cxnLst/>
              <a:rect l="l" t="t" r="r" b="b"/>
              <a:pathLst>
                <a:path w="15326" h="31216" extrusionOk="0">
                  <a:moveTo>
                    <a:pt x="11696" y="0"/>
                  </a:moveTo>
                  <a:cubicBezTo>
                    <a:pt x="6897" y="2864"/>
                    <a:pt x="3428" y="7986"/>
                    <a:pt x="1735" y="13632"/>
                  </a:cubicBezTo>
                  <a:cubicBezTo>
                    <a:pt x="41" y="19237"/>
                    <a:pt x="0" y="25367"/>
                    <a:pt x="1009" y="31215"/>
                  </a:cubicBezTo>
                  <a:cubicBezTo>
                    <a:pt x="4074" y="26577"/>
                    <a:pt x="7058" y="21859"/>
                    <a:pt x="9921" y="17019"/>
                  </a:cubicBezTo>
                  <a:cubicBezTo>
                    <a:pt x="11131" y="15084"/>
                    <a:pt x="12139" y="13027"/>
                    <a:pt x="12946" y="10889"/>
                  </a:cubicBezTo>
                  <a:cubicBezTo>
                    <a:pt x="13793" y="8187"/>
                    <a:pt x="15325" y="3025"/>
                    <a:pt x="116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4"/>
            <p:cNvSpPr/>
            <p:nvPr/>
          </p:nvSpPr>
          <p:spPr>
            <a:xfrm rot="-5400000">
              <a:off x="2581706" y="1169765"/>
              <a:ext cx="1405810" cy="3070158"/>
            </a:xfrm>
            <a:custGeom>
              <a:avLst/>
              <a:gdLst/>
              <a:ahLst/>
              <a:cxnLst/>
              <a:rect l="l" t="t" r="r" b="b"/>
              <a:pathLst>
                <a:path w="25508" h="55910" extrusionOk="0">
                  <a:moveTo>
                    <a:pt x="361" y="0"/>
                  </a:moveTo>
                  <a:cubicBezTo>
                    <a:pt x="179" y="0"/>
                    <a:pt x="1" y="257"/>
                    <a:pt x="156" y="443"/>
                  </a:cubicBezTo>
                  <a:lnTo>
                    <a:pt x="277" y="564"/>
                  </a:lnTo>
                  <a:lnTo>
                    <a:pt x="640" y="1048"/>
                  </a:lnTo>
                  <a:cubicBezTo>
                    <a:pt x="1083" y="1693"/>
                    <a:pt x="1527" y="2298"/>
                    <a:pt x="1970" y="2943"/>
                  </a:cubicBezTo>
                  <a:cubicBezTo>
                    <a:pt x="3584" y="5242"/>
                    <a:pt x="5076" y="7581"/>
                    <a:pt x="6487" y="10001"/>
                  </a:cubicBezTo>
                  <a:cubicBezTo>
                    <a:pt x="8665" y="13590"/>
                    <a:pt x="10722" y="17300"/>
                    <a:pt x="12577" y="21091"/>
                  </a:cubicBezTo>
                  <a:cubicBezTo>
                    <a:pt x="14956" y="25850"/>
                    <a:pt x="17094" y="30770"/>
                    <a:pt x="18989" y="35771"/>
                  </a:cubicBezTo>
                  <a:cubicBezTo>
                    <a:pt x="21167" y="41538"/>
                    <a:pt x="22982" y="47426"/>
                    <a:pt x="24434" y="53395"/>
                  </a:cubicBezTo>
                  <a:cubicBezTo>
                    <a:pt x="24635" y="54161"/>
                    <a:pt x="24797" y="54968"/>
                    <a:pt x="24958" y="55734"/>
                  </a:cubicBezTo>
                  <a:cubicBezTo>
                    <a:pt x="24989" y="55857"/>
                    <a:pt x="25078" y="55910"/>
                    <a:pt x="25175" y="55910"/>
                  </a:cubicBezTo>
                  <a:cubicBezTo>
                    <a:pt x="25332" y="55910"/>
                    <a:pt x="25507" y="55772"/>
                    <a:pt x="25482" y="55573"/>
                  </a:cubicBezTo>
                  <a:cubicBezTo>
                    <a:pt x="24111" y="49483"/>
                    <a:pt x="22337" y="43474"/>
                    <a:pt x="20199" y="37586"/>
                  </a:cubicBezTo>
                  <a:cubicBezTo>
                    <a:pt x="18344" y="32424"/>
                    <a:pt x="16207" y="27383"/>
                    <a:pt x="13827" y="22463"/>
                  </a:cubicBezTo>
                  <a:cubicBezTo>
                    <a:pt x="11932" y="18470"/>
                    <a:pt x="9875" y="14598"/>
                    <a:pt x="7617" y="10807"/>
                  </a:cubicBezTo>
                  <a:cubicBezTo>
                    <a:pt x="6124" y="8226"/>
                    <a:pt x="4471" y="5686"/>
                    <a:pt x="2777" y="3185"/>
                  </a:cubicBezTo>
                  <a:cubicBezTo>
                    <a:pt x="2091" y="2177"/>
                    <a:pt x="1366" y="1088"/>
                    <a:pt x="599" y="161"/>
                  </a:cubicBezTo>
                  <a:lnTo>
                    <a:pt x="519" y="80"/>
                  </a:lnTo>
                  <a:cubicBezTo>
                    <a:pt x="472" y="24"/>
                    <a:pt x="416" y="0"/>
                    <a:pt x="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4"/>
            <p:cNvSpPr/>
            <p:nvPr/>
          </p:nvSpPr>
          <p:spPr>
            <a:xfrm rot="-5400000">
              <a:off x="173498" y="2212286"/>
              <a:ext cx="2072506" cy="627705"/>
            </a:xfrm>
            <a:custGeom>
              <a:avLst/>
              <a:gdLst/>
              <a:ahLst/>
              <a:cxnLst/>
              <a:rect l="l" t="t" r="r" b="b"/>
              <a:pathLst>
                <a:path w="37605" h="11431" extrusionOk="0">
                  <a:moveTo>
                    <a:pt x="939" y="1"/>
                  </a:moveTo>
                  <a:cubicBezTo>
                    <a:pt x="740" y="1"/>
                    <a:pt x="540" y="29"/>
                    <a:pt x="340" y="58"/>
                  </a:cubicBezTo>
                  <a:lnTo>
                    <a:pt x="300" y="58"/>
                  </a:lnTo>
                  <a:cubicBezTo>
                    <a:pt x="0" y="95"/>
                    <a:pt x="83" y="550"/>
                    <a:pt x="355" y="550"/>
                  </a:cubicBezTo>
                  <a:cubicBezTo>
                    <a:pt x="376" y="550"/>
                    <a:pt x="398" y="548"/>
                    <a:pt x="421" y="542"/>
                  </a:cubicBezTo>
                  <a:lnTo>
                    <a:pt x="421" y="501"/>
                  </a:lnTo>
                  <a:lnTo>
                    <a:pt x="905" y="501"/>
                  </a:lnTo>
                  <a:cubicBezTo>
                    <a:pt x="1469" y="501"/>
                    <a:pt x="2074" y="542"/>
                    <a:pt x="2639" y="622"/>
                  </a:cubicBezTo>
                  <a:cubicBezTo>
                    <a:pt x="5301" y="985"/>
                    <a:pt x="7922" y="1671"/>
                    <a:pt x="10423" y="2599"/>
                  </a:cubicBezTo>
                  <a:cubicBezTo>
                    <a:pt x="14980" y="4171"/>
                    <a:pt x="19295" y="6309"/>
                    <a:pt x="23771" y="8003"/>
                  </a:cubicBezTo>
                  <a:cubicBezTo>
                    <a:pt x="26917" y="9213"/>
                    <a:pt x="30143" y="10140"/>
                    <a:pt x="33450" y="10866"/>
                  </a:cubicBezTo>
                  <a:cubicBezTo>
                    <a:pt x="34338" y="11068"/>
                    <a:pt x="35225" y="11189"/>
                    <a:pt x="36112" y="11310"/>
                  </a:cubicBezTo>
                  <a:cubicBezTo>
                    <a:pt x="36475" y="11390"/>
                    <a:pt x="36838" y="11431"/>
                    <a:pt x="37241" y="11431"/>
                  </a:cubicBezTo>
                  <a:lnTo>
                    <a:pt x="37282" y="11431"/>
                  </a:lnTo>
                  <a:cubicBezTo>
                    <a:pt x="37604" y="11431"/>
                    <a:pt x="37604" y="10947"/>
                    <a:pt x="37282" y="10947"/>
                  </a:cubicBezTo>
                  <a:cubicBezTo>
                    <a:pt x="36273" y="10866"/>
                    <a:pt x="35265" y="10705"/>
                    <a:pt x="34257" y="10503"/>
                  </a:cubicBezTo>
                  <a:cubicBezTo>
                    <a:pt x="31192" y="9898"/>
                    <a:pt x="28127" y="9051"/>
                    <a:pt x="25183" y="8003"/>
                  </a:cubicBezTo>
                  <a:cubicBezTo>
                    <a:pt x="22884" y="7196"/>
                    <a:pt x="20626" y="6269"/>
                    <a:pt x="18408" y="5301"/>
                  </a:cubicBezTo>
                  <a:cubicBezTo>
                    <a:pt x="16149" y="4333"/>
                    <a:pt x="13971" y="3365"/>
                    <a:pt x="11713" y="2518"/>
                  </a:cubicBezTo>
                  <a:cubicBezTo>
                    <a:pt x="8971" y="1469"/>
                    <a:pt x="6107" y="663"/>
                    <a:pt x="3244" y="179"/>
                  </a:cubicBezTo>
                  <a:cubicBezTo>
                    <a:pt x="2558" y="58"/>
                    <a:pt x="1873" y="18"/>
                    <a:pt x="1187" y="18"/>
                  </a:cubicBezTo>
                  <a:cubicBezTo>
                    <a:pt x="1105" y="6"/>
                    <a:pt x="1022" y="1"/>
                    <a:pt x="9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4"/>
            <p:cNvSpPr/>
            <p:nvPr/>
          </p:nvSpPr>
          <p:spPr>
            <a:xfrm rot="-5400000">
              <a:off x="1927538" y="2923913"/>
              <a:ext cx="349248" cy="2321591"/>
            </a:xfrm>
            <a:custGeom>
              <a:avLst/>
              <a:gdLst/>
              <a:ahLst/>
              <a:cxnLst/>
              <a:rect l="l" t="t" r="r" b="b"/>
              <a:pathLst>
                <a:path w="6337" h="42278" extrusionOk="0">
                  <a:moveTo>
                    <a:pt x="5975" y="0"/>
                  </a:moveTo>
                  <a:cubicBezTo>
                    <a:pt x="5906" y="0"/>
                    <a:pt x="5843" y="34"/>
                    <a:pt x="5808" y="117"/>
                  </a:cubicBezTo>
                  <a:lnTo>
                    <a:pt x="5808" y="157"/>
                  </a:lnTo>
                  <a:cubicBezTo>
                    <a:pt x="5525" y="803"/>
                    <a:pt x="5243" y="1488"/>
                    <a:pt x="5001" y="2174"/>
                  </a:cubicBezTo>
                  <a:cubicBezTo>
                    <a:pt x="4316" y="3989"/>
                    <a:pt x="3751" y="5884"/>
                    <a:pt x="3227" y="7739"/>
                  </a:cubicBezTo>
                  <a:cubicBezTo>
                    <a:pt x="2420" y="10603"/>
                    <a:pt x="1775" y="13466"/>
                    <a:pt x="1291" y="16410"/>
                  </a:cubicBezTo>
                  <a:cubicBezTo>
                    <a:pt x="686" y="20040"/>
                    <a:pt x="323" y="23750"/>
                    <a:pt x="162" y="27420"/>
                  </a:cubicBezTo>
                  <a:cubicBezTo>
                    <a:pt x="0" y="31775"/>
                    <a:pt x="202" y="36131"/>
                    <a:pt x="726" y="40406"/>
                  </a:cubicBezTo>
                  <a:cubicBezTo>
                    <a:pt x="807" y="40970"/>
                    <a:pt x="847" y="41535"/>
                    <a:pt x="928" y="42100"/>
                  </a:cubicBezTo>
                  <a:cubicBezTo>
                    <a:pt x="959" y="42226"/>
                    <a:pt x="1052" y="42278"/>
                    <a:pt x="1152" y="42278"/>
                  </a:cubicBezTo>
                  <a:cubicBezTo>
                    <a:pt x="1307" y="42278"/>
                    <a:pt x="1477" y="42151"/>
                    <a:pt x="1452" y="41979"/>
                  </a:cubicBezTo>
                  <a:cubicBezTo>
                    <a:pt x="847" y="37623"/>
                    <a:pt x="565" y="33227"/>
                    <a:pt x="646" y="28872"/>
                  </a:cubicBezTo>
                  <a:cubicBezTo>
                    <a:pt x="807" y="22056"/>
                    <a:pt x="1734" y="15321"/>
                    <a:pt x="3469" y="8788"/>
                  </a:cubicBezTo>
                  <a:cubicBezTo>
                    <a:pt x="3993" y="6771"/>
                    <a:pt x="4598" y="4795"/>
                    <a:pt x="5324" y="2819"/>
                  </a:cubicBezTo>
                  <a:cubicBezTo>
                    <a:pt x="5525" y="2255"/>
                    <a:pt x="5727" y="1690"/>
                    <a:pt x="5969" y="1125"/>
                  </a:cubicBezTo>
                  <a:lnTo>
                    <a:pt x="6090" y="843"/>
                  </a:lnTo>
                  <a:cubicBezTo>
                    <a:pt x="6090" y="803"/>
                    <a:pt x="6130" y="762"/>
                    <a:pt x="6130" y="722"/>
                  </a:cubicBezTo>
                  <a:lnTo>
                    <a:pt x="6130" y="682"/>
                  </a:lnTo>
                  <a:cubicBezTo>
                    <a:pt x="6171" y="601"/>
                    <a:pt x="6211" y="520"/>
                    <a:pt x="6251" y="440"/>
                  </a:cubicBezTo>
                  <a:lnTo>
                    <a:pt x="6251" y="399"/>
                  </a:lnTo>
                  <a:cubicBezTo>
                    <a:pt x="6337" y="200"/>
                    <a:pt x="6140" y="0"/>
                    <a:pt x="5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4"/>
            <p:cNvSpPr/>
            <p:nvPr/>
          </p:nvSpPr>
          <p:spPr>
            <a:xfrm rot="-5400000">
              <a:off x="205460" y="4311468"/>
              <a:ext cx="545448" cy="1188911"/>
            </a:xfrm>
            <a:custGeom>
              <a:avLst/>
              <a:gdLst/>
              <a:ahLst/>
              <a:cxnLst/>
              <a:rect l="l" t="t" r="r" b="b"/>
              <a:pathLst>
                <a:path w="9897" h="21651" extrusionOk="0">
                  <a:moveTo>
                    <a:pt x="9500" y="0"/>
                  </a:moveTo>
                  <a:cubicBezTo>
                    <a:pt x="9446" y="0"/>
                    <a:pt x="9391" y="18"/>
                    <a:pt x="9341" y="59"/>
                  </a:cubicBezTo>
                  <a:cubicBezTo>
                    <a:pt x="8414" y="906"/>
                    <a:pt x="7607" y="1915"/>
                    <a:pt x="6922" y="3003"/>
                  </a:cubicBezTo>
                  <a:cubicBezTo>
                    <a:pt x="4946" y="5947"/>
                    <a:pt x="3373" y="9133"/>
                    <a:pt x="2284" y="12521"/>
                  </a:cubicBezTo>
                  <a:cubicBezTo>
                    <a:pt x="1316" y="15384"/>
                    <a:pt x="550" y="18329"/>
                    <a:pt x="25" y="21313"/>
                  </a:cubicBezTo>
                  <a:cubicBezTo>
                    <a:pt x="1" y="21512"/>
                    <a:pt x="176" y="21650"/>
                    <a:pt x="333" y="21650"/>
                  </a:cubicBezTo>
                  <a:cubicBezTo>
                    <a:pt x="429" y="21650"/>
                    <a:pt x="519" y="21597"/>
                    <a:pt x="550" y="21474"/>
                  </a:cubicBezTo>
                  <a:cubicBezTo>
                    <a:pt x="1316" y="16675"/>
                    <a:pt x="2768" y="12037"/>
                    <a:pt x="4825" y="7641"/>
                  </a:cubicBezTo>
                  <a:cubicBezTo>
                    <a:pt x="5873" y="5343"/>
                    <a:pt x="7244" y="3205"/>
                    <a:pt x="8898" y="1269"/>
                  </a:cubicBezTo>
                  <a:cubicBezTo>
                    <a:pt x="9140" y="987"/>
                    <a:pt x="9422" y="705"/>
                    <a:pt x="9704" y="422"/>
                  </a:cubicBezTo>
                  <a:cubicBezTo>
                    <a:pt x="9897" y="262"/>
                    <a:pt x="9707" y="0"/>
                    <a:pt x="95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4"/>
            <p:cNvSpPr/>
            <p:nvPr/>
          </p:nvSpPr>
          <p:spPr>
            <a:xfrm rot="-5400000">
              <a:off x="-842421" y="3681359"/>
              <a:ext cx="1323361" cy="87750"/>
            </a:xfrm>
            <a:custGeom>
              <a:avLst/>
              <a:gdLst/>
              <a:ahLst/>
              <a:cxnLst/>
              <a:rect l="l" t="t" r="r" b="b"/>
              <a:pathLst>
                <a:path w="24012" h="1598" extrusionOk="0">
                  <a:moveTo>
                    <a:pt x="13224" y="1"/>
                  </a:moveTo>
                  <a:cubicBezTo>
                    <a:pt x="11591" y="1"/>
                    <a:pt x="9957" y="32"/>
                    <a:pt x="8324" y="97"/>
                  </a:cubicBezTo>
                  <a:cubicBezTo>
                    <a:pt x="5945" y="177"/>
                    <a:pt x="3566" y="419"/>
                    <a:pt x="1267" y="863"/>
                  </a:cubicBezTo>
                  <a:cubicBezTo>
                    <a:pt x="944" y="944"/>
                    <a:pt x="622" y="984"/>
                    <a:pt x="299" y="1105"/>
                  </a:cubicBezTo>
                  <a:cubicBezTo>
                    <a:pt x="1" y="1179"/>
                    <a:pt x="116" y="1598"/>
                    <a:pt x="357" y="1598"/>
                  </a:cubicBezTo>
                  <a:cubicBezTo>
                    <a:pt x="377" y="1598"/>
                    <a:pt x="398" y="1595"/>
                    <a:pt x="420" y="1589"/>
                  </a:cubicBezTo>
                  <a:cubicBezTo>
                    <a:pt x="1428" y="1307"/>
                    <a:pt x="2436" y="1105"/>
                    <a:pt x="3485" y="1024"/>
                  </a:cubicBezTo>
                  <a:cubicBezTo>
                    <a:pt x="6383" y="654"/>
                    <a:pt x="9309" y="480"/>
                    <a:pt x="12240" y="480"/>
                  </a:cubicBezTo>
                  <a:cubicBezTo>
                    <a:pt x="12817" y="480"/>
                    <a:pt x="13394" y="487"/>
                    <a:pt x="13970" y="500"/>
                  </a:cubicBezTo>
                  <a:cubicBezTo>
                    <a:pt x="17197" y="540"/>
                    <a:pt x="20463" y="702"/>
                    <a:pt x="23690" y="944"/>
                  </a:cubicBezTo>
                  <a:cubicBezTo>
                    <a:pt x="23702" y="945"/>
                    <a:pt x="23713" y="946"/>
                    <a:pt x="23724" y="946"/>
                  </a:cubicBezTo>
                  <a:cubicBezTo>
                    <a:pt x="24012" y="946"/>
                    <a:pt x="24000" y="458"/>
                    <a:pt x="23690" y="419"/>
                  </a:cubicBezTo>
                  <a:cubicBezTo>
                    <a:pt x="20201" y="145"/>
                    <a:pt x="16712" y="1"/>
                    <a:pt x="13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8" name="Google Shape;478;p14"/>
          <p:cNvSpPr txBox="1">
            <a:spLocks noGrp="1"/>
          </p:cNvSpPr>
          <p:nvPr>
            <p:ph type="title"/>
          </p:nvPr>
        </p:nvSpPr>
        <p:spPr>
          <a:xfrm>
            <a:off x="929900" y="1583181"/>
            <a:ext cx="2832900" cy="90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one famous">
  <p:cSld name="CUSTOM_4"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9" name="Google Shape;539;p17"/>
          <p:cNvGrpSpPr/>
          <p:nvPr/>
        </p:nvGrpSpPr>
        <p:grpSpPr>
          <a:xfrm>
            <a:off x="6976028" y="2039595"/>
            <a:ext cx="3806719" cy="4765704"/>
            <a:chOff x="6132853" y="1390870"/>
            <a:chExt cx="3806719" cy="4765704"/>
          </a:xfrm>
        </p:grpSpPr>
        <p:sp>
          <p:nvSpPr>
            <p:cNvPr id="540" name="Google Shape;540;p17"/>
            <p:cNvSpPr/>
            <p:nvPr/>
          </p:nvSpPr>
          <p:spPr>
            <a:xfrm rot="-9401137">
              <a:off x="6864169" y="1684114"/>
              <a:ext cx="2344087" cy="4179216"/>
            </a:xfrm>
            <a:custGeom>
              <a:avLst/>
              <a:gdLst/>
              <a:ahLst/>
              <a:cxnLst/>
              <a:rect l="l" t="t" r="r" b="b"/>
              <a:pathLst>
                <a:path w="68721" h="122521" extrusionOk="0">
                  <a:moveTo>
                    <a:pt x="66664" y="0"/>
                  </a:moveTo>
                  <a:lnTo>
                    <a:pt x="51581" y="8792"/>
                  </a:lnTo>
                  <a:cubicBezTo>
                    <a:pt x="51218" y="24521"/>
                    <a:pt x="46822" y="40410"/>
                    <a:pt x="37708" y="52549"/>
                  </a:cubicBezTo>
                  <a:cubicBezTo>
                    <a:pt x="28917" y="64244"/>
                    <a:pt x="15515" y="72109"/>
                    <a:pt x="1716" y="72109"/>
                  </a:cubicBezTo>
                  <a:cubicBezTo>
                    <a:pt x="1145" y="72109"/>
                    <a:pt x="573" y="72096"/>
                    <a:pt x="0" y="72069"/>
                  </a:cubicBezTo>
                  <a:lnTo>
                    <a:pt x="0" y="72069"/>
                  </a:lnTo>
                  <a:lnTo>
                    <a:pt x="6412" y="122520"/>
                  </a:lnTo>
                  <a:cubicBezTo>
                    <a:pt x="9518" y="113406"/>
                    <a:pt x="18350" y="108486"/>
                    <a:pt x="26294" y="103969"/>
                  </a:cubicBezTo>
                  <a:cubicBezTo>
                    <a:pt x="36498" y="98161"/>
                    <a:pt x="46540" y="91507"/>
                    <a:pt x="54484" y="82393"/>
                  </a:cubicBezTo>
                  <a:cubicBezTo>
                    <a:pt x="62470" y="73319"/>
                    <a:pt x="68237" y="61422"/>
                    <a:pt x="68559" y="48879"/>
                  </a:cubicBezTo>
                  <a:cubicBezTo>
                    <a:pt x="68721" y="42628"/>
                    <a:pt x="67591" y="36458"/>
                    <a:pt x="66825" y="30247"/>
                  </a:cubicBezTo>
                  <a:cubicBezTo>
                    <a:pt x="65656" y="20205"/>
                    <a:pt x="65575" y="10042"/>
                    <a:pt x="66664" y="0"/>
                  </a:cubicBezTo>
                  <a:close/>
                </a:path>
              </a:pathLst>
            </a:custGeom>
            <a:solidFill>
              <a:schemeClr val="accent5">
                <a:alpha val="843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7"/>
            <p:cNvSpPr/>
            <p:nvPr/>
          </p:nvSpPr>
          <p:spPr>
            <a:xfrm rot="-9401137">
              <a:off x="7272015" y="4313412"/>
              <a:ext cx="31688" cy="19545"/>
            </a:xfrm>
            <a:custGeom>
              <a:avLst/>
              <a:gdLst/>
              <a:ahLst/>
              <a:cxnLst/>
              <a:rect l="l" t="t" r="r" b="b"/>
              <a:pathLst>
                <a:path w="929" h="573" extrusionOk="0">
                  <a:moveTo>
                    <a:pt x="538" y="0"/>
                  </a:moveTo>
                  <a:cubicBezTo>
                    <a:pt x="478" y="0"/>
                    <a:pt x="418" y="15"/>
                    <a:pt x="364" y="48"/>
                  </a:cubicBezTo>
                  <a:cubicBezTo>
                    <a:pt x="243" y="48"/>
                    <a:pt x="202" y="129"/>
                    <a:pt x="122" y="209"/>
                  </a:cubicBezTo>
                  <a:cubicBezTo>
                    <a:pt x="41" y="290"/>
                    <a:pt x="1" y="451"/>
                    <a:pt x="41" y="572"/>
                  </a:cubicBezTo>
                  <a:lnTo>
                    <a:pt x="323" y="451"/>
                  </a:lnTo>
                  <a:lnTo>
                    <a:pt x="323" y="491"/>
                  </a:lnTo>
                  <a:cubicBezTo>
                    <a:pt x="342" y="485"/>
                    <a:pt x="358" y="483"/>
                    <a:pt x="373" y="483"/>
                  </a:cubicBezTo>
                  <a:cubicBezTo>
                    <a:pt x="433" y="483"/>
                    <a:pt x="475" y="520"/>
                    <a:pt x="541" y="520"/>
                  </a:cubicBezTo>
                  <a:cubicBezTo>
                    <a:pt x="570" y="520"/>
                    <a:pt x="604" y="513"/>
                    <a:pt x="646" y="491"/>
                  </a:cubicBezTo>
                  <a:cubicBezTo>
                    <a:pt x="646" y="451"/>
                    <a:pt x="646" y="411"/>
                    <a:pt x="646" y="411"/>
                  </a:cubicBezTo>
                  <a:lnTo>
                    <a:pt x="928" y="290"/>
                  </a:lnTo>
                  <a:cubicBezTo>
                    <a:pt x="869" y="113"/>
                    <a:pt x="702" y="0"/>
                    <a:pt x="5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7"/>
            <p:cNvSpPr/>
            <p:nvPr/>
          </p:nvSpPr>
          <p:spPr>
            <a:xfrm rot="-9401137">
              <a:off x="8234467" y="2847548"/>
              <a:ext cx="42672" cy="50961"/>
            </a:xfrm>
            <a:custGeom>
              <a:avLst/>
              <a:gdLst/>
              <a:ahLst/>
              <a:cxnLst/>
              <a:rect l="l" t="t" r="r" b="b"/>
              <a:pathLst>
                <a:path w="1251" h="1494" extrusionOk="0">
                  <a:moveTo>
                    <a:pt x="484" y="1"/>
                  </a:moveTo>
                  <a:lnTo>
                    <a:pt x="323" y="82"/>
                  </a:lnTo>
                  <a:lnTo>
                    <a:pt x="162" y="203"/>
                  </a:lnTo>
                  <a:lnTo>
                    <a:pt x="81" y="324"/>
                  </a:lnTo>
                  <a:cubicBezTo>
                    <a:pt x="0" y="525"/>
                    <a:pt x="0" y="767"/>
                    <a:pt x="81" y="929"/>
                  </a:cubicBezTo>
                  <a:cubicBezTo>
                    <a:pt x="162" y="1251"/>
                    <a:pt x="403" y="1453"/>
                    <a:pt x="726" y="1493"/>
                  </a:cubicBezTo>
                  <a:lnTo>
                    <a:pt x="1008" y="1372"/>
                  </a:lnTo>
                  <a:lnTo>
                    <a:pt x="1250" y="1009"/>
                  </a:lnTo>
                  <a:lnTo>
                    <a:pt x="1250" y="687"/>
                  </a:lnTo>
                  <a:lnTo>
                    <a:pt x="1210" y="566"/>
                  </a:lnTo>
                  <a:cubicBezTo>
                    <a:pt x="1008" y="41"/>
                    <a:pt x="645" y="1"/>
                    <a:pt x="4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7"/>
            <p:cNvSpPr/>
            <p:nvPr/>
          </p:nvSpPr>
          <p:spPr>
            <a:xfrm rot="-9401137">
              <a:off x="8870405" y="2834548"/>
              <a:ext cx="27561" cy="35304"/>
            </a:xfrm>
            <a:custGeom>
              <a:avLst/>
              <a:gdLst/>
              <a:ahLst/>
              <a:cxnLst/>
              <a:rect l="l" t="t" r="r" b="b"/>
              <a:pathLst>
                <a:path w="808" h="1035" extrusionOk="0">
                  <a:moveTo>
                    <a:pt x="376" y="1"/>
                  </a:moveTo>
                  <a:cubicBezTo>
                    <a:pt x="331" y="1"/>
                    <a:pt x="286" y="9"/>
                    <a:pt x="243" y="26"/>
                  </a:cubicBezTo>
                  <a:lnTo>
                    <a:pt x="41" y="268"/>
                  </a:lnTo>
                  <a:cubicBezTo>
                    <a:pt x="41" y="349"/>
                    <a:pt x="41" y="389"/>
                    <a:pt x="41" y="470"/>
                  </a:cubicBezTo>
                  <a:cubicBezTo>
                    <a:pt x="1" y="550"/>
                    <a:pt x="1" y="671"/>
                    <a:pt x="1" y="752"/>
                  </a:cubicBezTo>
                  <a:lnTo>
                    <a:pt x="283" y="1034"/>
                  </a:lnTo>
                  <a:cubicBezTo>
                    <a:pt x="485" y="954"/>
                    <a:pt x="606" y="833"/>
                    <a:pt x="727" y="671"/>
                  </a:cubicBezTo>
                  <a:cubicBezTo>
                    <a:pt x="767" y="550"/>
                    <a:pt x="808" y="389"/>
                    <a:pt x="767" y="268"/>
                  </a:cubicBezTo>
                  <a:cubicBezTo>
                    <a:pt x="704" y="110"/>
                    <a:pt x="541" y="1"/>
                    <a:pt x="3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7"/>
            <p:cNvSpPr/>
            <p:nvPr/>
          </p:nvSpPr>
          <p:spPr>
            <a:xfrm rot="-9401137">
              <a:off x="8570353" y="2656276"/>
              <a:ext cx="27561" cy="32507"/>
            </a:xfrm>
            <a:custGeom>
              <a:avLst/>
              <a:gdLst/>
              <a:ahLst/>
              <a:cxnLst/>
              <a:rect l="l" t="t" r="r" b="b"/>
              <a:pathLst>
                <a:path w="808" h="953" extrusionOk="0">
                  <a:moveTo>
                    <a:pt x="485" y="0"/>
                  </a:moveTo>
                  <a:cubicBezTo>
                    <a:pt x="324" y="0"/>
                    <a:pt x="203" y="121"/>
                    <a:pt x="122" y="242"/>
                  </a:cubicBezTo>
                  <a:cubicBezTo>
                    <a:pt x="41" y="363"/>
                    <a:pt x="1" y="525"/>
                    <a:pt x="41" y="646"/>
                  </a:cubicBezTo>
                  <a:cubicBezTo>
                    <a:pt x="105" y="837"/>
                    <a:pt x="270" y="953"/>
                    <a:pt x="456" y="953"/>
                  </a:cubicBezTo>
                  <a:cubicBezTo>
                    <a:pt x="505" y="953"/>
                    <a:pt x="555" y="945"/>
                    <a:pt x="606" y="928"/>
                  </a:cubicBezTo>
                  <a:lnTo>
                    <a:pt x="807" y="686"/>
                  </a:lnTo>
                  <a:lnTo>
                    <a:pt x="807" y="605"/>
                  </a:lnTo>
                  <a:cubicBezTo>
                    <a:pt x="807" y="484"/>
                    <a:pt x="807" y="363"/>
                    <a:pt x="807" y="242"/>
                  </a:cubicBezTo>
                  <a:cubicBezTo>
                    <a:pt x="767" y="202"/>
                    <a:pt x="767" y="162"/>
                    <a:pt x="727" y="121"/>
                  </a:cubicBezTo>
                  <a:lnTo>
                    <a:pt x="4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7"/>
            <p:cNvSpPr/>
            <p:nvPr/>
          </p:nvSpPr>
          <p:spPr>
            <a:xfrm rot="-9401137">
              <a:off x="6840050" y="4230111"/>
              <a:ext cx="26163" cy="34690"/>
            </a:xfrm>
            <a:custGeom>
              <a:avLst/>
              <a:gdLst/>
              <a:ahLst/>
              <a:cxnLst/>
              <a:rect l="l" t="t" r="r" b="b"/>
              <a:pathLst>
                <a:path w="767" h="1017" extrusionOk="0">
                  <a:moveTo>
                    <a:pt x="466" y="0"/>
                  </a:moveTo>
                  <a:cubicBezTo>
                    <a:pt x="446" y="0"/>
                    <a:pt x="425" y="3"/>
                    <a:pt x="403" y="8"/>
                  </a:cubicBezTo>
                  <a:lnTo>
                    <a:pt x="161" y="290"/>
                  </a:lnTo>
                  <a:cubicBezTo>
                    <a:pt x="161" y="331"/>
                    <a:pt x="121" y="371"/>
                    <a:pt x="121" y="371"/>
                  </a:cubicBezTo>
                  <a:cubicBezTo>
                    <a:pt x="40" y="532"/>
                    <a:pt x="0" y="694"/>
                    <a:pt x="0" y="855"/>
                  </a:cubicBezTo>
                  <a:lnTo>
                    <a:pt x="323" y="1016"/>
                  </a:lnTo>
                  <a:cubicBezTo>
                    <a:pt x="645" y="855"/>
                    <a:pt x="766" y="532"/>
                    <a:pt x="726" y="210"/>
                  </a:cubicBezTo>
                  <a:cubicBezTo>
                    <a:pt x="691" y="105"/>
                    <a:pt x="596" y="0"/>
                    <a:pt x="4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7"/>
            <p:cNvSpPr/>
            <p:nvPr/>
          </p:nvSpPr>
          <p:spPr>
            <a:xfrm rot="-9401137">
              <a:off x="7632337" y="4193410"/>
              <a:ext cx="82581" cy="71631"/>
            </a:xfrm>
            <a:custGeom>
              <a:avLst/>
              <a:gdLst/>
              <a:ahLst/>
              <a:cxnLst/>
              <a:rect l="l" t="t" r="r" b="b"/>
              <a:pathLst>
                <a:path w="2421" h="2100" extrusionOk="0">
                  <a:moveTo>
                    <a:pt x="963" y="0"/>
                  </a:moveTo>
                  <a:cubicBezTo>
                    <a:pt x="753" y="0"/>
                    <a:pt x="541" y="81"/>
                    <a:pt x="404" y="218"/>
                  </a:cubicBezTo>
                  <a:cubicBezTo>
                    <a:pt x="122" y="420"/>
                    <a:pt x="1" y="783"/>
                    <a:pt x="82" y="1105"/>
                  </a:cubicBezTo>
                  <a:lnTo>
                    <a:pt x="243" y="1468"/>
                  </a:lnTo>
                  <a:lnTo>
                    <a:pt x="445" y="1710"/>
                  </a:lnTo>
                  <a:lnTo>
                    <a:pt x="646" y="1831"/>
                  </a:lnTo>
                  <a:lnTo>
                    <a:pt x="727" y="1872"/>
                  </a:lnTo>
                  <a:cubicBezTo>
                    <a:pt x="934" y="2027"/>
                    <a:pt x="1174" y="2099"/>
                    <a:pt x="1415" y="2099"/>
                  </a:cubicBezTo>
                  <a:cubicBezTo>
                    <a:pt x="1550" y="2099"/>
                    <a:pt x="1685" y="2076"/>
                    <a:pt x="1816" y="2033"/>
                  </a:cubicBezTo>
                  <a:cubicBezTo>
                    <a:pt x="2098" y="1912"/>
                    <a:pt x="2300" y="1630"/>
                    <a:pt x="2421" y="1347"/>
                  </a:cubicBezTo>
                  <a:lnTo>
                    <a:pt x="2259" y="702"/>
                  </a:lnTo>
                  <a:lnTo>
                    <a:pt x="2058" y="460"/>
                  </a:lnTo>
                  <a:lnTo>
                    <a:pt x="2098" y="379"/>
                  </a:lnTo>
                  <a:cubicBezTo>
                    <a:pt x="1922" y="168"/>
                    <a:pt x="1654" y="49"/>
                    <a:pt x="1401" y="49"/>
                  </a:cubicBezTo>
                  <a:cubicBezTo>
                    <a:pt x="1364" y="49"/>
                    <a:pt x="1327" y="52"/>
                    <a:pt x="1291" y="57"/>
                  </a:cubicBezTo>
                  <a:lnTo>
                    <a:pt x="1251" y="57"/>
                  </a:lnTo>
                  <a:cubicBezTo>
                    <a:pt x="1161" y="18"/>
                    <a:pt x="1062" y="0"/>
                    <a:pt x="9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7"/>
            <p:cNvSpPr/>
            <p:nvPr/>
          </p:nvSpPr>
          <p:spPr>
            <a:xfrm rot="-9401137">
              <a:off x="7058305" y="3745809"/>
              <a:ext cx="44036" cy="49733"/>
            </a:xfrm>
            <a:custGeom>
              <a:avLst/>
              <a:gdLst/>
              <a:ahLst/>
              <a:cxnLst/>
              <a:rect l="l" t="t" r="r" b="b"/>
              <a:pathLst>
                <a:path w="1291" h="1458" extrusionOk="0">
                  <a:moveTo>
                    <a:pt x="565" y="1"/>
                  </a:moveTo>
                  <a:lnTo>
                    <a:pt x="363" y="81"/>
                  </a:lnTo>
                  <a:lnTo>
                    <a:pt x="283" y="162"/>
                  </a:lnTo>
                  <a:lnTo>
                    <a:pt x="121" y="283"/>
                  </a:lnTo>
                  <a:lnTo>
                    <a:pt x="41" y="404"/>
                  </a:lnTo>
                  <a:cubicBezTo>
                    <a:pt x="0" y="606"/>
                    <a:pt x="0" y="807"/>
                    <a:pt x="41" y="968"/>
                  </a:cubicBezTo>
                  <a:cubicBezTo>
                    <a:pt x="151" y="1264"/>
                    <a:pt x="431" y="1458"/>
                    <a:pt x="725" y="1458"/>
                  </a:cubicBezTo>
                  <a:cubicBezTo>
                    <a:pt x="752" y="1458"/>
                    <a:pt x="779" y="1456"/>
                    <a:pt x="807" y="1452"/>
                  </a:cubicBezTo>
                  <a:lnTo>
                    <a:pt x="1008" y="1291"/>
                  </a:lnTo>
                  <a:lnTo>
                    <a:pt x="1250" y="888"/>
                  </a:lnTo>
                  <a:cubicBezTo>
                    <a:pt x="1291" y="727"/>
                    <a:pt x="1291" y="525"/>
                    <a:pt x="1250" y="364"/>
                  </a:cubicBezTo>
                  <a:lnTo>
                    <a:pt x="1210" y="243"/>
                  </a:lnTo>
                  <a:lnTo>
                    <a:pt x="1049" y="122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7"/>
            <p:cNvSpPr/>
            <p:nvPr/>
          </p:nvSpPr>
          <p:spPr>
            <a:xfrm rot="-9401137">
              <a:off x="7076342" y="3996918"/>
              <a:ext cx="46833" cy="48232"/>
            </a:xfrm>
            <a:custGeom>
              <a:avLst/>
              <a:gdLst/>
              <a:ahLst/>
              <a:cxnLst/>
              <a:rect l="l" t="t" r="r" b="b"/>
              <a:pathLst>
                <a:path w="1373" h="1414" extrusionOk="0">
                  <a:moveTo>
                    <a:pt x="606" y="1"/>
                  </a:moveTo>
                  <a:lnTo>
                    <a:pt x="404" y="41"/>
                  </a:lnTo>
                  <a:lnTo>
                    <a:pt x="243" y="202"/>
                  </a:lnTo>
                  <a:lnTo>
                    <a:pt x="82" y="565"/>
                  </a:lnTo>
                  <a:cubicBezTo>
                    <a:pt x="41" y="646"/>
                    <a:pt x="1" y="767"/>
                    <a:pt x="41" y="888"/>
                  </a:cubicBezTo>
                  <a:lnTo>
                    <a:pt x="162" y="1130"/>
                  </a:lnTo>
                  <a:lnTo>
                    <a:pt x="525" y="1372"/>
                  </a:lnTo>
                  <a:cubicBezTo>
                    <a:pt x="597" y="1400"/>
                    <a:pt x="673" y="1414"/>
                    <a:pt x="749" y="1414"/>
                  </a:cubicBezTo>
                  <a:cubicBezTo>
                    <a:pt x="888" y="1414"/>
                    <a:pt x="1026" y="1369"/>
                    <a:pt x="1130" y="1291"/>
                  </a:cubicBezTo>
                  <a:lnTo>
                    <a:pt x="1251" y="1130"/>
                  </a:lnTo>
                  <a:lnTo>
                    <a:pt x="1372" y="848"/>
                  </a:lnTo>
                  <a:lnTo>
                    <a:pt x="1372" y="606"/>
                  </a:lnTo>
                  <a:lnTo>
                    <a:pt x="1251" y="323"/>
                  </a:lnTo>
                  <a:lnTo>
                    <a:pt x="1090" y="122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7"/>
            <p:cNvSpPr/>
            <p:nvPr/>
          </p:nvSpPr>
          <p:spPr>
            <a:xfrm rot="-9401137">
              <a:off x="7045832" y="4648976"/>
              <a:ext cx="28925" cy="36089"/>
            </a:xfrm>
            <a:custGeom>
              <a:avLst/>
              <a:gdLst/>
              <a:ahLst/>
              <a:cxnLst/>
              <a:rect l="l" t="t" r="r" b="b"/>
              <a:pathLst>
                <a:path w="848" h="1058" extrusionOk="0">
                  <a:moveTo>
                    <a:pt x="312" y="373"/>
                  </a:moveTo>
                  <a:cubicBezTo>
                    <a:pt x="295" y="377"/>
                    <a:pt x="288" y="391"/>
                    <a:pt x="285" y="410"/>
                  </a:cubicBezTo>
                  <a:lnTo>
                    <a:pt x="285" y="410"/>
                  </a:lnTo>
                  <a:lnTo>
                    <a:pt x="306" y="389"/>
                  </a:lnTo>
                  <a:lnTo>
                    <a:pt x="306" y="389"/>
                  </a:lnTo>
                  <a:lnTo>
                    <a:pt x="312" y="373"/>
                  </a:lnTo>
                  <a:close/>
                  <a:moveTo>
                    <a:pt x="508" y="1"/>
                  </a:moveTo>
                  <a:cubicBezTo>
                    <a:pt x="487" y="1"/>
                    <a:pt x="465" y="3"/>
                    <a:pt x="444" y="8"/>
                  </a:cubicBezTo>
                  <a:lnTo>
                    <a:pt x="312" y="373"/>
                  </a:lnTo>
                  <a:lnTo>
                    <a:pt x="312" y="373"/>
                  </a:lnTo>
                  <a:cubicBezTo>
                    <a:pt x="315" y="372"/>
                    <a:pt x="319" y="371"/>
                    <a:pt x="323" y="371"/>
                  </a:cubicBezTo>
                  <a:lnTo>
                    <a:pt x="306" y="389"/>
                  </a:lnTo>
                  <a:lnTo>
                    <a:pt x="306" y="389"/>
                  </a:lnTo>
                  <a:lnTo>
                    <a:pt x="283" y="452"/>
                  </a:lnTo>
                  <a:cubicBezTo>
                    <a:pt x="283" y="437"/>
                    <a:pt x="283" y="423"/>
                    <a:pt x="285" y="410"/>
                  </a:cubicBezTo>
                  <a:lnTo>
                    <a:pt x="285" y="410"/>
                  </a:lnTo>
                  <a:lnTo>
                    <a:pt x="283" y="412"/>
                  </a:lnTo>
                  <a:cubicBezTo>
                    <a:pt x="122" y="492"/>
                    <a:pt x="1" y="654"/>
                    <a:pt x="1" y="855"/>
                  </a:cubicBezTo>
                  <a:lnTo>
                    <a:pt x="323" y="1057"/>
                  </a:lnTo>
                  <a:lnTo>
                    <a:pt x="525" y="1057"/>
                  </a:lnTo>
                  <a:lnTo>
                    <a:pt x="807" y="775"/>
                  </a:lnTo>
                  <a:cubicBezTo>
                    <a:pt x="807" y="734"/>
                    <a:pt x="807" y="694"/>
                    <a:pt x="807" y="654"/>
                  </a:cubicBezTo>
                  <a:cubicBezTo>
                    <a:pt x="848" y="533"/>
                    <a:pt x="848" y="371"/>
                    <a:pt x="807" y="250"/>
                  </a:cubicBezTo>
                  <a:cubicBezTo>
                    <a:pt x="772" y="110"/>
                    <a:pt x="646" y="1"/>
                    <a:pt x="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7"/>
            <p:cNvSpPr/>
            <p:nvPr/>
          </p:nvSpPr>
          <p:spPr>
            <a:xfrm rot="-9401137">
              <a:off x="7446673" y="4717027"/>
              <a:ext cx="30290" cy="28175"/>
            </a:xfrm>
            <a:custGeom>
              <a:avLst/>
              <a:gdLst/>
              <a:ahLst/>
              <a:cxnLst/>
              <a:rect l="l" t="t" r="r" b="b"/>
              <a:pathLst>
                <a:path w="888" h="826" extrusionOk="0">
                  <a:moveTo>
                    <a:pt x="388" y="0"/>
                  </a:moveTo>
                  <a:cubicBezTo>
                    <a:pt x="285" y="0"/>
                    <a:pt x="183" y="28"/>
                    <a:pt x="81" y="105"/>
                  </a:cubicBezTo>
                  <a:lnTo>
                    <a:pt x="0" y="347"/>
                  </a:lnTo>
                  <a:cubicBezTo>
                    <a:pt x="0" y="638"/>
                    <a:pt x="182" y="826"/>
                    <a:pt x="400" y="826"/>
                  </a:cubicBezTo>
                  <a:cubicBezTo>
                    <a:pt x="453" y="826"/>
                    <a:pt x="509" y="815"/>
                    <a:pt x="565" y="791"/>
                  </a:cubicBezTo>
                  <a:cubicBezTo>
                    <a:pt x="766" y="710"/>
                    <a:pt x="887" y="428"/>
                    <a:pt x="847" y="186"/>
                  </a:cubicBezTo>
                  <a:lnTo>
                    <a:pt x="605" y="24"/>
                  </a:lnTo>
                  <a:lnTo>
                    <a:pt x="565" y="24"/>
                  </a:lnTo>
                  <a:cubicBezTo>
                    <a:pt x="506" y="10"/>
                    <a:pt x="447" y="0"/>
                    <a:pt x="3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7"/>
            <p:cNvSpPr/>
            <p:nvPr/>
          </p:nvSpPr>
          <p:spPr>
            <a:xfrm rot="-9401137">
              <a:off x="7492825" y="4466435"/>
              <a:ext cx="49528" cy="55054"/>
            </a:xfrm>
            <a:custGeom>
              <a:avLst/>
              <a:gdLst/>
              <a:ahLst/>
              <a:cxnLst/>
              <a:rect l="l" t="t" r="r" b="b"/>
              <a:pathLst>
                <a:path w="1452" h="1614" extrusionOk="0">
                  <a:moveTo>
                    <a:pt x="645" y="0"/>
                  </a:moveTo>
                  <a:cubicBezTo>
                    <a:pt x="242" y="202"/>
                    <a:pt x="0" y="605"/>
                    <a:pt x="0" y="1049"/>
                  </a:cubicBezTo>
                  <a:lnTo>
                    <a:pt x="121" y="1291"/>
                  </a:lnTo>
                  <a:lnTo>
                    <a:pt x="403" y="1533"/>
                  </a:lnTo>
                  <a:lnTo>
                    <a:pt x="645" y="1614"/>
                  </a:lnTo>
                  <a:cubicBezTo>
                    <a:pt x="968" y="1533"/>
                    <a:pt x="1250" y="1331"/>
                    <a:pt x="1371" y="1049"/>
                  </a:cubicBezTo>
                  <a:cubicBezTo>
                    <a:pt x="1452" y="847"/>
                    <a:pt x="1452" y="605"/>
                    <a:pt x="1371" y="404"/>
                  </a:cubicBezTo>
                  <a:cubicBezTo>
                    <a:pt x="1371" y="363"/>
                    <a:pt x="1331" y="323"/>
                    <a:pt x="1331" y="242"/>
                  </a:cubicBezTo>
                  <a:lnTo>
                    <a:pt x="1170" y="121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7"/>
            <p:cNvSpPr/>
            <p:nvPr/>
          </p:nvSpPr>
          <p:spPr>
            <a:xfrm rot="-9401137">
              <a:off x="7448246" y="3207414"/>
              <a:ext cx="78453" cy="95474"/>
            </a:xfrm>
            <a:custGeom>
              <a:avLst/>
              <a:gdLst/>
              <a:ahLst/>
              <a:cxnLst/>
              <a:rect l="l" t="t" r="r" b="b"/>
              <a:pathLst>
                <a:path w="2300" h="2799" extrusionOk="0">
                  <a:moveTo>
                    <a:pt x="1334" y="0"/>
                  </a:moveTo>
                  <a:cubicBezTo>
                    <a:pt x="1280" y="0"/>
                    <a:pt x="1225" y="5"/>
                    <a:pt x="1170" y="14"/>
                  </a:cubicBezTo>
                  <a:lnTo>
                    <a:pt x="807" y="296"/>
                  </a:lnTo>
                  <a:lnTo>
                    <a:pt x="726" y="417"/>
                  </a:lnTo>
                  <a:cubicBezTo>
                    <a:pt x="565" y="579"/>
                    <a:pt x="484" y="780"/>
                    <a:pt x="444" y="982"/>
                  </a:cubicBezTo>
                  <a:lnTo>
                    <a:pt x="283" y="1143"/>
                  </a:lnTo>
                  <a:lnTo>
                    <a:pt x="121" y="1466"/>
                  </a:lnTo>
                  <a:lnTo>
                    <a:pt x="81" y="1547"/>
                  </a:lnTo>
                  <a:cubicBezTo>
                    <a:pt x="41" y="1708"/>
                    <a:pt x="0" y="1869"/>
                    <a:pt x="41" y="2071"/>
                  </a:cubicBezTo>
                  <a:lnTo>
                    <a:pt x="283" y="2474"/>
                  </a:lnTo>
                  <a:lnTo>
                    <a:pt x="605" y="2676"/>
                  </a:lnTo>
                  <a:lnTo>
                    <a:pt x="726" y="2756"/>
                  </a:lnTo>
                  <a:cubicBezTo>
                    <a:pt x="826" y="2785"/>
                    <a:pt x="926" y="2798"/>
                    <a:pt x="1025" y="2798"/>
                  </a:cubicBezTo>
                  <a:cubicBezTo>
                    <a:pt x="1204" y="2798"/>
                    <a:pt x="1377" y="2754"/>
                    <a:pt x="1533" y="2676"/>
                  </a:cubicBezTo>
                  <a:lnTo>
                    <a:pt x="1775" y="2353"/>
                  </a:lnTo>
                  <a:lnTo>
                    <a:pt x="1896" y="2030"/>
                  </a:lnTo>
                  <a:lnTo>
                    <a:pt x="1896" y="1869"/>
                  </a:lnTo>
                  <a:lnTo>
                    <a:pt x="2138" y="1587"/>
                  </a:lnTo>
                  <a:lnTo>
                    <a:pt x="2299" y="1224"/>
                  </a:lnTo>
                  <a:lnTo>
                    <a:pt x="2259" y="740"/>
                  </a:lnTo>
                  <a:cubicBezTo>
                    <a:pt x="2152" y="275"/>
                    <a:pt x="1759" y="0"/>
                    <a:pt x="1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7"/>
            <p:cNvSpPr/>
            <p:nvPr/>
          </p:nvSpPr>
          <p:spPr>
            <a:xfrm rot="-9401137">
              <a:off x="7840661" y="3000076"/>
              <a:ext cx="44070" cy="51404"/>
            </a:xfrm>
            <a:custGeom>
              <a:avLst/>
              <a:gdLst/>
              <a:ahLst/>
              <a:cxnLst/>
              <a:rect l="l" t="t" r="r" b="b"/>
              <a:pathLst>
                <a:path w="1292" h="1507" extrusionOk="0">
                  <a:moveTo>
                    <a:pt x="687" y="0"/>
                  </a:moveTo>
                  <a:cubicBezTo>
                    <a:pt x="487" y="0"/>
                    <a:pt x="297" y="84"/>
                    <a:pt x="162" y="252"/>
                  </a:cubicBezTo>
                  <a:cubicBezTo>
                    <a:pt x="41" y="494"/>
                    <a:pt x="1" y="776"/>
                    <a:pt x="82" y="1018"/>
                  </a:cubicBezTo>
                  <a:cubicBezTo>
                    <a:pt x="162" y="1220"/>
                    <a:pt x="283" y="1381"/>
                    <a:pt x="485" y="1462"/>
                  </a:cubicBezTo>
                  <a:cubicBezTo>
                    <a:pt x="546" y="1493"/>
                    <a:pt x="614" y="1506"/>
                    <a:pt x="683" y="1506"/>
                  </a:cubicBezTo>
                  <a:cubicBezTo>
                    <a:pt x="794" y="1506"/>
                    <a:pt x="909" y="1472"/>
                    <a:pt x="1009" y="1422"/>
                  </a:cubicBezTo>
                  <a:lnTo>
                    <a:pt x="1130" y="1260"/>
                  </a:lnTo>
                  <a:lnTo>
                    <a:pt x="1170" y="1099"/>
                  </a:lnTo>
                  <a:lnTo>
                    <a:pt x="1130" y="1059"/>
                  </a:lnTo>
                  <a:lnTo>
                    <a:pt x="1251" y="857"/>
                  </a:lnTo>
                  <a:lnTo>
                    <a:pt x="1291" y="575"/>
                  </a:lnTo>
                  <a:lnTo>
                    <a:pt x="1211" y="373"/>
                  </a:lnTo>
                  <a:lnTo>
                    <a:pt x="1130" y="252"/>
                  </a:lnTo>
                  <a:lnTo>
                    <a:pt x="928" y="91"/>
                  </a:lnTo>
                  <a:lnTo>
                    <a:pt x="807" y="10"/>
                  </a:lnTo>
                  <a:cubicBezTo>
                    <a:pt x="767" y="3"/>
                    <a:pt x="727" y="0"/>
                    <a:pt x="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7"/>
            <p:cNvSpPr/>
            <p:nvPr/>
          </p:nvSpPr>
          <p:spPr>
            <a:xfrm rot="-9401137">
              <a:off x="8104101" y="3269386"/>
              <a:ext cx="78419" cy="83945"/>
            </a:xfrm>
            <a:custGeom>
              <a:avLst/>
              <a:gdLst/>
              <a:ahLst/>
              <a:cxnLst/>
              <a:rect l="l" t="t" r="r" b="b"/>
              <a:pathLst>
                <a:path w="2299" h="2461" extrusionOk="0">
                  <a:moveTo>
                    <a:pt x="1089" y="0"/>
                  </a:moveTo>
                  <a:cubicBezTo>
                    <a:pt x="363" y="242"/>
                    <a:pt x="0" y="1008"/>
                    <a:pt x="202" y="1734"/>
                  </a:cubicBezTo>
                  <a:cubicBezTo>
                    <a:pt x="282" y="1936"/>
                    <a:pt x="403" y="2097"/>
                    <a:pt x="524" y="2258"/>
                  </a:cubicBezTo>
                  <a:lnTo>
                    <a:pt x="807" y="2379"/>
                  </a:lnTo>
                  <a:lnTo>
                    <a:pt x="1049" y="2460"/>
                  </a:lnTo>
                  <a:lnTo>
                    <a:pt x="1331" y="2460"/>
                  </a:lnTo>
                  <a:lnTo>
                    <a:pt x="1855" y="2258"/>
                  </a:lnTo>
                  <a:lnTo>
                    <a:pt x="2178" y="1936"/>
                  </a:lnTo>
                  <a:lnTo>
                    <a:pt x="2299" y="1613"/>
                  </a:lnTo>
                  <a:lnTo>
                    <a:pt x="2299" y="1129"/>
                  </a:lnTo>
                  <a:lnTo>
                    <a:pt x="2138" y="484"/>
                  </a:lnTo>
                  <a:lnTo>
                    <a:pt x="1815" y="121"/>
                  </a:lnTo>
                  <a:lnTo>
                    <a:pt x="153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7"/>
            <p:cNvSpPr/>
            <p:nvPr/>
          </p:nvSpPr>
          <p:spPr>
            <a:xfrm rot="-9401137">
              <a:off x="7604115" y="3246942"/>
              <a:ext cx="78453" cy="78556"/>
            </a:xfrm>
            <a:custGeom>
              <a:avLst/>
              <a:gdLst/>
              <a:ahLst/>
              <a:cxnLst/>
              <a:rect l="l" t="t" r="r" b="b"/>
              <a:pathLst>
                <a:path w="2300" h="2303" extrusionOk="0">
                  <a:moveTo>
                    <a:pt x="1056" y="1"/>
                  </a:moveTo>
                  <a:cubicBezTo>
                    <a:pt x="790" y="1"/>
                    <a:pt x="531" y="90"/>
                    <a:pt x="323" y="246"/>
                  </a:cubicBezTo>
                  <a:lnTo>
                    <a:pt x="121" y="569"/>
                  </a:lnTo>
                  <a:lnTo>
                    <a:pt x="0" y="851"/>
                  </a:lnTo>
                  <a:lnTo>
                    <a:pt x="0" y="1375"/>
                  </a:lnTo>
                  <a:cubicBezTo>
                    <a:pt x="202" y="1899"/>
                    <a:pt x="686" y="2262"/>
                    <a:pt x="1251" y="2303"/>
                  </a:cubicBezTo>
                  <a:lnTo>
                    <a:pt x="1372" y="2303"/>
                  </a:lnTo>
                  <a:lnTo>
                    <a:pt x="1734" y="2182"/>
                  </a:lnTo>
                  <a:lnTo>
                    <a:pt x="1976" y="2020"/>
                  </a:lnTo>
                  <a:lnTo>
                    <a:pt x="2178" y="1698"/>
                  </a:lnTo>
                  <a:cubicBezTo>
                    <a:pt x="2299" y="1415"/>
                    <a:pt x="2299" y="1133"/>
                    <a:pt x="2178" y="810"/>
                  </a:cubicBezTo>
                  <a:cubicBezTo>
                    <a:pt x="2057" y="488"/>
                    <a:pt x="1815" y="206"/>
                    <a:pt x="1492" y="85"/>
                  </a:cubicBezTo>
                  <a:cubicBezTo>
                    <a:pt x="1350" y="27"/>
                    <a:pt x="1202" y="1"/>
                    <a:pt x="10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7"/>
            <p:cNvSpPr/>
            <p:nvPr/>
          </p:nvSpPr>
          <p:spPr>
            <a:xfrm rot="-9401137">
              <a:off x="8827740" y="3642030"/>
              <a:ext cx="11018" cy="26197"/>
            </a:xfrm>
            <a:custGeom>
              <a:avLst/>
              <a:gdLst/>
              <a:ahLst/>
              <a:cxnLst/>
              <a:rect l="l" t="t" r="r" b="b"/>
              <a:pathLst>
                <a:path w="323" h="768" extrusionOk="0">
                  <a:moveTo>
                    <a:pt x="0" y="1"/>
                  </a:moveTo>
                  <a:lnTo>
                    <a:pt x="81" y="767"/>
                  </a:lnTo>
                  <a:lnTo>
                    <a:pt x="282" y="444"/>
                  </a:lnTo>
                  <a:cubicBezTo>
                    <a:pt x="323" y="364"/>
                    <a:pt x="323" y="283"/>
                    <a:pt x="323" y="20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7"/>
            <p:cNvSpPr/>
            <p:nvPr/>
          </p:nvSpPr>
          <p:spPr>
            <a:xfrm rot="-9401137">
              <a:off x="7694338" y="3638914"/>
              <a:ext cx="64673" cy="68834"/>
            </a:xfrm>
            <a:custGeom>
              <a:avLst/>
              <a:gdLst/>
              <a:ahLst/>
              <a:cxnLst/>
              <a:rect l="l" t="t" r="r" b="b"/>
              <a:pathLst>
                <a:path w="1896" h="2018" extrusionOk="0">
                  <a:moveTo>
                    <a:pt x="766" y="1"/>
                  </a:moveTo>
                  <a:lnTo>
                    <a:pt x="565" y="82"/>
                  </a:lnTo>
                  <a:lnTo>
                    <a:pt x="282" y="364"/>
                  </a:lnTo>
                  <a:lnTo>
                    <a:pt x="81" y="767"/>
                  </a:lnTo>
                  <a:cubicBezTo>
                    <a:pt x="40" y="928"/>
                    <a:pt x="0" y="1090"/>
                    <a:pt x="40" y="1251"/>
                  </a:cubicBezTo>
                  <a:lnTo>
                    <a:pt x="282" y="1695"/>
                  </a:lnTo>
                  <a:lnTo>
                    <a:pt x="605" y="1896"/>
                  </a:lnTo>
                  <a:lnTo>
                    <a:pt x="766" y="1977"/>
                  </a:lnTo>
                  <a:cubicBezTo>
                    <a:pt x="847" y="2004"/>
                    <a:pt x="937" y="2017"/>
                    <a:pt x="1029" y="2017"/>
                  </a:cubicBezTo>
                  <a:cubicBezTo>
                    <a:pt x="1214" y="2017"/>
                    <a:pt x="1412" y="1964"/>
                    <a:pt x="1573" y="1856"/>
                  </a:cubicBezTo>
                  <a:lnTo>
                    <a:pt x="1815" y="1533"/>
                  </a:lnTo>
                  <a:lnTo>
                    <a:pt x="1895" y="1251"/>
                  </a:lnTo>
                  <a:lnTo>
                    <a:pt x="1895" y="807"/>
                  </a:lnTo>
                  <a:lnTo>
                    <a:pt x="1815" y="485"/>
                  </a:lnTo>
                  <a:lnTo>
                    <a:pt x="1492" y="162"/>
                  </a:lnTo>
                  <a:lnTo>
                    <a:pt x="12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7"/>
            <p:cNvSpPr/>
            <p:nvPr/>
          </p:nvSpPr>
          <p:spPr>
            <a:xfrm rot="-9401137">
              <a:off x="7449843" y="3665319"/>
              <a:ext cx="70199" cy="74326"/>
            </a:xfrm>
            <a:custGeom>
              <a:avLst/>
              <a:gdLst/>
              <a:ahLst/>
              <a:cxnLst/>
              <a:rect l="l" t="t" r="r" b="b"/>
              <a:pathLst>
                <a:path w="2058" h="2179" extrusionOk="0">
                  <a:moveTo>
                    <a:pt x="928" y="1"/>
                  </a:moveTo>
                  <a:lnTo>
                    <a:pt x="565" y="82"/>
                  </a:lnTo>
                  <a:lnTo>
                    <a:pt x="364" y="203"/>
                  </a:lnTo>
                  <a:lnTo>
                    <a:pt x="162" y="445"/>
                  </a:lnTo>
                  <a:cubicBezTo>
                    <a:pt x="41" y="727"/>
                    <a:pt x="1" y="1049"/>
                    <a:pt x="122" y="1332"/>
                  </a:cubicBezTo>
                  <a:cubicBezTo>
                    <a:pt x="243" y="1695"/>
                    <a:pt x="525" y="2017"/>
                    <a:pt x="848" y="2179"/>
                  </a:cubicBezTo>
                  <a:lnTo>
                    <a:pt x="1251" y="2179"/>
                  </a:lnTo>
                  <a:lnTo>
                    <a:pt x="1574" y="2017"/>
                  </a:lnTo>
                  <a:lnTo>
                    <a:pt x="1856" y="1735"/>
                  </a:lnTo>
                  <a:cubicBezTo>
                    <a:pt x="2017" y="1412"/>
                    <a:pt x="2057" y="1049"/>
                    <a:pt x="1936" y="727"/>
                  </a:cubicBezTo>
                  <a:cubicBezTo>
                    <a:pt x="1775" y="283"/>
                    <a:pt x="1372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7"/>
            <p:cNvSpPr/>
            <p:nvPr/>
          </p:nvSpPr>
          <p:spPr>
            <a:xfrm rot="-9401137">
              <a:off x="7464494" y="3919201"/>
              <a:ext cx="78453" cy="77225"/>
            </a:xfrm>
            <a:custGeom>
              <a:avLst/>
              <a:gdLst/>
              <a:ahLst/>
              <a:cxnLst/>
              <a:rect l="l" t="t" r="r" b="b"/>
              <a:pathLst>
                <a:path w="2300" h="2264" extrusionOk="0">
                  <a:moveTo>
                    <a:pt x="1073" y="1"/>
                  </a:moveTo>
                  <a:cubicBezTo>
                    <a:pt x="663" y="1"/>
                    <a:pt x="268" y="236"/>
                    <a:pt x="81" y="610"/>
                  </a:cubicBezTo>
                  <a:lnTo>
                    <a:pt x="0" y="933"/>
                  </a:lnTo>
                  <a:lnTo>
                    <a:pt x="0" y="1215"/>
                  </a:lnTo>
                  <a:lnTo>
                    <a:pt x="121" y="1538"/>
                  </a:lnTo>
                  <a:cubicBezTo>
                    <a:pt x="323" y="1860"/>
                    <a:pt x="686" y="2143"/>
                    <a:pt x="1130" y="2264"/>
                  </a:cubicBezTo>
                  <a:lnTo>
                    <a:pt x="1452" y="2264"/>
                  </a:lnTo>
                  <a:lnTo>
                    <a:pt x="1694" y="2183"/>
                  </a:lnTo>
                  <a:lnTo>
                    <a:pt x="1977" y="1981"/>
                  </a:lnTo>
                  <a:cubicBezTo>
                    <a:pt x="2219" y="1659"/>
                    <a:pt x="2299" y="1215"/>
                    <a:pt x="2178" y="812"/>
                  </a:cubicBezTo>
                  <a:cubicBezTo>
                    <a:pt x="2017" y="368"/>
                    <a:pt x="1614" y="46"/>
                    <a:pt x="1170" y="5"/>
                  </a:cubicBezTo>
                  <a:cubicBezTo>
                    <a:pt x="1138" y="2"/>
                    <a:pt x="1106" y="1"/>
                    <a:pt x="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7"/>
            <p:cNvSpPr/>
            <p:nvPr/>
          </p:nvSpPr>
          <p:spPr>
            <a:xfrm rot="-9401137">
              <a:off x="8463973" y="3468754"/>
              <a:ext cx="53689" cy="53655"/>
            </a:xfrm>
            <a:custGeom>
              <a:avLst/>
              <a:gdLst/>
              <a:ahLst/>
              <a:cxnLst/>
              <a:rect l="l" t="t" r="r" b="b"/>
              <a:pathLst>
                <a:path w="1574" h="1573" extrusionOk="0">
                  <a:moveTo>
                    <a:pt x="726" y="0"/>
                  </a:moveTo>
                  <a:cubicBezTo>
                    <a:pt x="565" y="40"/>
                    <a:pt x="404" y="161"/>
                    <a:pt x="283" y="323"/>
                  </a:cubicBezTo>
                  <a:lnTo>
                    <a:pt x="202" y="363"/>
                  </a:lnTo>
                  <a:lnTo>
                    <a:pt x="41" y="686"/>
                  </a:lnTo>
                  <a:lnTo>
                    <a:pt x="0" y="887"/>
                  </a:lnTo>
                  <a:cubicBezTo>
                    <a:pt x="0" y="928"/>
                    <a:pt x="0" y="1008"/>
                    <a:pt x="41" y="1049"/>
                  </a:cubicBezTo>
                  <a:cubicBezTo>
                    <a:pt x="81" y="1250"/>
                    <a:pt x="242" y="1412"/>
                    <a:pt x="444" y="1533"/>
                  </a:cubicBezTo>
                  <a:cubicBezTo>
                    <a:pt x="538" y="1559"/>
                    <a:pt x="637" y="1573"/>
                    <a:pt x="735" y="1573"/>
                  </a:cubicBezTo>
                  <a:cubicBezTo>
                    <a:pt x="932" y="1573"/>
                    <a:pt x="1130" y="1519"/>
                    <a:pt x="1291" y="1412"/>
                  </a:cubicBezTo>
                  <a:lnTo>
                    <a:pt x="1452" y="1250"/>
                  </a:lnTo>
                  <a:lnTo>
                    <a:pt x="1573" y="928"/>
                  </a:lnTo>
                  <a:lnTo>
                    <a:pt x="1573" y="726"/>
                  </a:lnTo>
                  <a:lnTo>
                    <a:pt x="1573" y="645"/>
                  </a:lnTo>
                  <a:cubicBezTo>
                    <a:pt x="1493" y="403"/>
                    <a:pt x="1331" y="161"/>
                    <a:pt x="1130" y="40"/>
                  </a:cubicBezTo>
                  <a:lnTo>
                    <a:pt x="10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7"/>
            <p:cNvSpPr/>
            <p:nvPr/>
          </p:nvSpPr>
          <p:spPr>
            <a:xfrm rot="-9401137">
              <a:off x="7873717" y="3694214"/>
              <a:ext cx="63309" cy="70949"/>
            </a:xfrm>
            <a:custGeom>
              <a:avLst/>
              <a:gdLst/>
              <a:ahLst/>
              <a:cxnLst/>
              <a:rect l="l" t="t" r="r" b="b"/>
              <a:pathLst>
                <a:path w="1856" h="2080" extrusionOk="0">
                  <a:moveTo>
                    <a:pt x="727" y="0"/>
                  </a:moveTo>
                  <a:lnTo>
                    <a:pt x="444" y="121"/>
                  </a:lnTo>
                  <a:lnTo>
                    <a:pt x="122" y="484"/>
                  </a:lnTo>
                  <a:lnTo>
                    <a:pt x="1" y="847"/>
                  </a:lnTo>
                  <a:lnTo>
                    <a:pt x="41" y="1331"/>
                  </a:lnTo>
                  <a:cubicBezTo>
                    <a:pt x="253" y="1966"/>
                    <a:pt x="646" y="2080"/>
                    <a:pt x="897" y="2080"/>
                  </a:cubicBezTo>
                  <a:cubicBezTo>
                    <a:pt x="981" y="2080"/>
                    <a:pt x="1049" y="2067"/>
                    <a:pt x="1090" y="2057"/>
                  </a:cubicBezTo>
                  <a:lnTo>
                    <a:pt x="1452" y="1775"/>
                  </a:lnTo>
                  <a:lnTo>
                    <a:pt x="1694" y="1412"/>
                  </a:lnTo>
                  <a:cubicBezTo>
                    <a:pt x="1815" y="1210"/>
                    <a:pt x="1856" y="968"/>
                    <a:pt x="1815" y="726"/>
                  </a:cubicBezTo>
                  <a:lnTo>
                    <a:pt x="1573" y="282"/>
                  </a:lnTo>
                  <a:lnTo>
                    <a:pt x="1251" y="81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7"/>
            <p:cNvSpPr/>
            <p:nvPr/>
          </p:nvSpPr>
          <p:spPr>
            <a:xfrm rot="-9401137">
              <a:off x="7336073" y="2910306"/>
              <a:ext cx="45401" cy="49562"/>
            </a:xfrm>
            <a:custGeom>
              <a:avLst/>
              <a:gdLst/>
              <a:ahLst/>
              <a:cxnLst/>
              <a:rect l="l" t="t" r="r" b="b"/>
              <a:pathLst>
                <a:path w="1331" h="1453" extrusionOk="0">
                  <a:moveTo>
                    <a:pt x="524" y="1"/>
                  </a:moveTo>
                  <a:lnTo>
                    <a:pt x="323" y="122"/>
                  </a:lnTo>
                  <a:lnTo>
                    <a:pt x="81" y="565"/>
                  </a:lnTo>
                  <a:cubicBezTo>
                    <a:pt x="40" y="686"/>
                    <a:pt x="0" y="807"/>
                    <a:pt x="40" y="928"/>
                  </a:cubicBezTo>
                  <a:lnTo>
                    <a:pt x="161" y="1130"/>
                  </a:lnTo>
                  <a:lnTo>
                    <a:pt x="484" y="1372"/>
                  </a:lnTo>
                  <a:cubicBezTo>
                    <a:pt x="605" y="1452"/>
                    <a:pt x="726" y="1452"/>
                    <a:pt x="847" y="1452"/>
                  </a:cubicBezTo>
                  <a:lnTo>
                    <a:pt x="1049" y="1291"/>
                  </a:lnTo>
                  <a:lnTo>
                    <a:pt x="1250" y="928"/>
                  </a:lnTo>
                  <a:cubicBezTo>
                    <a:pt x="1291" y="807"/>
                    <a:pt x="1331" y="686"/>
                    <a:pt x="1291" y="565"/>
                  </a:cubicBezTo>
                  <a:lnTo>
                    <a:pt x="1210" y="364"/>
                  </a:lnTo>
                  <a:lnTo>
                    <a:pt x="847" y="41"/>
                  </a:lnTo>
                  <a:cubicBezTo>
                    <a:pt x="726" y="1"/>
                    <a:pt x="605" y="1"/>
                    <a:pt x="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7"/>
            <p:cNvSpPr/>
            <p:nvPr/>
          </p:nvSpPr>
          <p:spPr>
            <a:xfrm rot="-9401137">
              <a:off x="8555506" y="2960971"/>
              <a:ext cx="35816" cy="28960"/>
            </a:xfrm>
            <a:custGeom>
              <a:avLst/>
              <a:gdLst/>
              <a:ahLst/>
              <a:cxnLst/>
              <a:rect l="l" t="t" r="r" b="b"/>
              <a:pathLst>
                <a:path w="1050" h="849" extrusionOk="0">
                  <a:moveTo>
                    <a:pt x="559" y="0"/>
                  </a:moveTo>
                  <a:cubicBezTo>
                    <a:pt x="496" y="0"/>
                    <a:pt x="430" y="13"/>
                    <a:pt x="364" y="41"/>
                  </a:cubicBezTo>
                  <a:cubicBezTo>
                    <a:pt x="122" y="122"/>
                    <a:pt x="1" y="364"/>
                    <a:pt x="41" y="646"/>
                  </a:cubicBezTo>
                  <a:lnTo>
                    <a:pt x="202" y="808"/>
                  </a:lnTo>
                  <a:cubicBezTo>
                    <a:pt x="283" y="835"/>
                    <a:pt x="368" y="848"/>
                    <a:pt x="453" y="848"/>
                  </a:cubicBezTo>
                  <a:cubicBezTo>
                    <a:pt x="623" y="848"/>
                    <a:pt x="794" y="794"/>
                    <a:pt x="928" y="687"/>
                  </a:cubicBezTo>
                  <a:lnTo>
                    <a:pt x="1049" y="404"/>
                  </a:lnTo>
                  <a:lnTo>
                    <a:pt x="1049" y="324"/>
                  </a:lnTo>
                  <a:cubicBezTo>
                    <a:pt x="956" y="138"/>
                    <a:pt x="769" y="0"/>
                    <a:pt x="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4" name="Google Shape;564;p17"/>
          <p:cNvGrpSpPr/>
          <p:nvPr/>
        </p:nvGrpSpPr>
        <p:grpSpPr>
          <a:xfrm rot="2016828">
            <a:off x="-1977247" y="-1595350"/>
            <a:ext cx="4760439" cy="4347114"/>
            <a:chOff x="-1573779" y="-1203875"/>
            <a:chExt cx="4760370" cy="4347052"/>
          </a:xfrm>
        </p:grpSpPr>
        <p:sp>
          <p:nvSpPr>
            <p:cNvPr id="565" name="Google Shape;565;p17"/>
            <p:cNvSpPr/>
            <p:nvPr/>
          </p:nvSpPr>
          <p:spPr>
            <a:xfrm rot="-7550157" flipH="1">
              <a:off x="-365615" y="-1119917"/>
              <a:ext cx="2344043" cy="4179137"/>
            </a:xfrm>
            <a:custGeom>
              <a:avLst/>
              <a:gdLst/>
              <a:ahLst/>
              <a:cxnLst/>
              <a:rect l="l" t="t" r="r" b="b"/>
              <a:pathLst>
                <a:path w="68721" h="122521" extrusionOk="0">
                  <a:moveTo>
                    <a:pt x="66664" y="0"/>
                  </a:moveTo>
                  <a:lnTo>
                    <a:pt x="51581" y="8792"/>
                  </a:lnTo>
                  <a:cubicBezTo>
                    <a:pt x="51218" y="24521"/>
                    <a:pt x="46822" y="40410"/>
                    <a:pt x="37708" y="52549"/>
                  </a:cubicBezTo>
                  <a:cubicBezTo>
                    <a:pt x="28917" y="64244"/>
                    <a:pt x="15515" y="72109"/>
                    <a:pt x="1716" y="72109"/>
                  </a:cubicBezTo>
                  <a:cubicBezTo>
                    <a:pt x="1145" y="72109"/>
                    <a:pt x="573" y="72096"/>
                    <a:pt x="0" y="72069"/>
                  </a:cubicBezTo>
                  <a:lnTo>
                    <a:pt x="0" y="72069"/>
                  </a:lnTo>
                  <a:lnTo>
                    <a:pt x="6412" y="122520"/>
                  </a:lnTo>
                  <a:cubicBezTo>
                    <a:pt x="9518" y="113406"/>
                    <a:pt x="18350" y="108486"/>
                    <a:pt x="26294" y="103969"/>
                  </a:cubicBezTo>
                  <a:cubicBezTo>
                    <a:pt x="36498" y="98161"/>
                    <a:pt x="46540" y="91507"/>
                    <a:pt x="54484" y="82393"/>
                  </a:cubicBezTo>
                  <a:cubicBezTo>
                    <a:pt x="62470" y="73319"/>
                    <a:pt x="68237" y="61422"/>
                    <a:pt x="68559" y="48879"/>
                  </a:cubicBezTo>
                  <a:cubicBezTo>
                    <a:pt x="68721" y="42628"/>
                    <a:pt x="67591" y="36458"/>
                    <a:pt x="66825" y="30247"/>
                  </a:cubicBezTo>
                  <a:cubicBezTo>
                    <a:pt x="65656" y="20205"/>
                    <a:pt x="65575" y="10042"/>
                    <a:pt x="666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7"/>
            <p:cNvSpPr/>
            <p:nvPr/>
          </p:nvSpPr>
          <p:spPr>
            <a:xfrm rot="-7550157" flipH="1">
              <a:off x="416428" y="1809552"/>
              <a:ext cx="31688" cy="19545"/>
            </a:xfrm>
            <a:custGeom>
              <a:avLst/>
              <a:gdLst/>
              <a:ahLst/>
              <a:cxnLst/>
              <a:rect l="l" t="t" r="r" b="b"/>
              <a:pathLst>
                <a:path w="929" h="573" extrusionOk="0">
                  <a:moveTo>
                    <a:pt x="538" y="0"/>
                  </a:moveTo>
                  <a:cubicBezTo>
                    <a:pt x="478" y="0"/>
                    <a:pt x="418" y="15"/>
                    <a:pt x="364" y="48"/>
                  </a:cubicBezTo>
                  <a:cubicBezTo>
                    <a:pt x="243" y="48"/>
                    <a:pt x="202" y="129"/>
                    <a:pt x="122" y="209"/>
                  </a:cubicBezTo>
                  <a:cubicBezTo>
                    <a:pt x="41" y="290"/>
                    <a:pt x="1" y="451"/>
                    <a:pt x="41" y="572"/>
                  </a:cubicBezTo>
                  <a:lnTo>
                    <a:pt x="323" y="451"/>
                  </a:lnTo>
                  <a:lnTo>
                    <a:pt x="323" y="491"/>
                  </a:lnTo>
                  <a:cubicBezTo>
                    <a:pt x="342" y="485"/>
                    <a:pt x="358" y="483"/>
                    <a:pt x="373" y="483"/>
                  </a:cubicBezTo>
                  <a:cubicBezTo>
                    <a:pt x="433" y="483"/>
                    <a:pt x="475" y="520"/>
                    <a:pt x="541" y="520"/>
                  </a:cubicBezTo>
                  <a:cubicBezTo>
                    <a:pt x="570" y="520"/>
                    <a:pt x="604" y="513"/>
                    <a:pt x="646" y="491"/>
                  </a:cubicBezTo>
                  <a:cubicBezTo>
                    <a:pt x="646" y="451"/>
                    <a:pt x="646" y="411"/>
                    <a:pt x="646" y="411"/>
                  </a:cubicBezTo>
                  <a:lnTo>
                    <a:pt x="928" y="290"/>
                  </a:lnTo>
                  <a:cubicBezTo>
                    <a:pt x="869" y="113"/>
                    <a:pt x="702" y="0"/>
                    <a:pt x="5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7"/>
            <p:cNvSpPr/>
            <p:nvPr/>
          </p:nvSpPr>
          <p:spPr>
            <a:xfrm rot="-7550157" flipH="1">
              <a:off x="1616729" y="534545"/>
              <a:ext cx="42671" cy="50960"/>
            </a:xfrm>
            <a:custGeom>
              <a:avLst/>
              <a:gdLst/>
              <a:ahLst/>
              <a:cxnLst/>
              <a:rect l="l" t="t" r="r" b="b"/>
              <a:pathLst>
                <a:path w="1251" h="1494" extrusionOk="0">
                  <a:moveTo>
                    <a:pt x="484" y="1"/>
                  </a:moveTo>
                  <a:lnTo>
                    <a:pt x="323" y="82"/>
                  </a:lnTo>
                  <a:lnTo>
                    <a:pt x="162" y="203"/>
                  </a:lnTo>
                  <a:lnTo>
                    <a:pt x="81" y="324"/>
                  </a:lnTo>
                  <a:cubicBezTo>
                    <a:pt x="0" y="525"/>
                    <a:pt x="0" y="767"/>
                    <a:pt x="81" y="929"/>
                  </a:cubicBezTo>
                  <a:cubicBezTo>
                    <a:pt x="162" y="1251"/>
                    <a:pt x="403" y="1453"/>
                    <a:pt x="726" y="1493"/>
                  </a:cubicBezTo>
                  <a:lnTo>
                    <a:pt x="1008" y="1372"/>
                  </a:lnTo>
                  <a:lnTo>
                    <a:pt x="1250" y="1009"/>
                  </a:lnTo>
                  <a:lnTo>
                    <a:pt x="1250" y="687"/>
                  </a:lnTo>
                  <a:lnTo>
                    <a:pt x="1210" y="566"/>
                  </a:lnTo>
                  <a:cubicBezTo>
                    <a:pt x="1008" y="41"/>
                    <a:pt x="645" y="1"/>
                    <a:pt x="4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7"/>
            <p:cNvSpPr/>
            <p:nvPr/>
          </p:nvSpPr>
          <p:spPr>
            <a:xfrm rot="-7550157" flipH="1">
              <a:off x="1508384" y="-75569"/>
              <a:ext cx="27561" cy="35303"/>
            </a:xfrm>
            <a:custGeom>
              <a:avLst/>
              <a:gdLst/>
              <a:ahLst/>
              <a:cxnLst/>
              <a:rect l="l" t="t" r="r" b="b"/>
              <a:pathLst>
                <a:path w="808" h="1035" extrusionOk="0">
                  <a:moveTo>
                    <a:pt x="376" y="1"/>
                  </a:moveTo>
                  <a:cubicBezTo>
                    <a:pt x="331" y="1"/>
                    <a:pt x="286" y="9"/>
                    <a:pt x="243" y="26"/>
                  </a:cubicBezTo>
                  <a:lnTo>
                    <a:pt x="41" y="268"/>
                  </a:lnTo>
                  <a:cubicBezTo>
                    <a:pt x="41" y="349"/>
                    <a:pt x="41" y="389"/>
                    <a:pt x="41" y="470"/>
                  </a:cubicBezTo>
                  <a:cubicBezTo>
                    <a:pt x="1" y="550"/>
                    <a:pt x="1" y="671"/>
                    <a:pt x="1" y="752"/>
                  </a:cubicBezTo>
                  <a:lnTo>
                    <a:pt x="283" y="1034"/>
                  </a:lnTo>
                  <a:cubicBezTo>
                    <a:pt x="485" y="954"/>
                    <a:pt x="606" y="833"/>
                    <a:pt x="727" y="671"/>
                  </a:cubicBezTo>
                  <a:cubicBezTo>
                    <a:pt x="767" y="550"/>
                    <a:pt x="808" y="389"/>
                    <a:pt x="767" y="268"/>
                  </a:cubicBezTo>
                  <a:cubicBezTo>
                    <a:pt x="704" y="110"/>
                    <a:pt x="541" y="1"/>
                    <a:pt x="3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7"/>
            <p:cNvSpPr/>
            <p:nvPr/>
          </p:nvSpPr>
          <p:spPr>
            <a:xfrm rot="-7550157" flipH="1">
              <a:off x="1748829" y="179788"/>
              <a:ext cx="27561" cy="32506"/>
            </a:xfrm>
            <a:custGeom>
              <a:avLst/>
              <a:gdLst/>
              <a:ahLst/>
              <a:cxnLst/>
              <a:rect l="l" t="t" r="r" b="b"/>
              <a:pathLst>
                <a:path w="808" h="953" extrusionOk="0">
                  <a:moveTo>
                    <a:pt x="485" y="0"/>
                  </a:moveTo>
                  <a:cubicBezTo>
                    <a:pt x="324" y="0"/>
                    <a:pt x="203" y="121"/>
                    <a:pt x="122" y="242"/>
                  </a:cubicBezTo>
                  <a:cubicBezTo>
                    <a:pt x="41" y="363"/>
                    <a:pt x="1" y="525"/>
                    <a:pt x="41" y="646"/>
                  </a:cubicBezTo>
                  <a:cubicBezTo>
                    <a:pt x="105" y="837"/>
                    <a:pt x="270" y="953"/>
                    <a:pt x="456" y="953"/>
                  </a:cubicBezTo>
                  <a:cubicBezTo>
                    <a:pt x="505" y="953"/>
                    <a:pt x="555" y="945"/>
                    <a:pt x="606" y="928"/>
                  </a:cubicBezTo>
                  <a:lnTo>
                    <a:pt x="807" y="686"/>
                  </a:lnTo>
                  <a:lnTo>
                    <a:pt x="807" y="605"/>
                  </a:lnTo>
                  <a:cubicBezTo>
                    <a:pt x="807" y="484"/>
                    <a:pt x="807" y="363"/>
                    <a:pt x="807" y="242"/>
                  </a:cubicBezTo>
                  <a:cubicBezTo>
                    <a:pt x="767" y="202"/>
                    <a:pt x="767" y="162"/>
                    <a:pt x="727" y="121"/>
                  </a:cubicBezTo>
                  <a:lnTo>
                    <a:pt x="4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7"/>
            <p:cNvSpPr/>
            <p:nvPr/>
          </p:nvSpPr>
          <p:spPr>
            <a:xfrm rot="-7550157" flipH="1">
              <a:off x="587367" y="2209944"/>
              <a:ext cx="26162" cy="34689"/>
            </a:xfrm>
            <a:custGeom>
              <a:avLst/>
              <a:gdLst/>
              <a:ahLst/>
              <a:cxnLst/>
              <a:rect l="l" t="t" r="r" b="b"/>
              <a:pathLst>
                <a:path w="767" h="1017" extrusionOk="0">
                  <a:moveTo>
                    <a:pt x="466" y="0"/>
                  </a:moveTo>
                  <a:cubicBezTo>
                    <a:pt x="446" y="0"/>
                    <a:pt x="425" y="3"/>
                    <a:pt x="403" y="8"/>
                  </a:cubicBezTo>
                  <a:lnTo>
                    <a:pt x="161" y="290"/>
                  </a:lnTo>
                  <a:cubicBezTo>
                    <a:pt x="161" y="331"/>
                    <a:pt x="121" y="371"/>
                    <a:pt x="121" y="371"/>
                  </a:cubicBezTo>
                  <a:cubicBezTo>
                    <a:pt x="40" y="532"/>
                    <a:pt x="0" y="694"/>
                    <a:pt x="0" y="855"/>
                  </a:cubicBezTo>
                  <a:lnTo>
                    <a:pt x="323" y="1016"/>
                  </a:lnTo>
                  <a:cubicBezTo>
                    <a:pt x="645" y="855"/>
                    <a:pt x="766" y="532"/>
                    <a:pt x="726" y="210"/>
                  </a:cubicBezTo>
                  <a:cubicBezTo>
                    <a:pt x="691" y="105"/>
                    <a:pt x="596" y="0"/>
                    <a:pt x="4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7"/>
            <p:cNvSpPr/>
            <p:nvPr/>
          </p:nvSpPr>
          <p:spPr>
            <a:xfrm rot="-7550157" flipH="1">
              <a:off x="399071" y="1386553"/>
              <a:ext cx="82579" cy="71630"/>
            </a:xfrm>
            <a:custGeom>
              <a:avLst/>
              <a:gdLst/>
              <a:ahLst/>
              <a:cxnLst/>
              <a:rect l="l" t="t" r="r" b="b"/>
              <a:pathLst>
                <a:path w="2421" h="2100" extrusionOk="0">
                  <a:moveTo>
                    <a:pt x="963" y="0"/>
                  </a:moveTo>
                  <a:cubicBezTo>
                    <a:pt x="753" y="0"/>
                    <a:pt x="541" y="81"/>
                    <a:pt x="404" y="218"/>
                  </a:cubicBezTo>
                  <a:cubicBezTo>
                    <a:pt x="122" y="420"/>
                    <a:pt x="1" y="783"/>
                    <a:pt x="82" y="1105"/>
                  </a:cubicBezTo>
                  <a:lnTo>
                    <a:pt x="243" y="1468"/>
                  </a:lnTo>
                  <a:lnTo>
                    <a:pt x="445" y="1710"/>
                  </a:lnTo>
                  <a:lnTo>
                    <a:pt x="646" y="1831"/>
                  </a:lnTo>
                  <a:lnTo>
                    <a:pt x="727" y="1872"/>
                  </a:lnTo>
                  <a:cubicBezTo>
                    <a:pt x="934" y="2027"/>
                    <a:pt x="1174" y="2099"/>
                    <a:pt x="1415" y="2099"/>
                  </a:cubicBezTo>
                  <a:cubicBezTo>
                    <a:pt x="1550" y="2099"/>
                    <a:pt x="1685" y="2076"/>
                    <a:pt x="1816" y="2033"/>
                  </a:cubicBezTo>
                  <a:cubicBezTo>
                    <a:pt x="2098" y="1912"/>
                    <a:pt x="2300" y="1630"/>
                    <a:pt x="2421" y="1347"/>
                  </a:cubicBezTo>
                  <a:lnTo>
                    <a:pt x="2259" y="702"/>
                  </a:lnTo>
                  <a:lnTo>
                    <a:pt x="2058" y="460"/>
                  </a:lnTo>
                  <a:lnTo>
                    <a:pt x="2098" y="379"/>
                  </a:lnTo>
                  <a:cubicBezTo>
                    <a:pt x="1922" y="168"/>
                    <a:pt x="1654" y="49"/>
                    <a:pt x="1401" y="49"/>
                  </a:cubicBezTo>
                  <a:cubicBezTo>
                    <a:pt x="1364" y="49"/>
                    <a:pt x="1327" y="52"/>
                    <a:pt x="1291" y="57"/>
                  </a:cubicBezTo>
                  <a:lnTo>
                    <a:pt x="1251" y="57"/>
                  </a:lnTo>
                  <a:cubicBezTo>
                    <a:pt x="1161" y="18"/>
                    <a:pt x="1062" y="0"/>
                    <a:pt x="9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7"/>
            <p:cNvSpPr/>
            <p:nvPr/>
          </p:nvSpPr>
          <p:spPr>
            <a:xfrm rot="-7550157" flipH="1">
              <a:off x="994608" y="1877271"/>
              <a:ext cx="44035" cy="49732"/>
            </a:xfrm>
            <a:custGeom>
              <a:avLst/>
              <a:gdLst/>
              <a:ahLst/>
              <a:cxnLst/>
              <a:rect l="l" t="t" r="r" b="b"/>
              <a:pathLst>
                <a:path w="1291" h="1458" extrusionOk="0">
                  <a:moveTo>
                    <a:pt x="565" y="1"/>
                  </a:moveTo>
                  <a:lnTo>
                    <a:pt x="363" y="81"/>
                  </a:lnTo>
                  <a:lnTo>
                    <a:pt x="283" y="162"/>
                  </a:lnTo>
                  <a:lnTo>
                    <a:pt x="121" y="283"/>
                  </a:lnTo>
                  <a:lnTo>
                    <a:pt x="41" y="404"/>
                  </a:lnTo>
                  <a:cubicBezTo>
                    <a:pt x="0" y="606"/>
                    <a:pt x="0" y="807"/>
                    <a:pt x="41" y="968"/>
                  </a:cubicBezTo>
                  <a:cubicBezTo>
                    <a:pt x="151" y="1264"/>
                    <a:pt x="431" y="1458"/>
                    <a:pt x="725" y="1458"/>
                  </a:cubicBezTo>
                  <a:cubicBezTo>
                    <a:pt x="752" y="1458"/>
                    <a:pt x="779" y="1456"/>
                    <a:pt x="807" y="1452"/>
                  </a:cubicBezTo>
                  <a:lnTo>
                    <a:pt x="1008" y="1291"/>
                  </a:lnTo>
                  <a:lnTo>
                    <a:pt x="1250" y="888"/>
                  </a:lnTo>
                  <a:cubicBezTo>
                    <a:pt x="1291" y="727"/>
                    <a:pt x="1291" y="525"/>
                    <a:pt x="1250" y="364"/>
                  </a:cubicBezTo>
                  <a:lnTo>
                    <a:pt x="1210" y="243"/>
                  </a:lnTo>
                  <a:lnTo>
                    <a:pt x="1049" y="122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7"/>
            <p:cNvSpPr/>
            <p:nvPr/>
          </p:nvSpPr>
          <p:spPr>
            <a:xfrm rot="-7550157" flipH="1">
              <a:off x="744596" y="1913327"/>
              <a:ext cx="46832" cy="48231"/>
            </a:xfrm>
            <a:custGeom>
              <a:avLst/>
              <a:gdLst/>
              <a:ahLst/>
              <a:cxnLst/>
              <a:rect l="l" t="t" r="r" b="b"/>
              <a:pathLst>
                <a:path w="1373" h="1414" extrusionOk="0">
                  <a:moveTo>
                    <a:pt x="606" y="1"/>
                  </a:moveTo>
                  <a:lnTo>
                    <a:pt x="404" y="41"/>
                  </a:lnTo>
                  <a:lnTo>
                    <a:pt x="243" y="202"/>
                  </a:lnTo>
                  <a:lnTo>
                    <a:pt x="82" y="565"/>
                  </a:lnTo>
                  <a:cubicBezTo>
                    <a:pt x="41" y="646"/>
                    <a:pt x="1" y="767"/>
                    <a:pt x="41" y="888"/>
                  </a:cubicBezTo>
                  <a:lnTo>
                    <a:pt x="162" y="1130"/>
                  </a:lnTo>
                  <a:lnTo>
                    <a:pt x="525" y="1372"/>
                  </a:lnTo>
                  <a:cubicBezTo>
                    <a:pt x="597" y="1400"/>
                    <a:pt x="673" y="1414"/>
                    <a:pt x="749" y="1414"/>
                  </a:cubicBezTo>
                  <a:cubicBezTo>
                    <a:pt x="888" y="1414"/>
                    <a:pt x="1026" y="1369"/>
                    <a:pt x="1130" y="1291"/>
                  </a:cubicBezTo>
                  <a:lnTo>
                    <a:pt x="1251" y="1130"/>
                  </a:lnTo>
                  <a:lnTo>
                    <a:pt x="1372" y="848"/>
                  </a:lnTo>
                  <a:lnTo>
                    <a:pt x="1372" y="606"/>
                  </a:lnTo>
                  <a:lnTo>
                    <a:pt x="1251" y="323"/>
                  </a:lnTo>
                  <a:lnTo>
                    <a:pt x="1090" y="122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7"/>
            <p:cNvSpPr/>
            <p:nvPr/>
          </p:nvSpPr>
          <p:spPr>
            <a:xfrm rot="-7550157" flipH="1">
              <a:off x="131493" y="2097973"/>
              <a:ext cx="28925" cy="36088"/>
            </a:xfrm>
            <a:custGeom>
              <a:avLst/>
              <a:gdLst/>
              <a:ahLst/>
              <a:cxnLst/>
              <a:rect l="l" t="t" r="r" b="b"/>
              <a:pathLst>
                <a:path w="848" h="1058" extrusionOk="0">
                  <a:moveTo>
                    <a:pt x="312" y="373"/>
                  </a:moveTo>
                  <a:cubicBezTo>
                    <a:pt x="295" y="377"/>
                    <a:pt x="288" y="391"/>
                    <a:pt x="285" y="410"/>
                  </a:cubicBezTo>
                  <a:lnTo>
                    <a:pt x="285" y="410"/>
                  </a:lnTo>
                  <a:lnTo>
                    <a:pt x="306" y="389"/>
                  </a:lnTo>
                  <a:lnTo>
                    <a:pt x="306" y="389"/>
                  </a:lnTo>
                  <a:lnTo>
                    <a:pt x="312" y="373"/>
                  </a:lnTo>
                  <a:close/>
                  <a:moveTo>
                    <a:pt x="508" y="1"/>
                  </a:moveTo>
                  <a:cubicBezTo>
                    <a:pt x="487" y="1"/>
                    <a:pt x="465" y="3"/>
                    <a:pt x="444" y="8"/>
                  </a:cubicBezTo>
                  <a:lnTo>
                    <a:pt x="312" y="373"/>
                  </a:lnTo>
                  <a:lnTo>
                    <a:pt x="312" y="373"/>
                  </a:lnTo>
                  <a:cubicBezTo>
                    <a:pt x="315" y="372"/>
                    <a:pt x="319" y="371"/>
                    <a:pt x="323" y="371"/>
                  </a:cubicBezTo>
                  <a:lnTo>
                    <a:pt x="306" y="389"/>
                  </a:lnTo>
                  <a:lnTo>
                    <a:pt x="306" y="389"/>
                  </a:lnTo>
                  <a:lnTo>
                    <a:pt x="283" y="452"/>
                  </a:lnTo>
                  <a:cubicBezTo>
                    <a:pt x="283" y="437"/>
                    <a:pt x="283" y="423"/>
                    <a:pt x="285" y="410"/>
                  </a:cubicBezTo>
                  <a:lnTo>
                    <a:pt x="285" y="410"/>
                  </a:lnTo>
                  <a:lnTo>
                    <a:pt x="283" y="412"/>
                  </a:lnTo>
                  <a:cubicBezTo>
                    <a:pt x="122" y="492"/>
                    <a:pt x="1" y="654"/>
                    <a:pt x="1" y="855"/>
                  </a:cubicBezTo>
                  <a:lnTo>
                    <a:pt x="323" y="1057"/>
                  </a:lnTo>
                  <a:lnTo>
                    <a:pt x="525" y="1057"/>
                  </a:lnTo>
                  <a:lnTo>
                    <a:pt x="807" y="775"/>
                  </a:lnTo>
                  <a:cubicBezTo>
                    <a:pt x="807" y="734"/>
                    <a:pt x="807" y="694"/>
                    <a:pt x="807" y="654"/>
                  </a:cubicBezTo>
                  <a:cubicBezTo>
                    <a:pt x="848" y="533"/>
                    <a:pt x="848" y="371"/>
                    <a:pt x="807" y="250"/>
                  </a:cubicBezTo>
                  <a:cubicBezTo>
                    <a:pt x="772" y="110"/>
                    <a:pt x="646" y="1"/>
                    <a:pt x="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7"/>
            <p:cNvSpPr/>
            <p:nvPr/>
          </p:nvSpPr>
          <p:spPr>
            <a:xfrm rot="-7550157" flipH="1">
              <a:off x="-18808" y="1723858"/>
              <a:ext cx="30289" cy="28174"/>
            </a:xfrm>
            <a:custGeom>
              <a:avLst/>
              <a:gdLst/>
              <a:ahLst/>
              <a:cxnLst/>
              <a:rect l="l" t="t" r="r" b="b"/>
              <a:pathLst>
                <a:path w="888" h="826" extrusionOk="0">
                  <a:moveTo>
                    <a:pt x="388" y="0"/>
                  </a:moveTo>
                  <a:cubicBezTo>
                    <a:pt x="285" y="0"/>
                    <a:pt x="183" y="28"/>
                    <a:pt x="81" y="105"/>
                  </a:cubicBezTo>
                  <a:lnTo>
                    <a:pt x="0" y="347"/>
                  </a:lnTo>
                  <a:cubicBezTo>
                    <a:pt x="0" y="638"/>
                    <a:pt x="182" y="826"/>
                    <a:pt x="400" y="826"/>
                  </a:cubicBezTo>
                  <a:cubicBezTo>
                    <a:pt x="453" y="826"/>
                    <a:pt x="509" y="815"/>
                    <a:pt x="565" y="791"/>
                  </a:cubicBezTo>
                  <a:cubicBezTo>
                    <a:pt x="766" y="710"/>
                    <a:pt x="887" y="428"/>
                    <a:pt x="847" y="186"/>
                  </a:cubicBezTo>
                  <a:lnTo>
                    <a:pt x="605" y="24"/>
                  </a:lnTo>
                  <a:lnTo>
                    <a:pt x="565" y="24"/>
                  </a:lnTo>
                  <a:cubicBezTo>
                    <a:pt x="506" y="10"/>
                    <a:pt x="447" y="0"/>
                    <a:pt x="3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7"/>
            <p:cNvSpPr/>
            <p:nvPr/>
          </p:nvSpPr>
          <p:spPr>
            <a:xfrm rot="-7550157" flipH="1">
              <a:off x="190990" y="1604561"/>
              <a:ext cx="49527" cy="55053"/>
            </a:xfrm>
            <a:custGeom>
              <a:avLst/>
              <a:gdLst/>
              <a:ahLst/>
              <a:cxnLst/>
              <a:rect l="l" t="t" r="r" b="b"/>
              <a:pathLst>
                <a:path w="1452" h="1614" extrusionOk="0">
                  <a:moveTo>
                    <a:pt x="645" y="0"/>
                  </a:moveTo>
                  <a:cubicBezTo>
                    <a:pt x="242" y="202"/>
                    <a:pt x="0" y="605"/>
                    <a:pt x="0" y="1049"/>
                  </a:cubicBezTo>
                  <a:lnTo>
                    <a:pt x="121" y="1291"/>
                  </a:lnTo>
                  <a:lnTo>
                    <a:pt x="403" y="1533"/>
                  </a:lnTo>
                  <a:lnTo>
                    <a:pt x="645" y="1614"/>
                  </a:lnTo>
                  <a:cubicBezTo>
                    <a:pt x="968" y="1533"/>
                    <a:pt x="1250" y="1331"/>
                    <a:pt x="1371" y="1049"/>
                  </a:cubicBezTo>
                  <a:cubicBezTo>
                    <a:pt x="1452" y="847"/>
                    <a:pt x="1452" y="605"/>
                    <a:pt x="1371" y="404"/>
                  </a:cubicBezTo>
                  <a:cubicBezTo>
                    <a:pt x="1371" y="363"/>
                    <a:pt x="1331" y="323"/>
                    <a:pt x="1331" y="242"/>
                  </a:cubicBezTo>
                  <a:lnTo>
                    <a:pt x="1170" y="121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7"/>
            <p:cNvSpPr/>
            <p:nvPr/>
          </p:nvSpPr>
          <p:spPr>
            <a:xfrm rot="-7550157" flipH="1">
              <a:off x="1392384" y="1345177"/>
              <a:ext cx="78452" cy="95473"/>
            </a:xfrm>
            <a:custGeom>
              <a:avLst/>
              <a:gdLst/>
              <a:ahLst/>
              <a:cxnLst/>
              <a:rect l="l" t="t" r="r" b="b"/>
              <a:pathLst>
                <a:path w="2300" h="2799" extrusionOk="0">
                  <a:moveTo>
                    <a:pt x="1334" y="0"/>
                  </a:moveTo>
                  <a:cubicBezTo>
                    <a:pt x="1280" y="0"/>
                    <a:pt x="1225" y="5"/>
                    <a:pt x="1170" y="14"/>
                  </a:cubicBezTo>
                  <a:lnTo>
                    <a:pt x="807" y="296"/>
                  </a:lnTo>
                  <a:lnTo>
                    <a:pt x="726" y="417"/>
                  </a:lnTo>
                  <a:cubicBezTo>
                    <a:pt x="565" y="579"/>
                    <a:pt x="484" y="780"/>
                    <a:pt x="444" y="982"/>
                  </a:cubicBezTo>
                  <a:lnTo>
                    <a:pt x="283" y="1143"/>
                  </a:lnTo>
                  <a:lnTo>
                    <a:pt x="121" y="1466"/>
                  </a:lnTo>
                  <a:lnTo>
                    <a:pt x="81" y="1547"/>
                  </a:lnTo>
                  <a:cubicBezTo>
                    <a:pt x="41" y="1708"/>
                    <a:pt x="0" y="1869"/>
                    <a:pt x="41" y="2071"/>
                  </a:cubicBezTo>
                  <a:lnTo>
                    <a:pt x="283" y="2474"/>
                  </a:lnTo>
                  <a:lnTo>
                    <a:pt x="605" y="2676"/>
                  </a:lnTo>
                  <a:lnTo>
                    <a:pt x="726" y="2756"/>
                  </a:lnTo>
                  <a:cubicBezTo>
                    <a:pt x="826" y="2785"/>
                    <a:pt x="926" y="2798"/>
                    <a:pt x="1025" y="2798"/>
                  </a:cubicBezTo>
                  <a:cubicBezTo>
                    <a:pt x="1204" y="2798"/>
                    <a:pt x="1377" y="2754"/>
                    <a:pt x="1533" y="2676"/>
                  </a:cubicBezTo>
                  <a:lnTo>
                    <a:pt x="1775" y="2353"/>
                  </a:lnTo>
                  <a:lnTo>
                    <a:pt x="1896" y="2030"/>
                  </a:lnTo>
                  <a:lnTo>
                    <a:pt x="1896" y="1869"/>
                  </a:lnTo>
                  <a:lnTo>
                    <a:pt x="2138" y="1587"/>
                  </a:lnTo>
                  <a:lnTo>
                    <a:pt x="2299" y="1224"/>
                  </a:lnTo>
                  <a:lnTo>
                    <a:pt x="2259" y="740"/>
                  </a:lnTo>
                  <a:cubicBezTo>
                    <a:pt x="2152" y="275"/>
                    <a:pt x="1759" y="0"/>
                    <a:pt x="1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7"/>
            <p:cNvSpPr/>
            <p:nvPr/>
          </p:nvSpPr>
          <p:spPr>
            <a:xfrm rot="-7550157" flipH="1">
              <a:off x="1552141" y="951190"/>
              <a:ext cx="44070" cy="51403"/>
            </a:xfrm>
            <a:custGeom>
              <a:avLst/>
              <a:gdLst/>
              <a:ahLst/>
              <a:cxnLst/>
              <a:rect l="l" t="t" r="r" b="b"/>
              <a:pathLst>
                <a:path w="1292" h="1507" extrusionOk="0">
                  <a:moveTo>
                    <a:pt x="687" y="0"/>
                  </a:moveTo>
                  <a:cubicBezTo>
                    <a:pt x="487" y="0"/>
                    <a:pt x="297" y="84"/>
                    <a:pt x="162" y="252"/>
                  </a:cubicBezTo>
                  <a:cubicBezTo>
                    <a:pt x="41" y="494"/>
                    <a:pt x="1" y="776"/>
                    <a:pt x="82" y="1018"/>
                  </a:cubicBezTo>
                  <a:cubicBezTo>
                    <a:pt x="162" y="1220"/>
                    <a:pt x="283" y="1381"/>
                    <a:pt x="485" y="1462"/>
                  </a:cubicBezTo>
                  <a:cubicBezTo>
                    <a:pt x="546" y="1493"/>
                    <a:pt x="614" y="1506"/>
                    <a:pt x="683" y="1506"/>
                  </a:cubicBezTo>
                  <a:cubicBezTo>
                    <a:pt x="794" y="1506"/>
                    <a:pt x="909" y="1472"/>
                    <a:pt x="1009" y="1422"/>
                  </a:cubicBezTo>
                  <a:lnTo>
                    <a:pt x="1130" y="1260"/>
                  </a:lnTo>
                  <a:lnTo>
                    <a:pt x="1170" y="1099"/>
                  </a:lnTo>
                  <a:lnTo>
                    <a:pt x="1130" y="1059"/>
                  </a:lnTo>
                  <a:lnTo>
                    <a:pt x="1251" y="857"/>
                  </a:lnTo>
                  <a:lnTo>
                    <a:pt x="1291" y="575"/>
                  </a:lnTo>
                  <a:lnTo>
                    <a:pt x="1211" y="373"/>
                  </a:lnTo>
                  <a:lnTo>
                    <a:pt x="1130" y="252"/>
                  </a:lnTo>
                  <a:lnTo>
                    <a:pt x="928" y="91"/>
                  </a:lnTo>
                  <a:lnTo>
                    <a:pt x="807" y="10"/>
                  </a:lnTo>
                  <a:cubicBezTo>
                    <a:pt x="767" y="3"/>
                    <a:pt x="727" y="0"/>
                    <a:pt x="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7"/>
            <p:cNvSpPr/>
            <p:nvPr/>
          </p:nvSpPr>
          <p:spPr>
            <a:xfrm rot="-7550157" flipH="1">
              <a:off x="1195346" y="722898"/>
              <a:ext cx="78418" cy="83944"/>
            </a:xfrm>
            <a:custGeom>
              <a:avLst/>
              <a:gdLst/>
              <a:ahLst/>
              <a:cxnLst/>
              <a:rect l="l" t="t" r="r" b="b"/>
              <a:pathLst>
                <a:path w="2299" h="2461" extrusionOk="0">
                  <a:moveTo>
                    <a:pt x="1089" y="0"/>
                  </a:moveTo>
                  <a:cubicBezTo>
                    <a:pt x="363" y="242"/>
                    <a:pt x="0" y="1008"/>
                    <a:pt x="202" y="1734"/>
                  </a:cubicBezTo>
                  <a:cubicBezTo>
                    <a:pt x="282" y="1936"/>
                    <a:pt x="403" y="2097"/>
                    <a:pt x="524" y="2258"/>
                  </a:cubicBezTo>
                  <a:lnTo>
                    <a:pt x="807" y="2379"/>
                  </a:lnTo>
                  <a:lnTo>
                    <a:pt x="1049" y="2460"/>
                  </a:lnTo>
                  <a:lnTo>
                    <a:pt x="1331" y="2460"/>
                  </a:lnTo>
                  <a:lnTo>
                    <a:pt x="1855" y="2258"/>
                  </a:lnTo>
                  <a:lnTo>
                    <a:pt x="2178" y="1936"/>
                  </a:lnTo>
                  <a:lnTo>
                    <a:pt x="2299" y="1613"/>
                  </a:lnTo>
                  <a:lnTo>
                    <a:pt x="2299" y="1129"/>
                  </a:lnTo>
                  <a:lnTo>
                    <a:pt x="2138" y="484"/>
                  </a:lnTo>
                  <a:lnTo>
                    <a:pt x="1815" y="121"/>
                  </a:lnTo>
                  <a:lnTo>
                    <a:pt x="153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7"/>
            <p:cNvSpPr/>
            <p:nvPr/>
          </p:nvSpPr>
          <p:spPr>
            <a:xfrm rot="-7550157" flipH="1">
              <a:off x="1328263" y="1208212"/>
              <a:ext cx="78452" cy="78554"/>
            </a:xfrm>
            <a:custGeom>
              <a:avLst/>
              <a:gdLst/>
              <a:ahLst/>
              <a:cxnLst/>
              <a:rect l="l" t="t" r="r" b="b"/>
              <a:pathLst>
                <a:path w="2300" h="2303" extrusionOk="0">
                  <a:moveTo>
                    <a:pt x="1056" y="1"/>
                  </a:moveTo>
                  <a:cubicBezTo>
                    <a:pt x="790" y="1"/>
                    <a:pt x="531" y="90"/>
                    <a:pt x="323" y="246"/>
                  </a:cubicBezTo>
                  <a:lnTo>
                    <a:pt x="121" y="569"/>
                  </a:lnTo>
                  <a:lnTo>
                    <a:pt x="0" y="851"/>
                  </a:lnTo>
                  <a:lnTo>
                    <a:pt x="0" y="1375"/>
                  </a:lnTo>
                  <a:cubicBezTo>
                    <a:pt x="202" y="1899"/>
                    <a:pt x="686" y="2262"/>
                    <a:pt x="1251" y="2303"/>
                  </a:cubicBezTo>
                  <a:lnTo>
                    <a:pt x="1372" y="2303"/>
                  </a:lnTo>
                  <a:lnTo>
                    <a:pt x="1734" y="2182"/>
                  </a:lnTo>
                  <a:lnTo>
                    <a:pt x="1976" y="2020"/>
                  </a:lnTo>
                  <a:lnTo>
                    <a:pt x="2178" y="1698"/>
                  </a:lnTo>
                  <a:cubicBezTo>
                    <a:pt x="2299" y="1415"/>
                    <a:pt x="2299" y="1133"/>
                    <a:pt x="2178" y="810"/>
                  </a:cubicBezTo>
                  <a:cubicBezTo>
                    <a:pt x="2057" y="488"/>
                    <a:pt x="1815" y="206"/>
                    <a:pt x="1492" y="85"/>
                  </a:cubicBezTo>
                  <a:cubicBezTo>
                    <a:pt x="1350" y="27"/>
                    <a:pt x="1202" y="1"/>
                    <a:pt x="10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7"/>
            <p:cNvSpPr/>
            <p:nvPr/>
          </p:nvSpPr>
          <p:spPr>
            <a:xfrm rot="-7550157" flipH="1">
              <a:off x="743879" y="152783"/>
              <a:ext cx="11017" cy="26196"/>
            </a:xfrm>
            <a:custGeom>
              <a:avLst/>
              <a:gdLst/>
              <a:ahLst/>
              <a:cxnLst/>
              <a:rect l="l" t="t" r="r" b="b"/>
              <a:pathLst>
                <a:path w="323" h="768" extrusionOk="0">
                  <a:moveTo>
                    <a:pt x="0" y="1"/>
                  </a:moveTo>
                  <a:lnTo>
                    <a:pt x="81" y="767"/>
                  </a:lnTo>
                  <a:lnTo>
                    <a:pt x="282" y="444"/>
                  </a:lnTo>
                  <a:cubicBezTo>
                    <a:pt x="323" y="364"/>
                    <a:pt x="323" y="283"/>
                    <a:pt x="323" y="20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7"/>
            <p:cNvSpPr/>
            <p:nvPr/>
          </p:nvSpPr>
          <p:spPr>
            <a:xfrm rot="-7550157" flipH="1">
              <a:off x="939188" y="1215649"/>
              <a:ext cx="64672" cy="68833"/>
            </a:xfrm>
            <a:custGeom>
              <a:avLst/>
              <a:gdLst/>
              <a:ahLst/>
              <a:cxnLst/>
              <a:rect l="l" t="t" r="r" b="b"/>
              <a:pathLst>
                <a:path w="1896" h="2018" extrusionOk="0">
                  <a:moveTo>
                    <a:pt x="766" y="1"/>
                  </a:moveTo>
                  <a:lnTo>
                    <a:pt x="565" y="82"/>
                  </a:lnTo>
                  <a:lnTo>
                    <a:pt x="282" y="364"/>
                  </a:lnTo>
                  <a:lnTo>
                    <a:pt x="81" y="767"/>
                  </a:lnTo>
                  <a:cubicBezTo>
                    <a:pt x="40" y="928"/>
                    <a:pt x="0" y="1090"/>
                    <a:pt x="40" y="1251"/>
                  </a:cubicBezTo>
                  <a:lnTo>
                    <a:pt x="282" y="1695"/>
                  </a:lnTo>
                  <a:lnTo>
                    <a:pt x="605" y="1896"/>
                  </a:lnTo>
                  <a:lnTo>
                    <a:pt x="766" y="1977"/>
                  </a:lnTo>
                  <a:cubicBezTo>
                    <a:pt x="847" y="2004"/>
                    <a:pt x="937" y="2017"/>
                    <a:pt x="1029" y="2017"/>
                  </a:cubicBezTo>
                  <a:cubicBezTo>
                    <a:pt x="1214" y="2017"/>
                    <a:pt x="1412" y="1964"/>
                    <a:pt x="1573" y="1856"/>
                  </a:cubicBezTo>
                  <a:lnTo>
                    <a:pt x="1815" y="1533"/>
                  </a:lnTo>
                  <a:lnTo>
                    <a:pt x="1895" y="1251"/>
                  </a:lnTo>
                  <a:lnTo>
                    <a:pt x="1895" y="807"/>
                  </a:lnTo>
                  <a:lnTo>
                    <a:pt x="1815" y="485"/>
                  </a:lnTo>
                  <a:lnTo>
                    <a:pt x="1492" y="162"/>
                  </a:lnTo>
                  <a:lnTo>
                    <a:pt x="12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7"/>
            <p:cNvSpPr/>
            <p:nvPr/>
          </p:nvSpPr>
          <p:spPr>
            <a:xfrm rot="-7550157" flipH="1">
              <a:off x="960375" y="1455202"/>
              <a:ext cx="70197" cy="74325"/>
            </a:xfrm>
            <a:custGeom>
              <a:avLst/>
              <a:gdLst/>
              <a:ahLst/>
              <a:cxnLst/>
              <a:rect l="l" t="t" r="r" b="b"/>
              <a:pathLst>
                <a:path w="2058" h="2179" extrusionOk="0">
                  <a:moveTo>
                    <a:pt x="928" y="1"/>
                  </a:moveTo>
                  <a:lnTo>
                    <a:pt x="565" y="82"/>
                  </a:lnTo>
                  <a:lnTo>
                    <a:pt x="364" y="203"/>
                  </a:lnTo>
                  <a:lnTo>
                    <a:pt x="162" y="445"/>
                  </a:lnTo>
                  <a:cubicBezTo>
                    <a:pt x="41" y="727"/>
                    <a:pt x="1" y="1049"/>
                    <a:pt x="122" y="1332"/>
                  </a:cubicBezTo>
                  <a:cubicBezTo>
                    <a:pt x="243" y="1695"/>
                    <a:pt x="525" y="2017"/>
                    <a:pt x="848" y="2179"/>
                  </a:cubicBezTo>
                  <a:lnTo>
                    <a:pt x="1251" y="2179"/>
                  </a:lnTo>
                  <a:lnTo>
                    <a:pt x="1574" y="2017"/>
                  </a:lnTo>
                  <a:lnTo>
                    <a:pt x="1856" y="1735"/>
                  </a:lnTo>
                  <a:cubicBezTo>
                    <a:pt x="2017" y="1412"/>
                    <a:pt x="2057" y="1049"/>
                    <a:pt x="1936" y="727"/>
                  </a:cubicBezTo>
                  <a:cubicBezTo>
                    <a:pt x="1775" y="283"/>
                    <a:pt x="1372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7"/>
            <p:cNvSpPr/>
            <p:nvPr/>
          </p:nvSpPr>
          <p:spPr>
            <a:xfrm rot="-7550157" flipH="1">
              <a:off x="702923" y="1490777"/>
              <a:ext cx="78452" cy="77224"/>
            </a:xfrm>
            <a:custGeom>
              <a:avLst/>
              <a:gdLst/>
              <a:ahLst/>
              <a:cxnLst/>
              <a:rect l="l" t="t" r="r" b="b"/>
              <a:pathLst>
                <a:path w="2300" h="2264" extrusionOk="0">
                  <a:moveTo>
                    <a:pt x="1073" y="1"/>
                  </a:moveTo>
                  <a:cubicBezTo>
                    <a:pt x="663" y="1"/>
                    <a:pt x="268" y="236"/>
                    <a:pt x="81" y="610"/>
                  </a:cubicBezTo>
                  <a:lnTo>
                    <a:pt x="0" y="933"/>
                  </a:lnTo>
                  <a:lnTo>
                    <a:pt x="0" y="1215"/>
                  </a:lnTo>
                  <a:lnTo>
                    <a:pt x="121" y="1538"/>
                  </a:lnTo>
                  <a:cubicBezTo>
                    <a:pt x="323" y="1860"/>
                    <a:pt x="686" y="2143"/>
                    <a:pt x="1130" y="2264"/>
                  </a:cubicBezTo>
                  <a:lnTo>
                    <a:pt x="1452" y="2264"/>
                  </a:lnTo>
                  <a:lnTo>
                    <a:pt x="1694" y="2183"/>
                  </a:lnTo>
                  <a:lnTo>
                    <a:pt x="1977" y="1981"/>
                  </a:lnTo>
                  <a:cubicBezTo>
                    <a:pt x="2219" y="1659"/>
                    <a:pt x="2299" y="1215"/>
                    <a:pt x="2178" y="812"/>
                  </a:cubicBezTo>
                  <a:cubicBezTo>
                    <a:pt x="2017" y="368"/>
                    <a:pt x="1614" y="46"/>
                    <a:pt x="1170" y="5"/>
                  </a:cubicBezTo>
                  <a:cubicBezTo>
                    <a:pt x="1138" y="2"/>
                    <a:pt x="1106" y="1"/>
                    <a:pt x="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7"/>
            <p:cNvSpPr/>
            <p:nvPr/>
          </p:nvSpPr>
          <p:spPr>
            <a:xfrm rot="-7550157" flipH="1">
              <a:off x="952532" y="438745"/>
              <a:ext cx="53688" cy="53654"/>
            </a:xfrm>
            <a:custGeom>
              <a:avLst/>
              <a:gdLst/>
              <a:ahLst/>
              <a:cxnLst/>
              <a:rect l="l" t="t" r="r" b="b"/>
              <a:pathLst>
                <a:path w="1574" h="1573" extrusionOk="0">
                  <a:moveTo>
                    <a:pt x="726" y="0"/>
                  </a:moveTo>
                  <a:cubicBezTo>
                    <a:pt x="565" y="40"/>
                    <a:pt x="404" y="161"/>
                    <a:pt x="283" y="323"/>
                  </a:cubicBezTo>
                  <a:lnTo>
                    <a:pt x="202" y="363"/>
                  </a:lnTo>
                  <a:lnTo>
                    <a:pt x="41" y="686"/>
                  </a:lnTo>
                  <a:lnTo>
                    <a:pt x="0" y="887"/>
                  </a:lnTo>
                  <a:cubicBezTo>
                    <a:pt x="0" y="928"/>
                    <a:pt x="0" y="1008"/>
                    <a:pt x="41" y="1049"/>
                  </a:cubicBezTo>
                  <a:cubicBezTo>
                    <a:pt x="81" y="1250"/>
                    <a:pt x="242" y="1412"/>
                    <a:pt x="444" y="1533"/>
                  </a:cubicBezTo>
                  <a:cubicBezTo>
                    <a:pt x="538" y="1559"/>
                    <a:pt x="637" y="1573"/>
                    <a:pt x="735" y="1573"/>
                  </a:cubicBezTo>
                  <a:cubicBezTo>
                    <a:pt x="932" y="1573"/>
                    <a:pt x="1130" y="1519"/>
                    <a:pt x="1291" y="1412"/>
                  </a:cubicBezTo>
                  <a:lnTo>
                    <a:pt x="1452" y="1250"/>
                  </a:lnTo>
                  <a:lnTo>
                    <a:pt x="1573" y="928"/>
                  </a:lnTo>
                  <a:lnTo>
                    <a:pt x="1573" y="726"/>
                  </a:lnTo>
                  <a:lnTo>
                    <a:pt x="1573" y="645"/>
                  </a:lnTo>
                  <a:cubicBezTo>
                    <a:pt x="1493" y="403"/>
                    <a:pt x="1331" y="161"/>
                    <a:pt x="1130" y="40"/>
                  </a:cubicBezTo>
                  <a:lnTo>
                    <a:pt x="10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7"/>
            <p:cNvSpPr/>
            <p:nvPr/>
          </p:nvSpPr>
          <p:spPr>
            <a:xfrm rot="-7550157" flipH="1">
              <a:off x="846113" y="1052366"/>
              <a:ext cx="63307" cy="70948"/>
            </a:xfrm>
            <a:custGeom>
              <a:avLst/>
              <a:gdLst/>
              <a:ahLst/>
              <a:cxnLst/>
              <a:rect l="l" t="t" r="r" b="b"/>
              <a:pathLst>
                <a:path w="1856" h="2080" extrusionOk="0">
                  <a:moveTo>
                    <a:pt x="727" y="0"/>
                  </a:moveTo>
                  <a:lnTo>
                    <a:pt x="444" y="121"/>
                  </a:lnTo>
                  <a:lnTo>
                    <a:pt x="122" y="484"/>
                  </a:lnTo>
                  <a:lnTo>
                    <a:pt x="1" y="847"/>
                  </a:lnTo>
                  <a:lnTo>
                    <a:pt x="41" y="1331"/>
                  </a:lnTo>
                  <a:cubicBezTo>
                    <a:pt x="253" y="1966"/>
                    <a:pt x="646" y="2080"/>
                    <a:pt x="897" y="2080"/>
                  </a:cubicBezTo>
                  <a:cubicBezTo>
                    <a:pt x="981" y="2080"/>
                    <a:pt x="1049" y="2067"/>
                    <a:pt x="1090" y="2057"/>
                  </a:cubicBezTo>
                  <a:lnTo>
                    <a:pt x="1452" y="1775"/>
                  </a:lnTo>
                  <a:lnTo>
                    <a:pt x="1694" y="1412"/>
                  </a:lnTo>
                  <a:cubicBezTo>
                    <a:pt x="1815" y="1210"/>
                    <a:pt x="1856" y="968"/>
                    <a:pt x="1815" y="726"/>
                  </a:cubicBezTo>
                  <a:lnTo>
                    <a:pt x="1573" y="282"/>
                  </a:lnTo>
                  <a:lnTo>
                    <a:pt x="1251" y="81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7"/>
            <p:cNvSpPr/>
            <p:nvPr/>
          </p:nvSpPr>
          <p:spPr>
            <a:xfrm rot="-7550157" flipH="1">
              <a:off x="1749259" y="1424379"/>
              <a:ext cx="45400" cy="49561"/>
            </a:xfrm>
            <a:custGeom>
              <a:avLst/>
              <a:gdLst/>
              <a:ahLst/>
              <a:cxnLst/>
              <a:rect l="l" t="t" r="r" b="b"/>
              <a:pathLst>
                <a:path w="1331" h="1453" extrusionOk="0">
                  <a:moveTo>
                    <a:pt x="524" y="1"/>
                  </a:moveTo>
                  <a:lnTo>
                    <a:pt x="323" y="122"/>
                  </a:lnTo>
                  <a:lnTo>
                    <a:pt x="81" y="565"/>
                  </a:lnTo>
                  <a:cubicBezTo>
                    <a:pt x="40" y="686"/>
                    <a:pt x="0" y="807"/>
                    <a:pt x="40" y="928"/>
                  </a:cubicBezTo>
                  <a:lnTo>
                    <a:pt x="161" y="1130"/>
                  </a:lnTo>
                  <a:lnTo>
                    <a:pt x="484" y="1372"/>
                  </a:lnTo>
                  <a:cubicBezTo>
                    <a:pt x="605" y="1452"/>
                    <a:pt x="726" y="1452"/>
                    <a:pt x="847" y="1452"/>
                  </a:cubicBezTo>
                  <a:lnTo>
                    <a:pt x="1049" y="1291"/>
                  </a:lnTo>
                  <a:lnTo>
                    <a:pt x="1250" y="928"/>
                  </a:lnTo>
                  <a:cubicBezTo>
                    <a:pt x="1291" y="807"/>
                    <a:pt x="1331" y="686"/>
                    <a:pt x="1291" y="565"/>
                  </a:cubicBezTo>
                  <a:lnTo>
                    <a:pt x="1210" y="364"/>
                  </a:lnTo>
                  <a:lnTo>
                    <a:pt x="847" y="41"/>
                  </a:lnTo>
                  <a:cubicBezTo>
                    <a:pt x="726" y="1"/>
                    <a:pt x="605" y="1"/>
                    <a:pt x="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7"/>
            <p:cNvSpPr/>
            <p:nvPr/>
          </p:nvSpPr>
          <p:spPr>
            <a:xfrm rot="-7550157" flipH="1">
              <a:off x="1451315" y="257698"/>
              <a:ext cx="35815" cy="28959"/>
            </a:xfrm>
            <a:custGeom>
              <a:avLst/>
              <a:gdLst/>
              <a:ahLst/>
              <a:cxnLst/>
              <a:rect l="l" t="t" r="r" b="b"/>
              <a:pathLst>
                <a:path w="1050" h="849" extrusionOk="0">
                  <a:moveTo>
                    <a:pt x="559" y="0"/>
                  </a:moveTo>
                  <a:cubicBezTo>
                    <a:pt x="496" y="0"/>
                    <a:pt x="430" y="13"/>
                    <a:pt x="364" y="41"/>
                  </a:cubicBezTo>
                  <a:cubicBezTo>
                    <a:pt x="122" y="122"/>
                    <a:pt x="1" y="364"/>
                    <a:pt x="41" y="646"/>
                  </a:cubicBezTo>
                  <a:lnTo>
                    <a:pt x="202" y="808"/>
                  </a:lnTo>
                  <a:cubicBezTo>
                    <a:pt x="283" y="835"/>
                    <a:pt x="368" y="848"/>
                    <a:pt x="453" y="848"/>
                  </a:cubicBezTo>
                  <a:cubicBezTo>
                    <a:pt x="623" y="848"/>
                    <a:pt x="794" y="794"/>
                    <a:pt x="928" y="687"/>
                  </a:cubicBezTo>
                  <a:lnTo>
                    <a:pt x="1049" y="404"/>
                  </a:lnTo>
                  <a:lnTo>
                    <a:pt x="1049" y="324"/>
                  </a:lnTo>
                  <a:cubicBezTo>
                    <a:pt x="956" y="138"/>
                    <a:pt x="769" y="0"/>
                    <a:pt x="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9" name="Google Shape;589;p17"/>
          <p:cNvGrpSpPr/>
          <p:nvPr/>
        </p:nvGrpSpPr>
        <p:grpSpPr>
          <a:xfrm rot="-5538499">
            <a:off x="-815807" y="3329729"/>
            <a:ext cx="2340036" cy="1629392"/>
            <a:chOff x="2408692" y="-569353"/>
            <a:chExt cx="3769974" cy="2558659"/>
          </a:xfrm>
        </p:grpSpPr>
        <p:sp>
          <p:nvSpPr>
            <p:cNvPr id="590" name="Google Shape;590;p17"/>
            <p:cNvSpPr/>
            <p:nvPr/>
          </p:nvSpPr>
          <p:spPr>
            <a:xfrm rot="-5400000">
              <a:off x="2983957" y="-632355"/>
              <a:ext cx="1179387" cy="2329918"/>
            </a:xfrm>
            <a:custGeom>
              <a:avLst/>
              <a:gdLst/>
              <a:ahLst/>
              <a:cxnLst/>
              <a:rect l="l" t="t" r="r" b="b"/>
              <a:pathLst>
                <a:path w="34576" h="68306" extrusionOk="0">
                  <a:moveTo>
                    <a:pt x="34323" y="1"/>
                  </a:moveTo>
                  <a:cubicBezTo>
                    <a:pt x="34241" y="1"/>
                    <a:pt x="34164" y="46"/>
                    <a:pt x="34148" y="144"/>
                  </a:cubicBezTo>
                  <a:cubicBezTo>
                    <a:pt x="33220" y="4983"/>
                    <a:pt x="32051" y="9782"/>
                    <a:pt x="30599" y="14501"/>
                  </a:cubicBezTo>
                  <a:cubicBezTo>
                    <a:pt x="29147" y="19219"/>
                    <a:pt x="27453" y="23857"/>
                    <a:pt x="25477" y="28374"/>
                  </a:cubicBezTo>
                  <a:cubicBezTo>
                    <a:pt x="23501" y="32972"/>
                    <a:pt x="21283" y="37489"/>
                    <a:pt x="18823" y="41884"/>
                  </a:cubicBezTo>
                  <a:cubicBezTo>
                    <a:pt x="16363" y="46240"/>
                    <a:pt x="13701" y="50515"/>
                    <a:pt x="10798" y="54588"/>
                  </a:cubicBezTo>
                  <a:cubicBezTo>
                    <a:pt x="7853" y="58742"/>
                    <a:pt x="4708" y="62735"/>
                    <a:pt x="1401" y="66566"/>
                  </a:cubicBezTo>
                  <a:cubicBezTo>
                    <a:pt x="957" y="67009"/>
                    <a:pt x="554" y="67493"/>
                    <a:pt x="151" y="67937"/>
                  </a:cubicBezTo>
                  <a:cubicBezTo>
                    <a:pt x="0" y="68088"/>
                    <a:pt x="142" y="68306"/>
                    <a:pt x="291" y="68306"/>
                  </a:cubicBezTo>
                  <a:cubicBezTo>
                    <a:pt x="341" y="68306"/>
                    <a:pt x="392" y="68281"/>
                    <a:pt x="433" y="68219"/>
                  </a:cubicBezTo>
                  <a:cubicBezTo>
                    <a:pt x="3821" y="64469"/>
                    <a:pt x="7007" y="60516"/>
                    <a:pt x="10031" y="56403"/>
                  </a:cubicBezTo>
                  <a:cubicBezTo>
                    <a:pt x="12975" y="52289"/>
                    <a:pt x="15758" y="48055"/>
                    <a:pt x="18258" y="43659"/>
                  </a:cubicBezTo>
                  <a:cubicBezTo>
                    <a:pt x="20759" y="39344"/>
                    <a:pt x="23058" y="34907"/>
                    <a:pt x="25074" y="30350"/>
                  </a:cubicBezTo>
                  <a:cubicBezTo>
                    <a:pt x="27131" y="25793"/>
                    <a:pt x="28905" y="21115"/>
                    <a:pt x="30438" y="16396"/>
                  </a:cubicBezTo>
                  <a:cubicBezTo>
                    <a:pt x="31970" y="11678"/>
                    <a:pt x="33220" y="6879"/>
                    <a:pt x="34229" y="2039"/>
                  </a:cubicBezTo>
                  <a:cubicBezTo>
                    <a:pt x="34350" y="1434"/>
                    <a:pt x="34430" y="870"/>
                    <a:pt x="34551" y="265"/>
                  </a:cubicBezTo>
                  <a:cubicBezTo>
                    <a:pt x="34575" y="97"/>
                    <a:pt x="34443" y="1"/>
                    <a:pt x="34323" y="1"/>
                  </a:cubicBezTo>
                  <a:close/>
                </a:path>
              </a:pathLst>
            </a:custGeom>
            <a:solidFill>
              <a:schemeClr val="accent5">
                <a:alpha val="843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7"/>
            <p:cNvSpPr/>
            <p:nvPr/>
          </p:nvSpPr>
          <p:spPr>
            <a:xfrm rot="-5400000">
              <a:off x="4373138" y="135649"/>
              <a:ext cx="1434803" cy="2176252"/>
            </a:xfrm>
            <a:custGeom>
              <a:avLst/>
              <a:gdLst/>
              <a:ahLst/>
              <a:cxnLst/>
              <a:rect l="l" t="t" r="r" b="b"/>
              <a:pathLst>
                <a:path w="42064" h="63801" extrusionOk="0">
                  <a:moveTo>
                    <a:pt x="40209" y="1"/>
                  </a:moveTo>
                  <a:cubicBezTo>
                    <a:pt x="33070" y="4074"/>
                    <a:pt x="27666" y="10365"/>
                    <a:pt x="22867" y="16818"/>
                  </a:cubicBezTo>
                  <a:cubicBezTo>
                    <a:pt x="15406" y="26900"/>
                    <a:pt x="9034" y="37789"/>
                    <a:pt x="3913" y="49243"/>
                  </a:cubicBezTo>
                  <a:cubicBezTo>
                    <a:pt x="1856" y="53881"/>
                    <a:pt x="1" y="58760"/>
                    <a:pt x="283" y="63721"/>
                  </a:cubicBezTo>
                  <a:cubicBezTo>
                    <a:pt x="417" y="63776"/>
                    <a:pt x="553" y="63801"/>
                    <a:pt x="689" y="63801"/>
                  </a:cubicBezTo>
                  <a:cubicBezTo>
                    <a:pt x="1246" y="63801"/>
                    <a:pt x="1797" y="63392"/>
                    <a:pt x="2219" y="63035"/>
                  </a:cubicBezTo>
                  <a:lnTo>
                    <a:pt x="21859" y="46460"/>
                  </a:lnTo>
                  <a:cubicBezTo>
                    <a:pt x="24521" y="44282"/>
                    <a:pt x="27061" y="41983"/>
                    <a:pt x="29481" y="39523"/>
                  </a:cubicBezTo>
                  <a:cubicBezTo>
                    <a:pt x="38152" y="30248"/>
                    <a:pt x="42064" y="11898"/>
                    <a:pt x="40209" y="1"/>
                  </a:cubicBezTo>
                  <a:close/>
                </a:path>
              </a:pathLst>
            </a:custGeom>
            <a:solidFill>
              <a:schemeClr val="accent5">
                <a:alpha val="843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7"/>
            <p:cNvSpPr/>
            <p:nvPr/>
          </p:nvSpPr>
          <p:spPr>
            <a:xfrm rot="-5400000">
              <a:off x="3121130" y="677418"/>
              <a:ext cx="1672789" cy="950987"/>
            </a:xfrm>
            <a:custGeom>
              <a:avLst/>
              <a:gdLst/>
              <a:ahLst/>
              <a:cxnLst/>
              <a:rect l="l" t="t" r="r" b="b"/>
              <a:pathLst>
                <a:path w="49041" h="27880" extrusionOk="0">
                  <a:moveTo>
                    <a:pt x="40263" y="0"/>
                  </a:moveTo>
                  <a:cubicBezTo>
                    <a:pt x="34352" y="0"/>
                    <a:pt x="28277" y="1806"/>
                    <a:pt x="23068" y="4691"/>
                  </a:cubicBezTo>
                  <a:cubicBezTo>
                    <a:pt x="15204" y="9046"/>
                    <a:pt x="8993" y="15620"/>
                    <a:pt x="3226" y="22274"/>
                  </a:cubicBezTo>
                  <a:cubicBezTo>
                    <a:pt x="1775" y="23968"/>
                    <a:pt x="323" y="25783"/>
                    <a:pt x="0" y="27880"/>
                  </a:cubicBezTo>
                  <a:cubicBezTo>
                    <a:pt x="8389" y="24250"/>
                    <a:pt x="16938" y="21064"/>
                    <a:pt x="25609" y="18322"/>
                  </a:cubicBezTo>
                  <a:cubicBezTo>
                    <a:pt x="34320" y="15580"/>
                    <a:pt x="43273" y="8320"/>
                    <a:pt x="49040" y="1505"/>
                  </a:cubicBezTo>
                  <a:cubicBezTo>
                    <a:pt x="46248" y="470"/>
                    <a:pt x="43277" y="0"/>
                    <a:pt x="40263" y="0"/>
                  </a:cubicBezTo>
                  <a:close/>
                </a:path>
              </a:pathLst>
            </a:custGeom>
            <a:solidFill>
              <a:schemeClr val="accent5">
                <a:alpha val="843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7"/>
            <p:cNvSpPr/>
            <p:nvPr/>
          </p:nvSpPr>
          <p:spPr>
            <a:xfrm rot="-5400000">
              <a:off x="2987658" y="-658329"/>
              <a:ext cx="641063" cy="819015"/>
            </a:xfrm>
            <a:custGeom>
              <a:avLst/>
              <a:gdLst/>
              <a:ahLst/>
              <a:cxnLst/>
              <a:rect l="l" t="t" r="r" b="b"/>
              <a:pathLst>
                <a:path w="18794" h="24011" extrusionOk="0">
                  <a:moveTo>
                    <a:pt x="719" y="0"/>
                  </a:moveTo>
                  <a:cubicBezTo>
                    <a:pt x="496" y="0"/>
                    <a:pt x="270" y="18"/>
                    <a:pt x="41" y="55"/>
                  </a:cubicBezTo>
                  <a:lnTo>
                    <a:pt x="1" y="55"/>
                  </a:lnTo>
                  <a:cubicBezTo>
                    <a:pt x="646" y="5137"/>
                    <a:pt x="3792" y="10339"/>
                    <a:pt x="6574" y="14654"/>
                  </a:cubicBezTo>
                  <a:cubicBezTo>
                    <a:pt x="9317" y="19010"/>
                    <a:pt x="13592" y="22599"/>
                    <a:pt x="18794" y="24011"/>
                  </a:cubicBezTo>
                  <a:cubicBezTo>
                    <a:pt x="16374" y="15905"/>
                    <a:pt x="11898" y="8565"/>
                    <a:pt x="5808" y="2677"/>
                  </a:cubicBezTo>
                  <a:cubicBezTo>
                    <a:pt x="4397" y="1338"/>
                    <a:pt x="2662" y="0"/>
                    <a:pt x="719" y="0"/>
                  </a:cubicBezTo>
                  <a:close/>
                </a:path>
              </a:pathLst>
            </a:custGeom>
            <a:solidFill>
              <a:schemeClr val="accent5">
                <a:alpha val="843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7"/>
            <p:cNvSpPr/>
            <p:nvPr/>
          </p:nvSpPr>
          <p:spPr>
            <a:xfrm rot="-5400000">
              <a:off x="2322598" y="417074"/>
              <a:ext cx="1104652" cy="339565"/>
            </a:xfrm>
            <a:custGeom>
              <a:avLst/>
              <a:gdLst/>
              <a:ahLst/>
              <a:cxnLst/>
              <a:rect l="l" t="t" r="r" b="b"/>
              <a:pathLst>
                <a:path w="32385" h="9955" extrusionOk="0">
                  <a:moveTo>
                    <a:pt x="22727" y="0"/>
                  </a:moveTo>
                  <a:cubicBezTo>
                    <a:pt x="20165" y="0"/>
                    <a:pt x="17584" y="376"/>
                    <a:pt x="15124" y="1091"/>
                  </a:cubicBezTo>
                  <a:cubicBezTo>
                    <a:pt x="9397" y="2705"/>
                    <a:pt x="4275" y="5971"/>
                    <a:pt x="0" y="9924"/>
                  </a:cubicBezTo>
                  <a:cubicBezTo>
                    <a:pt x="1469" y="9944"/>
                    <a:pt x="2941" y="9954"/>
                    <a:pt x="4415" y="9954"/>
                  </a:cubicBezTo>
                  <a:cubicBezTo>
                    <a:pt x="8646" y="9954"/>
                    <a:pt x="12893" y="9871"/>
                    <a:pt x="17140" y="9722"/>
                  </a:cubicBezTo>
                  <a:cubicBezTo>
                    <a:pt x="19439" y="9722"/>
                    <a:pt x="21778" y="9440"/>
                    <a:pt x="24036" y="8915"/>
                  </a:cubicBezTo>
                  <a:cubicBezTo>
                    <a:pt x="26819" y="8189"/>
                    <a:pt x="32022" y="6697"/>
                    <a:pt x="32385" y="2059"/>
                  </a:cubicBezTo>
                  <a:lnTo>
                    <a:pt x="32385" y="2019"/>
                  </a:lnTo>
                  <a:cubicBezTo>
                    <a:pt x="29410" y="646"/>
                    <a:pt x="26085" y="0"/>
                    <a:pt x="22727" y="0"/>
                  </a:cubicBezTo>
                  <a:close/>
                </a:path>
              </a:pathLst>
            </a:custGeom>
            <a:solidFill>
              <a:schemeClr val="accent5">
                <a:alpha val="843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5" name="Google Shape;595;p17"/>
          <p:cNvSpPr txBox="1">
            <a:spLocks noGrp="1"/>
          </p:cNvSpPr>
          <p:nvPr>
            <p:ph type="subTitle" idx="1"/>
          </p:nvPr>
        </p:nvSpPr>
        <p:spPr>
          <a:xfrm>
            <a:off x="1243350" y="1846600"/>
            <a:ext cx="6657300" cy="9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96" name="Google Shape;596;p17"/>
          <p:cNvSpPr txBox="1">
            <a:spLocks noGrp="1"/>
          </p:cNvSpPr>
          <p:nvPr>
            <p:ph type="title"/>
          </p:nvPr>
        </p:nvSpPr>
        <p:spPr>
          <a:xfrm>
            <a:off x="2838450" y="2779725"/>
            <a:ext cx="3467100" cy="8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Ubuntu"/>
              <a:buNone/>
              <a:defRPr sz="28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8" r:id="rId7"/>
    <p:sldLayoutId id="2147483660" r:id="rId8"/>
    <p:sldLayoutId id="2147483663" r:id="rId9"/>
    <p:sldLayoutId id="2147483667" r:id="rId10"/>
    <p:sldLayoutId id="2147483669" r:id="rId11"/>
    <p:sldLayoutId id="2147483677" r:id="rId12"/>
    <p:sldLayoutId id="2147483678" r:id="rId13"/>
    <p:sldLayoutId id="2147483679" r:id="rId14"/>
    <p:sldLayoutId id="2147483680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p39"/>
          <p:cNvSpPr txBox="1">
            <a:spLocks noGrp="1"/>
          </p:cNvSpPr>
          <p:nvPr>
            <p:ph type="ctrTitle"/>
          </p:nvPr>
        </p:nvSpPr>
        <p:spPr>
          <a:xfrm>
            <a:off x="1310250" y="1511619"/>
            <a:ext cx="6523500" cy="121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傳家之寶</a:t>
            </a:r>
            <a:endParaRPr dirty="0"/>
          </a:p>
        </p:txBody>
      </p:sp>
      <p:sp>
        <p:nvSpPr>
          <p:cNvPr id="1434" name="Google Shape;1434;p39"/>
          <p:cNvSpPr txBox="1">
            <a:spLocks noGrp="1"/>
          </p:cNvSpPr>
          <p:nvPr>
            <p:ph type="subTitle" idx="1"/>
          </p:nvPr>
        </p:nvSpPr>
        <p:spPr>
          <a:xfrm>
            <a:off x="2003250" y="2614963"/>
            <a:ext cx="5137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創世記</a:t>
            </a:r>
            <a:r>
              <a:rPr lang="en-US" altLang="zh-TW" dirty="0"/>
              <a:t>26:1-11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p40"/>
          <p:cNvSpPr txBox="1">
            <a:spLocks noGrp="1"/>
          </p:cNvSpPr>
          <p:nvPr>
            <p:ph type="title"/>
          </p:nvPr>
        </p:nvSpPr>
        <p:spPr>
          <a:xfrm>
            <a:off x="256477" y="0"/>
            <a:ext cx="8520600" cy="5663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dirty="0"/>
              <a:t>創世記</a:t>
            </a:r>
            <a:r>
              <a:rPr lang="en-US" altLang="zh-TW" sz="3600" dirty="0"/>
              <a:t>17</a:t>
            </a:r>
            <a:r>
              <a:rPr lang="zh-TW" altLang="en-US" sz="3600" dirty="0"/>
              <a:t>章</a:t>
            </a:r>
            <a:endParaRPr sz="3600" dirty="0"/>
          </a:p>
        </p:txBody>
      </p:sp>
      <p:sp>
        <p:nvSpPr>
          <p:cNvPr id="1440" name="Google Shape;1440;p40"/>
          <p:cNvSpPr txBox="1">
            <a:spLocks noGrp="1"/>
          </p:cNvSpPr>
          <p:nvPr>
            <p:ph type="body" idx="1"/>
          </p:nvPr>
        </p:nvSpPr>
        <p:spPr>
          <a:xfrm>
            <a:off x="875977" y="1119442"/>
            <a:ext cx="7281600" cy="3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indent="0">
              <a:lnSpc>
                <a:spcPct val="150000"/>
              </a:lnSpc>
              <a:buNone/>
            </a:pPr>
            <a:r>
              <a:rPr lang="en-US" altLang="zh-TW" sz="2800" dirty="0"/>
              <a:t>17:4 </a:t>
            </a:r>
            <a:r>
              <a:rPr lang="zh-TW" altLang="zh-HK" sz="2800" dirty="0"/>
              <a:t>我與你立約，你要作多國的父</a:t>
            </a:r>
            <a:endParaRPr lang="en-US" altLang="zh-TW" sz="2800" dirty="0"/>
          </a:p>
          <a:p>
            <a:pPr marL="146050" indent="0">
              <a:lnSpc>
                <a:spcPct val="150000"/>
              </a:lnSpc>
              <a:buNone/>
            </a:pPr>
            <a:r>
              <a:rPr lang="en-US" altLang="zh-TW" sz="2800" dirty="0"/>
              <a:t>17:6 </a:t>
            </a:r>
            <a:r>
              <a:rPr lang="zh-TW" altLang="zh-HK" sz="2800" dirty="0"/>
              <a:t>我必使你的後裔極其繁多；國度從你而</a:t>
            </a:r>
            <a:r>
              <a:rPr lang="en-US" altLang="zh-TW" sz="2800" dirty="0"/>
              <a:t>	</a:t>
            </a:r>
            <a:r>
              <a:rPr lang="zh-TW" altLang="zh-HK" sz="2800" dirty="0"/>
              <a:t>立，君王從你而出。 </a:t>
            </a:r>
            <a:endParaRPr lang="en-US" altLang="zh-TW" sz="2800" dirty="0"/>
          </a:p>
          <a:p>
            <a:pPr marL="146050" indent="0">
              <a:lnSpc>
                <a:spcPct val="150000"/>
              </a:lnSpc>
              <a:buNone/>
            </a:pPr>
            <a:r>
              <a:rPr lang="en-US" altLang="zh-TW" sz="2800" dirty="0"/>
              <a:t>17:7 </a:t>
            </a:r>
            <a:r>
              <a:rPr lang="zh-TW" altLang="zh-HK" sz="2800" dirty="0"/>
              <a:t>我要與你並你世世代代的後裔堅立我的</a:t>
            </a:r>
            <a:r>
              <a:rPr lang="en-US" altLang="zh-TW" sz="2800" dirty="0"/>
              <a:t>	</a:t>
            </a:r>
            <a:r>
              <a:rPr lang="zh-TW" altLang="zh-HK" sz="2800" dirty="0"/>
              <a:t>約，作永遠的約，是要作你和你後裔的</a:t>
            </a:r>
            <a:r>
              <a:rPr lang="en-US" altLang="zh-TW" sz="2800" dirty="0"/>
              <a:t>	</a:t>
            </a:r>
            <a:r>
              <a:rPr lang="zh-TW" altLang="zh-HK" sz="2800" dirty="0"/>
              <a:t>神。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4084701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p40"/>
          <p:cNvSpPr txBox="1">
            <a:spLocks noGrp="1"/>
          </p:cNvSpPr>
          <p:nvPr>
            <p:ph type="title"/>
          </p:nvPr>
        </p:nvSpPr>
        <p:spPr>
          <a:xfrm>
            <a:off x="256477" y="5773"/>
            <a:ext cx="8520600" cy="5663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dirty="0"/>
              <a:t>創世記</a:t>
            </a:r>
            <a:r>
              <a:rPr lang="en-US" altLang="zh-TW" sz="3600" dirty="0"/>
              <a:t>26</a:t>
            </a:r>
            <a:r>
              <a:rPr lang="zh-TW" altLang="en-US" sz="3600" dirty="0"/>
              <a:t>章</a:t>
            </a:r>
            <a:endParaRPr sz="3600" dirty="0"/>
          </a:p>
        </p:txBody>
      </p:sp>
      <p:sp>
        <p:nvSpPr>
          <p:cNvPr id="1440" name="Google Shape;1440;p40"/>
          <p:cNvSpPr txBox="1">
            <a:spLocks noGrp="1"/>
          </p:cNvSpPr>
          <p:nvPr>
            <p:ph type="body" idx="1"/>
          </p:nvPr>
        </p:nvSpPr>
        <p:spPr>
          <a:xfrm>
            <a:off x="875977" y="572137"/>
            <a:ext cx="7281600" cy="3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indent="0">
              <a:lnSpc>
                <a:spcPct val="150000"/>
              </a:lnSpc>
              <a:buNone/>
            </a:pPr>
            <a:r>
              <a:rPr lang="en-US" altLang="zh-TW" sz="2800" dirty="0"/>
              <a:t>26:3 </a:t>
            </a:r>
            <a:r>
              <a:rPr lang="zh-TW" altLang="zh-HK" sz="2800" dirty="0"/>
              <a:t>你寄居在這地，我必與你同在，賜福給</a:t>
            </a:r>
            <a:r>
              <a:rPr lang="en-US" altLang="zh-TW" sz="2800" dirty="0"/>
              <a:t>	</a:t>
            </a:r>
            <a:r>
              <a:rPr lang="zh-TW" altLang="zh-HK" sz="2800" dirty="0"/>
              <a:t>你，因為我要將這些地都賜給你和你的</a:t>
            </a:r>
            <a:r>
              <a:rPr lang="en-US" altLang="zh-TW" sz="2800" dirty="0"/>
              <a:t>	</a:t>
            </a:r>
            <a:r>
              <a:rPr lang="zh-TW" altLang="zh-HK" sz="2800" dirty="0"/>
              <a:t>後裔。我必堅定我向你父亞伯拉罕所起</a:t>
            </a:r>
            <a:r>
              <a:rPr lang="en-US" altLang="zh-TW" sz="2800" dirty="0"/>
              <a:t>	</a:t>
            </a:r>
            <a:r>
              <a:rPr lang="zh-TW" altLang="zh-HK" sz="2800" dirty="0"/>
              <a:t>的誓。 </a:t>
            </a:r>
            <a:endParaRPr lang="en-US" altLang="zh-TW" sz="2800" dirty="0"/>
          </a:p>
          <a:p>
            <a:pPr marL="146050" indent="0">
              <a:lnSpc>
                <a:spcPct val="150000"/>
              </a:lnSpc>
              <a:buNone/>
            </a:pPr>
            <a:r>
              <a:rPr lang="en-US" altLang="zh-TW" sz="2800" dirty="0"/>
              <a:t>26:4 </a:t>
            </a:r>
            <a:r>
              <a:rPr lang="zh-TW" altLang="zh-HK" sz="2800" dirty="0"/>
              <a:t>我要加增你的後裔，像天上的星那樣多，</a:t>
            </a:r>
            <a:r>
              <a:rPr lang="en-US" altLang="zh-TW" sz="2800" dirty="0"/>
              <a:t>	</a:t>
            </a:r>
            <a:r>
              <a:rPr lang="zh-TW" altLang="zh-HK" sz="2800" dirty="0"/>
              <a:t>又要將這些地都賜給你的後裔。並且地</a:t>
            </a:r>
            <a:r>
              <a:rPr lang="en-US" altLang="zh-TW" sz="2800" dirty="0"/>
              <a:t>	</a:t>
            </a:r>
            <a:r>
              <a:rPr lang="zh-TW" altLang="zh-HK" sz="2800" dirty="0"/>
              <a:t>上萬國必因你的後裔得福。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3947438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p55"/>
          <p:cNvSpPr txBox="1">
            <a:spLocks noGrp="1"/>
          </p:cNvSpPr>
          <p:nvPr>
            <p:ph type="title"/>
          </p:nvPr>
        </p:nvSpPr>
        <p:spPr>
          <a:xfrm>
            <a:off x="311700" y="1906338"/>
            <a:ext cx="8520600" cy="83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zh-TW" altLang="zh-HK" sz="3600" dirty="0"/>
              <a:t>都因亞伯拉罕</a:t>
            </a:r>
            <a:r>
              <a:rPr lang="zh-TW" altLang="zh-HK" sz="3600" dirty="0">
                <a:solidFill>
                  <a:schemeClr val="accent2">
                    <a:lumMod val="75000"/>
                  </a:schemeClr>
                </a:solidFill>
              </a:rPr>
              <a:t>聽從</a:t>
            </a:r>
            <a:r>
              <a:rPr lang="zh-TW" altLang="zh-HK" sz="3600" dirty="0"/>
              <a:t>我的話，</a:t>
            </a:r>
            <a:r>
              <a:rPr lang="zh-TW" altLang="zh-HK" sz="3600" dirty="0">
                <a:solidFill>
                  <a:schemeClr val="accent2">
                    <a:lumMod val="75000"/>
                  </a:schemeClr>
                </a:solidFill>
              </a:rPr>
              <a:t>遵守</a:t>
            </a:r>
            <a:r>
              <a:rPr lang="zh-TW" altLang="zh-HK" sz="3600" dirty="0"/>
              <a:t>我的吩咐和我的命令、律例、法度。</a:t>
            </a:r>
            <a:endParaRPr sz="3600" dirty="0"/>
          </a:p>
        </p:txBody>
      </p:sp>
      <p:sp>
        <p:nvSpPr>
          <p:cNvPr id="1773" name="Google Shape;1773;p55"/>
          <p:cNvSpPr txBox="1">
            <a:spLocks noGrp="1"/>
          </p:cNvSpPr>
          <p:nvPr>
            <p:ph type="body" idx="1"/>
          </p:nvPr>
        </p:nvSpPr>
        <p:spPr>
          <a:xfrm>
            <a:off x="311700" y="2697763"/>
            <a:ext cx="8520600" cy="5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dirty="0"/>
              <a:t>創世記</a:t>
            </a:r>
            <a:r>
              <a:rPr lang="en-US" altLang="zh-TW" sz="2800" dirty="0"/>
              <a:t>26:5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p48"/>
          <p:cNvSpPr txBox="1">
            <a:spLocks noGrp="1"/>
          </p:cNvSpPr>
          <p:nvPr>
            <p:ph type="subTitle" idx="1"/>
          </p:nvPr>
        </p:nvSpPr>
        <p:spPr>
          <a:xfrm>
            <a:off x="1243350" y="1846599"/>
            <a:ext cx="6657300" cy="9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6" name="Google Shape;1536;p48"/>
          <p:cNvSpPr txBox="1">
            <a:spLocks noGrp="1"/>
          </p:cNvSpPr>
          <p:nvPr>
            <p:ph type="title"/>
          </p:nvPr>
        </p:nvSpPr>
        <p:spPr>
          <a:xfrm>
            <a:off x="2838450" y="2779725"/>
            <a:ext cx="3467100" cy="8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46A2EF02-DBF5-4AC6-9648-CCA0F7C70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742" y="953644"/>
            <a:ext cx="6486517" cy="36519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9389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p42"/>
          <p:cNvSpPr txBox="1">
            <a:spLocks noGrp="1"/>
          </p:cNvSpPr>
          <p:nvPr>
            <p:ph type="subTitle" idx="1"/>
          </p:nvPr>
        </p:nvSpPr>
        <p:spPr>
          <a:xfrm>
            <a:off x="874400" y="2786550"/>
            <a:ext cx="2888400" cy="13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zh-TW" altLang="en-US" sz="2800" dirty="0"/>
              <a:t>就是要</a:t>
            </a:r>
            <a:r>
              <a:rPr lang="zh-TW" altLang="zh-HK" sz="2800" dirty="0"/>
              <a:t>愛神</a:t>
            </a:r>
            <a:r>
              <a:rPr lang="en-US" altLang="zh-TW" sz="2800" dirty="0"/>
              <a:t>,</a:t>
            </a:r>
            <a:r>
              <a:rPr lang="zh-TW" altLang="zh-HK" sz="2800" dirty="0"/>
              <a:t>要有敬畏神的心</a:t>
            </a:r>
            <a:endParaRPr sz="2800" dirty="0"/>
          </a:p>
        </p:txBody>
      </p:sp>
      <p:sp>
        <p:nvSpPr>
          <p:cNvPr id="1463" name="Google Shape;1463;p42"/>
          <p:cNvSpPr txBox="1">
            <a:spLocks noGrp="1"/>
          </p:cNvSpPr>
          <p:nvPr>
            <p:ph type="title"/>
          </p:nvPr>
        </p:nvSpPr>
        <p:spPr>
          <a:xfrm>
            <a:off x="929900" y="1334891"/>
            <a:ext cx="2832900" cy="11527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zh-TW" altLang="zh-HK" sz="3200" dirty="0"/>
              <a:t>父母應該要幫助孩子做神要他做的事</a:t>
            </a:r>
            <a:endParaRPr sz="3200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A40A3BFA-3BDD-494D-9571-41CCF7741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932" y="1382251"/>
            <a:ext cx="4034497" cy="26896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330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44"/>
          <p:cNvSpPr/>
          <p:nvPr/>
        </p:nvSpPr>
        <p:spPr>
          <a:xfrm rot="5675174">
            <a:off x="3786241" y="873656"/>
            <a:ext cx="1571424" cy="1714102"/>
          </a:xfrm>
          <a:custGeom>
            <a:avLst/>
            <a:gdLst/>
            <a:ahLst/>
            <a:cxnLst/>
            <a:rect l="l" t="t" r="r" b="b"/>
            <a:pathLst>
              <a:path w="56472" h="60892" extrusionOk="0">
                <a:moveTo>
                  <a:pt x="28679" y="1"/>
                </a:moveTo>
                <a:cubicBezTo>
                  <a:pt x="25410" y="1"/>
                  <a:pt x="22080" y="520"/>
                  <a:pt x="19012" y="1864"/>
                </a:cubicBezTo>
                <a:cubicBezTo>
                  <a:pt x="17076" y="2603"/>
                  <a:pt x="15175" y="3483"/>
                  <a:pt x="13344" y="4504"/>
                </a:cubicBezTo>
                <a:cubicBezTo>
                  <a:pt x="9788" y="6476"/>
                  <a:pt x="6232" y="8870"/>
                  <a:pt x="4120" y="12567"/>
                </a:cubicBezTo>
                <a:cubicBezTo>
                  <a:pt x="2782" y="14961"/>
                  <a:pt x="2113" y="17707"/>
                  <a:pt x="1620" y="20453"/>
                </a:cubicBezTo>
                <a:cubicBezTo>
                  <a:pt x="1" y="29607"/>
                  <a:pt x="247" y="39676"/>
                  <a:pt x="4824" y="47527"/>
                </a:cubicBezTo>
                <a:cubicBezTo>
                  <a:pt x="8873" y="54568"/>
                  <a:pt x="16055" y="59075"/>
                  <a:pt x="23554" y="60448"/>
                </a:cubicBezTo>
                <a:cubicBezTo>
                  <a:pt x="25194" y="60743"/>
                  <a:pt x="26863" y="60892"/>
                  <a:pt x="28534" y="60892"/>
                </a:cubicBezTo>
                <a:cubicBezTo>
                  <a:pt x="35608" y="60892"/>
                  <a:pt x="42706" y="58233"/>
                  <a:pt x="47776" y="52878"/>
                </a:cubicBezTo>
                <a:cubicBezTo>
                  <a:pt x="51226" y="49252"/>
                  <a:pt x="53620" y="44499"/>
                  <a:pt x="55028" y="39500"/>
                </a:cubicBezTo>
                <a:cubicBezTo>
                  <a:pt x="56120" y="35803"/>
                  <a:pt x="56472" y="31930"/>
                  <a:pt x="56120" y="28128"/>
                </a:cubicBezTo>
                <a:cubicBezTo>
                  <a:pt x="55592" y="23692"/>
                  <a:pt x="53867" y="19502"/>
                  <a:pt x="51895" y="15594"/>
                </a:cubicBezTo>
                <a:cubicBezTo>
                  <a:pt x="48621" y="9187"/>
                  <a:pt x="44044" y="2814"/>
                  <a:pt x="37460" y="1124"/>
                </a:cubicBezTo>
                <a:cubicBezTo>
                  <a:pt x="34766" y="459"/>
                  <a:pt x="31749" y="1"/>
                  <a:pt x="286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7" name="Google Shape;1477;p44"/>
          <p:cNvSpPr txBox="1">
            <a:spLocks noGrp="1"/>
          </p:cNvSpPr>
          <p:nvPr>
            <p:ph type="title"/>
          </p:nvPr>
        </p:nvSpPr>
        <p:spPr>
          <a:xfrm>
            <a:off x="3146601" y="2492036"/>
            <a:ext cx="2850703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傳家之寶</a:t>
            </a:r>
            <a:endParaRPr dirty="0"/>
          </a:p>
        </p:txBody>
      </p:sp>
      <p:sp>
        <p:nvSpPr>
          <p:cNvPr id="1479" name="Google Shape;1479;p44"/>
          <p:cNvSpPr txBox="1">
            <a:spLocks noGrp="1"/>
          </p:cNvSpPr>
          <p:nvPr>
            <p:ph type="subTitle" idx="1"/>
          </p:nvPr>
        </p:nvSpPr>
        <p:spPr>
          <a:xfrm>
            <a:off x="2826750" y="3220038"/>
            <a:ext cx="34905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zh-TW" altLang="en-US" dirty="0"/>
              <a:t>信心、順服、敬畏、以身作則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667DF69D-B500-4041-B456-6D9185584E70}"/>
              </a:ext>
            </a:extLst>
          </p:cNvPr>
          <p:cNvSpPr/>
          <p:nvPr/>
        </p:nvSpPr>
        <p:spPr>
          <a:xfrm>
            <a:off x="4073857" y="1066196"/>
            <a:ext cx="9962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8000" b="1" dirty="0">
                <a:solidFill>
                  <a:schemeClr val="bg2"/>
                </a:solidFill>
                <a:latin typeface="Ubuntu" panose="02020500000000000000" charset="0"/>
              </a:rPr>
              <a:t>神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p48"/>
          <p:cNvSpPr txBox="1">
            <a:spLocks noGrp="1"/>
          </p:cNvSpPr>
          <p:nvPr>
            <p:ph type="subTitle" idx="1"/>
          </p:nvPr>
        </p:nvSpPr>
        <p:spPr>
          <a:xfrm>
            <a:off x="1243350" y="1846600"/>
            <a:ext cx="6657300" cy="9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zh-TW" altLang="zh-HK" sz="3200" dirty="0"/>
              <a:t>願家庭中每顆心田，成袮居住聖殿</a:t>
            </a:r>
            <a:endParaRPr sz="3200" dirty="0"/>
          </a:p>
        </p:txBody>
      </p:sp>
      <p:sp>
        <p:nvSpPr>
          <p:cNvPr id="1536" name="Google Shape;1536;p48"/>
          <p:cNvSpPr txBox="1">
            <a:spLocks noGrp="1"/>
          </p:cNvSpPr>
          <p:nvPr>
            <p:ph type="title"/>
          </p:nvPr>
        </p:nvSpPr>
        <p:spPr>
          <a:xfrm>
            <a:off x="2838450" y="2779725"/>
            <a:ext cx="3467100" cy="8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屬主家庭</a:t>
            </a:r>
            <a:r>
              <a:rPr lang="en-US" altLang="zh-TW" dirty="0"/>
              <a:t/>
            </a:r>
            <a:br>
              <a:rPr lang="en-US" altLang="zh-TW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831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p48"/>
          <p:cNvSpPr txBox="1">
            <a:spLocks noGrp="1"/>
          </p:cNvSpPr>
          <p:nvPr>
            <p:ph type="subTitle" idx="1"/>
          </p:nvPr>
        </p:nvSpPr>
        <p:spPr>
          <a:xfrm>
            <a:off x="1243350" y="1846600"/>
            <a:ext cx="6657300" cy="9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6" name="Google Shape;1536;p48"/>
          <p:cNvSpPr txBox="1">
            <a:spLocks noGrp="1"/>
          </p:cNvSpPr>
          <p:nvPr>
            <p:ph type="title"/>
          </p:nvPr>
        </p:nvSpPr>
        <p:spPr>
          <a:xfrm>
            <a:off x="2838450" y="2779725"/>
            <a:ext cx="3467100" cy="8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CF150789-70DC-4441-8CD8-7A084621A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733" y="470848"/>
            <a:ext cx="5810534" cy="43579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p48"/>
          <p:cNvSpPr txBox="1">
            <a:spLocks noGrp="1"/>
          </p:cNvSpPr>
          <p:nvPr>
            <p:ph type="subTitle" idx="1"/>
          </p:nvPr>
        </p:nvSpPr>
        <p:spPr>
          <a:xfrm>
            <a:off x="1243350" y="1846599"/>
            <a:ext cx="6657300" cy="9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6" name="Google Shape;1536;p48"/>
          <p:cNvSpPr txBox="1">
            <a:spLocks noGrp="1"/>
          </p:cNvSpPr>
          <p:nvPr>
            <p:ph type="title"/>
          </p:nvPr>
        </p:nvSpPr>
        <p:spPr>
          <a:xfrm>
            <a:off x="2838450" y="2779725"/>
            <a:ext cx="3467100" cy="8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26" name="Picture 2" descr="聘礼和嫁妆区别有哪些">
            <a:extLst>
              <a:ext uri="{FF2B5EF4-FFF2-40B4-BE49-F238E27FC236}">
                <a16:creationId xmlns:a16="http://schemas.microsoft.com/office/drawing/2014/main" xmlns="" id="{C28374E7-AEBC-404E-BD8E-50BD6DA97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595312"/>
            <a:ext cx="5238750" cy="3952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405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" name="Google Shape;1846;p62"/>
          <p:cNvSpPr/>
          <p:nvPr/>
        </p:nvSpPr>
        <p:spPr>
          <a:xfrm rot="-4767113">
            <a:off x="7600703" y="2568639"/>
            <a:ext cx="993328" cy="1083437"/>
          </a:xfrm>
          <a:custGeom>
            <a:avLst/>
            <a:gdLst/>
            <a:ahLst/>
            <a:cxnLst/>
            <a:rect l="l" t="t" r="r" b="b"/>
            <a:pathLst>
              <a:path w="56472" h="60892" extrusionOk="0">
                <a:moveTo>
                  <a:pt x="28679" y="1"/>
                </a:moveTo>
                <a:cubicBezTo>
                  <a:pt x="25410" y="1"/>
                  <a:pt x="22080" y="520"/>
                  <a:pt x="19012" y="1864"/>
                </a:cubicBezTo>
                <a:cubicBezTo>
                  <a:pt x="17076" y="2603"/>
                  <a:pt x="15175" y="3483"/>
                  <a:pt x="13344" y="4504"/>
                </a:cubicBezTo>
                <a:cubicBezTo>
                  <a:pt x="9788" y="6476"/>
                  <a:pt x="6232" y="8870"/>
                  <a:pt x="4120" y="12567"/>
                </a:cubicBezTo>
                <a:cubicBezTo>
                  <a:pt x="2782" y="14961"/>
                  <a:pt x="2113" y="17707"/>
                  <a:pt x="1620" y="20453"/>
                </a:cubicBezTo>
                <a:cubicBezTo>
                  <a:pt x="1" y="29607"/>
                  <a:pt x="247" y="39676"/>
                  <a:pt x="4824" y="47527"/>
                </a:cubicBezTo>
                <a:cubicBezTo>
                  <a:pt x="8873" y="54568"/>
                  <a:pt x="16055" y="59075"/>
                  <a:pt x="23554" y="60448"/>
                </a:cubicBezTo>
                <a:cubicBezTo>
                  <a:pt x="25194" y="60743"/>
                  <a:pt x="26863" y="60892"/>
                  <a:pt x="28534" y="60892"/>
                </a:cubicBezTo>
                <a:cubicBezTo>
                  <a:pt x="35608" y="60892"/>
                  <a:pt x="42706" y="58233"/>
                  <a:pt x="47776" y="52878"/>
                </a:cubicBezTo>
                <a:cubicBezTo>
                  <a:pt x="51226" y="49252"/>
                  <a:pt x="53620" y="44499"/>
                  <a:pt x="55028" y="39500"/>
                </a:cubicBezTo>
                <a:cubicBezTo>
                  <a:pt x="56120" y="35803"/>
                  <a:pt x="56472" y="31930"/>
                  <a:pt x="56120" y="28128"/>
                </a:cubicBezTo>
                <a:cubicBezTo>
                  <a:pt x="55592" y="23692"/>
                  <a:pt x="53867" y="19502"/>
                  <a:pt x="51895" y="15594"/>
                </a:cubicBezTo>
                <a:cubicBezTo>
                  <a:pt x="48621" y="9187"/>
                  <a:pt x="44044" y="2814"/>
                  <a:pt x="37460" y="1124"/>
                </a:cubicBezTo>
                <a:cubicBezTo>
                  <a:pt x="34766" y="459"/>
                  <a:pt x="31749" y="1"/>
                  <a:pt x="286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7" name="Google Shape;1847;p62"/>
          <p:cNvSpPr/>
          <p:nvPr/>
        </p:nvSpPr>
        <p:spPr>
          <a:xfrm rot="-4767113">
            <a:off x="3501828" y="1538839"/>
            <a:ext cx="993328" cy="1083437"/>
          </a:xfrm>
          <a:custGeom>
            <a:avLst/>
            <a:gdLst/>
            <a:ahLst/>
            <a:cxnLst/>
            <a:rect l="l" t="t" r="r" b="b"/>
            <a:pathLst>
              <a:path w="56472" h="60892" extrusionOk="0">
                <a:moveTo>
                  <a:pt x="28679" y="1"/>
                </a:moveTo>
                <a:cubicBezTo>
                  <a:pt x="25410" y="1"/>
                  <a:pt x="22080" y="520"/>
                  <a:pt x="19012" y="1864"/>
                </a:cubicBezTo>
                <a:cubicBezTo>
                  <a:pt x="17076" y="2603"/>
                  <a:pt x="15175" y="3483"/>
                  <a:pt x="13344" y="4504"/>
                </a:cubicBezTo>
                <a:cubicBezTo>
                  <a:pt x="9788" y="6476"/>
                  <a:pt x="6232" y="8870"/>
                  <a:pt x="4120" y="12567"/>
                </a:cubicBezTo>
                <a:cubicBezTo>
                  <a:pt x="2782" y="14961"/>
                  <a:pt x="2113" y="17707"/>
                  <a:pt x="1620" y="20453"/>
                </a:cubicBezTo>
                <a:cubicBezTo>
                  <a:pt x="1" y="29607"/>
                  <a:pt x="247" y="39676"/>
                  <a:pt x="4824" y="47527"/>
                </a:cubicBezTo>
                <a:cubicBezTo>
                  <a:pt x="8873" y="54568"/>
                  <a:pt x="16055" y="59075"/>
                  <a:pt x="23554" y="60448"/>
                </a:cubicBezTo>
                <a:cubicBezTo>
                  <a:pt x="25194" y="60743"/>
                  <a:pt x="26863" y="60892"/>
                  <a:pt x="28534" y="60892"/>
                </a:cubicBezTo>
                <a:cubicBezTo>
                  <a:pt x="35608" y="60892"/>
                  <a:pt x="42706" y="58233"/>
                  <a:pt x="47776" y="52878"/>
                </a:cubicBezTo>
                <a:cubicBezTo>
                  <a:pt x="51226" y="49252"/>
                  <a:pt x="53620" y="44499"/>
                  <a:pt x="55028" y="39500"/>
                </a:cubicBezTo>
                <a:cubicBezTo>
                  <a:pt x="56120" y="35803"/>
                  <a:pt x="56472" y="31930"/>
                  <a:pt x="56120" y="28128"/>
                </a:cubicBezTo>
                <a:cubicBezTo>
                  <a:pt x="55592" y="23692"/>
                  <a:pt x="53867" y="19502"/>
                  <a:pt x="51895" y="15594"/>
                </a:cubicBezTo>
                <a:cubicBezTo>
                  <a:pt x="48621" y="9187"/>
                  <a:pt x="44044" y="2814"/>
                  <a:pt x="37460" y="1124"/>
                </a:cubicBezTo>
                <a:cubicBezTo>
                  <a:pt x="34766" y="459"/>
                  <a:pt x="31749" y="1"/>
                  <a:pt x="286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8" name="Google Shape;1848;p62"/>
          <p:cNvSpPr/>
          <p:nvPr/>
        </p:nvSpPr>
        <p:spPr>
          <a:xfrm rot="-4767113">
            <a:off x="438528" y="1632639"/>
            <a:ext cx="993328" cy="1083437"/>
          </a:xfrm>
          <a:custGeom>
            <a:avLst/>
            <a:gdLst/>
            <a:ahLst/>
            <a:cxnLst/>
            <a:rect l="l" t="t" r="r" b="b"/>
            <a:pathLst>
              <a:path w="56472" h="60892" extrusionOk="0">
                <a:moveTo>
                  <a:pt x="28679" y="1"/>
                </a:moveTo>
                <a:cubicBezTo>
                  <a:pt x="25410" y="1"/>
                  <a:pt x="22080" y="520"/>
                  <a:pt x="19012" y="1864"/>
                </a:cubicBezTo>
                <a:cubicBezTo>
                  <a:pt x="17076" y="2603"/>
                  <a:pt x="15175" y="3483"/>
                  <a:pt x="13344" y="4504"/>
                </a:cubicBezTo>
                <a:cubicBezTo>
                  <a:pt x="9788" y="6476"/>
                  <a:pt x="6232" y="8870"/>
                  <a:pt x="4120" y="12567"/>
                </a:cubicBezTo>
                <a:cubicBezTo>
                  <a:pt x="2782" y="14961"/>
                  <a:pt x="2113" y="17707"/>
                  <a:pt x="1620" y="20453"/>
                </a:cubicBezTo>
                <a:cubicBezTo>
                  <a:pt x="1" y="29607"/>
                  <a:pt x="247" y="39676"/>
                  <a:pt x="4824" y="47527"/>
                </a:cubicBezTo>
                <a:cubicBezTo>
                  <a:pt x="8873" y="54568"/>
                  <a:pt x="16055" y="59075"/>
                  <a:pt x="23554" y="60448"/>
                </a:cubicBezTo>
                <a:cubicBezTo>
                  <a:pt x="25194" y="60743"/>
                  <a:pt x="26863" y="60892"/>
                  <a:pt x="28534" y="60892"/>
                </a:cubicBezTo>
                <a:cubicBezTo>
                  <a:pt x="35608" y="60892"/>
                  <a:pt x="42706" y="58233"/>
                  <a:pt x="47776" y="52878"/>
                </a:cubicBezTo>
                <a:cubicBezTo>
                  <a:pt x="51226" y="49252"/>
                  <a:pt x="53620" y="44499"/>
                  <a:pt x="55028" y="39500"/>
                </a:cubicBezTo>
                <a:cubicBezTo>
                  <a:pt x="56120" y="35803"/>
                  <a:pt x="56472" y="31930"/>
                  <a:pt x="56120" y="28128"/>
                </a:cubicBezTo>
                <a:cubicBezTo>
                  <a:pt x="55592" y="23692"/>
                  <a:pt x="53867" y="19502"/>
                  <a:pt x="51895" y="15594"/>
                </a:cubicBezTo>
                <a:cubicBezTo>
                  <a:pt x="48621" y="9187"/>
                  <a:pt x="44044" y="2814"/>
                  <a:pt x="37460" y="1124"/>
                </a:cubicBezTo>
                <a:cubicBezTo>
                  <a:pt x="34766" y="459"/>
                  <a:pt x="31749" y="1"/>
                  <a:pt x="286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0" name="Google Shape;1850;p62"/>
          <p:cNvSpPr txBox="1">
            <a:spLocks noGrp="1"/>
          </p:cNvSpPr>
          <p:nvPr>
            <p:ph type="title"/>
          </p:nvPr>
        </p:nvSpPr>
        <p:spPr>
          <a:xfrm>
            <a:off x="311700" y="4675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什麼是傳家之寶？</a:t>
            </a:r>
            <a:endParaRPr dirty="0"/>
          </a:p>
        </p:txBody>
      </p:sp>
      <p:sp>
        <p:nvSpPr>
          <p:cNvPr id="1853" name="Google Shape;1853;p62"/>
          <p:cNvSpPr txBox="1"/>
          <p:nvPr/>
        </p:nvSpPr>
        <p:spPr>
          <a:xfrm>
            <a:off x="704588" y="3918893"/>
            <a:ext cx="1641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000" b="1" dirty="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  古董字畫？</a:t>
            </a:r>
            <a:endParaRPr sz="2000" b="1" dirty="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854" name="Google Shape;1854;p62"/>
          <p:cNvSpPr txBox="1"/>
          <p:nvPr/>
        </p:nvSpPr>
        <p:spPr>
          <a:xfrm>
            <a:off x="3751200" y="3939000"/>
            <a:ext cx="1641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000" b="1" dirty="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   住宅單位？</a:t>
            </a:r>
            <a:endParaRPr lang="en-US" altLang="zh-TW" sz="2000" b="1" dirty="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855" name="Google Shape;1855;p62"/>
          <p:cNvSpPr txBox="1"/>
          <p:nvPr/>
        </p:nvSpPr>
        <p:spPr>
          <a:xfrm>
            <a:off x="6721412" y="3919042"/>
            <a:ext cx="1641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000" b="1" dirty="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   玩具模型？</a:t>
            </a:r>
            <a:endParaRPr sz="2000" b="1" dirty="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2" name="Picture 2" descr="古董字画价格_古董字画图片- 星期三">
            <a:extLst>
              <a:ext uri="{FF2B5EF4-FFF2-40B4-BE49-F238E27FC236}">
                <a16:creationId xmlns:a16="http://schemas.microsoft.com/office/drawing/2014/main" xmlns="" id="{BEB6CE00-91C8-4448-A7C6-1337FE20D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7" y="1079472"/>
            <a:ext cx="2618325" cy="2618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3D住宅单位的楼面布置图库存例证. 插画包括有任何地方, 室内, 部件, 住宅, 计划, 楼层, 形象化- 124636141">
            <a:extLst>
              <a:ext uri="{FF2B5EF4-FFF2-40B4-BE49-F238E27FC236}">
                <a16:creationId xmlns:a16="http://schemas.microsoft.com/office/drawing/2014/main" xmlns="" id="{52DA326A-4C33-4232-9F79-835603CE3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829" y="1079472"/>
            <a:ext cx="3046887" cy="2618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cdn.shopify.com/s/files/1/0524/3958/0860/products/Marvel-Wave-3-spider-man-RBG_1024x1024.jpg?v=1627276240">
            <a:extLst>
              <a:ext uri="{FF2B5EF4-FFF2-40B4-BE49-F238E27FC236}">
                <a16:creationId xmlns:a16="http://schemas.microsoft.com/office/drawing/2014/main" xmlns="" id="{B623AC75-5A41-4E45-8783-5D843FF5F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608" y="1079471"/>
            <a:ext cx="2618325" cy="2618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4" grpId="0"/>
      <p:bldP spid="18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p40"/>
          <p:cNvSpPr txBox="1">
            <a:spLocks noGrp="1"/>
          </p:cNvSpPr>
          <p:nvPr>
            <p:ph type="title"/>
          </p:nvPr>
        </p:nvSpPr>
        <p:spPr>
          <a:xfrm>
            <a:off x="311700" y="30736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dirty="0"/>
              <a:t>創世記</a:t>
            </a:r>
            <a:r>
              <a:rPr lang="en-US" altLang="zh-TW" sz="3600" dirty="0"/>
              <a:t>26</a:t>
            </a:r>
            <a:r>
              <a:rPr lang="zh-TW" altLang="en-US" sz="3600" dirty="0"/>
              <a:t>章</a:t>
            </a:r>
            <a:endParaRPr sz="3600" dirty="0"/>
          </a:p>
        </p:txBody>
      </p:sp>
      <p:sp>
        <p:nvSpPr>
          <p:cNvPr id="1440" name="Google Shape;1440;p40"/>
          <p:cNvSpPr txBox="1">
            <a:spLocks noGrp="1"/>
          </p:cNvSpPr>
          <p:nvPr>
            <p:ph type="body" idx="1"/>
          </p:nvPr>
        </p:nvSpPr>
        <p:spPr>
          <a:xfrm>
            <a:off x="896000" y="1152475"/>
            <a:ext cx="7281600" cy="3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indent="0">
              <a:lnSpc>
                <a:spcPct val="150000"/>
              </a:lnSpc>
              <a:buNone/>
            </a:pPr>
            <a:r>
              <a:rPr lang="en-US" altLang="zh-TW" sz="2800" dirty="0"/>
              <a:t>26:1	</a:t>
            </a:r>
            <a:r>
              <a:rPr lang="zh-TW" altLang="en-US" sz="2800" dirty="0"/>
              <a:t>在亞伯拉罕的日子，那地有一次饑荒；</a:t>
            </a:r>
            <a:r>
              <a:rPr lang="en-US" altLang="zh-TW" sz="2800" dirty="0"/>
              <a:t>	</a:t>
            </a:r>
            <a:r>
              <a:rPr lang="zh-TW" altLang="en-US" sz="2800" dirty="0"/>
              <a:t>這時又有饑荒，以撒就往基拉耳去，到</a:t>
            </a:r>
            <a:r>
              <a:rPr lang="en-US" altLang="zh-TW" sz="2800" dirty="0"/>
              <a:t>	</a:t>
            </a:r>
            <a:r>
              <a:rPr lang="zh-TW" altLang="en-US" sz="2800" dirty="0"/>
              <a:t>非利士人的王亞比米勒那裡。</a:t>
            </a:r>
          </a:p>
          <a:p>
            <a:pPr marL="146050" indent="0">
              <a:lnSpc>
                <a:spcPct val="150000"/>
              </a:lnSpc>
              <a:buNone/>
            </a:pPr>
            <a:r>
              <a:rPr lang="en-US" altLang="zh-TW" sz="2800" dirty="0"/>
              <a:t>26:2	</a:t>
            </a:r>
            <a:r>
              <a:rPr lang="zh-TW" altLang="en-US" sz="2800" dirty="0"/>
              <a:t>耶和華向以撒顯現，說：「你不要下埃</a:t>
            </a:r>
            <a:r>
              <a:rPr lang="en-US" altLang="zh-TW" sz="2800" dirty="0"/>
              <a:t>	</a:t>
            </a:r>
            <a:r>
              <a:rPr lang="zh-TW" altLang="en-US" sz="2800" dirty="0"/>
              <a:t>及去，要住在我所指示你的地。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1" name="Google Shape;1951;p67"/>
          <p:cNvSpPr txBox="1">
            <a:spLocks noGrp="1"/>
          </p:cNvSpPr>
          <p:nvPr>
            <p:ph type="title" idx="4"/>
          </p:nvPr>
        </p:nvSpPr>
        <p:spPr>
          <a:xfrm>
            <a:off x="253493" y="3251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dirty="0"/>
              <a:t>埃及尼羅河</a:t>
            </a:r>
            <a:endParaRPr sz="3600" dirty="0"/>
          </a:p>
        </p:txBody>
      </p:sp>
      <p:sp>
        <p:nvSpPr>
          <p:cNvPr id="1953" name="Google Shape;1953;p67"/>
          <p:cNvSpPr txBox="1">
            <a:spLocks noGrp="1"/>
          </p:cNvSpPr>
          <p:nvPr>
            <p:ph type="title" idx="2"/>
          </p:nvPr>
        </p:nvSpPr>
        <p:spPr>
          <a:xfrm>
            <a:off x="5037205" y="2827607"/>
            <a:ext cx="21864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4" name="Google Shape;1954;p67"/>
          <p:cNvSpPr txBox="1">
            <a:spLocks noGrp="1"/>
          </p:cNvSpPr>
          <p:nvPr>
            <p:ph type="subTitle" idx="1"/>
          </p:nvPr>
        </p:nvSpPr>
        <p:spPr>
          <a:xfrm>
            <a:off x="1741463" y="3179750"/>
            <a:ext cx="2566200" cy="10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5" name="Google Shape;1955;p67"/>
          <p:cNvSpPr txBox="1">
            <a:spLocks noGrp="1"/>
          </p:cNvSpPr>
          <p:nvPr>
            <p:ph type="subTitle" idx="3"/>
          </p:nvPr>
        </p:nvSpPr>
        <p:spPr>
          <a:xfrm>
            <a:off x="4836338" y="3179750"/>
            <a:ext cx="2566200" cy="10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100" name="Picture 4" descr="為什麼說沒有尼羅河就沒有埃及- MP頭條">
            <a:extLst>
              <a:ext uri="{FF2B5EF4-FFF2-40B4-BE49-F238E27FC236}">
                <a16:creationId xmlns:a16="http://schemas.microsoft.com/office/drawing/2014/main" xmlns="" id="{77A19B47-2D5B-4598-8840-E4719D3E8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83" y="1026340"/>
            <a:ext cx="2665187" cy="384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001.jpg">
            <a:extLst>
              <a:ext uri="{FF2B5EF4-FFF2-40B4-BE49-F238E27FC236}">
                <a16:creationId xmlns:a16="http://schemas.microsoft.com/office/drawing/2014/main" xmlns="" id="{79020FC5-57BA-4212-81CD-19E32D324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077" y="1434922"/>
            <a:ext cx="5425016" cy="304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p40"/>
          <p:cNvSpPr txBox="1">
            <a:spLocks noGrp="1"/>
          </p:cNvSpPr>
          <p:nvPr>
            <p:ph type="title"/>
          </p:nvPr>
        </p:nvSpPr>
        <p:spPr>
          <a:xfrm>
            <a:off x="256477" y="353745"/>
            <a:ext cx="8520600" cy="5663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dirty="0"/>
              <a:t>創世記</a:t>
            </a:r>
            <a:endParaRPr sz="3600" dirty="0"/>
          </a:p>
        </p:txBody>
      </p:sp>
      <p:sp>
        <p:nvSpPr>
          <p:cNvPr id="1440" name="Google Shape;1440;p40"/>
          <p:cNvSpPr txBox="1">
            <a:spLocks noGrp="1"/>
          </p:cNvSpPr>
          <p:nvPr>
            <p:ph type="body" idx="1"/>
          </p:nvPr>
        </p:nvSpPr>
        <p:spPr>
          <a:xfrm>
            <a:off x="875977" y="1119442"/>
            <a:ext cx="7281600" cy="3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indent="0">
              <a:lnSpc>
                <a:spcPct val="150000"/>
              </a:lnSpc>
              <a:buNone/>
            </a:pPr>
            <a:r>
              <a:rPr lang="en-US" altLang="zh-TW" sz="2800" dirty="0"/>
              <a:t>26:1	</a:t>
            </a:r>
            <a:r>
              <a:rPr lang="zh-TW" altLang="en-US" sz="2800" dirty="0">
                <a:solidFill>
                  <a:srgbClr val="FF0000"/>
                </a:solidFill>
              </a:rPr>
              <a:t>在亞伯拉罕的日子，那地有一次饑荒；</a:t>
            </a:r>
            <a:r>
              <a:rPr lang="en-US" altLang="zh-TW" sz="2800" dirty="0"/>
              <a:t>	</a:t>
            </a:r>
            <a:r>
              <a:rPr lang="zh-TW" altLang="en-US" sz="2800" dirty="0"/>
              <a:t>這時又有饑荒，以撒就往基拉耳去，到</a:t>
            </a:r>
            <a:r>
              <a:rPr lang="en-US" altLang="zh-TW" sz="2800" dirty="0"/>
              <a:t>	</a:t>
            </a:r>
            <a:r>
              <a:rPr lang="zh-TW" altLang="en-US" sz="2800" dirty="0"/>
              <a:t>非利士人的王亞比米勒那裡。</a:t>
            </a:r>
            <a:endParaRPr lang="en-US" altLang="zh-TW" sz="2800" dirty="0"/>
          </a:p>
          <a:p>
            <a:pPr marL="146050" indent="0">
              <a:lnSpc>
                <a:spcPct val="150000"/>
              </a:lnSpc>
              <a:buNone/>
            </a:pPr>
            <a:r>
              <a:rPr lang="en-US" altLang="zh-TW" sz="2800" dirty="0"/>
              <a:t>12:10 </a:t>
            </a:r>
            <a:r>
              <a:rPr lang="zh-TW" altLang="zh-HK" sz="2800" dirty="0"/>
              <a:t>那地遭遇饑荒。因饑荒甚大，亞伯蘭</a:t>
            </a:r>
            <a:r>
              <a:rPr lang="en-US" altLang="zh-TW" sz="2800" dirty="0"/>
              <a:t>	   </a:t>
            </a:r>
            <a:r>
              <a:rPr lang="zh-TW" altLang="zh-HK" sz="2800" dirty="0"/>
              <a:t>就下埃及去，要在那裡暫居。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419081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3" name="Google Shape;1803;p58"/>
          <p:cNvSpPr txBox="1">
            <a:spLocks noGrp="1"/>
          </p:cNvSpPr>
          <p:nvPr>
            <p:ph type="title"/>
          </p:nvPr>
        </p:nvSpPr>
        <p:spPr>
          <a:xfrm>
            <a:off x="-1" y="73"/>
            <a:ext cx="6767895" cy="17610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zh-TW" altLang="zh-HK" sz="2400" dirty="0"/>
              <a:t>那地方的人問到他的妻子，他便說：「那是我的妹子。」原來他怕說：「是我的妻子」。 他心裏想：「恐怕這地方的人為利百加的緣故殺我，因為她容貌俊美。」</a:t>
            </a:r>
            <a:r>
              <a:rPr lang="zh-TW" altLang="en-US" sz="2400" b="0" dirty="0"/>
              <a:t/>
            </a:r>
            <a:br>
              <a:rPr lang="zh-TW" altLang="en-US" sz="2400" b="0" dirty="0"/>
            </a:br>
            <a:endParaRPr sz="2400" dirty="0"/>
          </a:p>
        </p:txBody>
      </p:sp>
      <p:sp>
        <p:nvSpPr>
          <p:cNvPr id="1804" name="Google Shape;1804;p58"/>
          <p:cNvSpPr txBox="1">
            <a:spLocks noGrp="1"/>
          </p:cNvSpPr>
          <p:nvPr>
            <p:ph type="subTitle" idx="1"/>
          </p:nvPr>
        </p:nvSpPr>
        <p:spPr>
          <a:xfrm>
            <a:off x="2391300" y="1170732"/>
            <a:ext cx="4361400" cy="4283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000" dirty="0"/>
              <a:t>創世記</a:t>
            </a:r>
            <a:r>
              <a:rPr lang="en-US" altLang="zh-TW" sz="2000" dirty="0"/>
              <a:t>26:7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05" name="Google Shape;1805;p58"/>
          <p:cNvSpPr txBox="1">
            <a:spLocks noGrp="1"/>
          </p:cNvSpPr>
          <p:nvPr>
            <p:ph type="title" idx="2"/>
          </p:nvPr>
        </p:nvSpPr>
        <p:spPr>
          <a:xfrm>
            <a:off x="0" y="1871535"/>
            <a:ext cx="8577618" cy="22705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zh-TW" altLang="zh-HK" sz="2400" dirty="0"/>
              <a:t>將近埃及，就對他妻子撒萊說：「我知道你是容貌俊美的婦人。 埃及人看見你必說：「這是他的妻子，他們就要殺我，卻叫你存活。 求你說，你是我的妹子，使我因你得平安，我的命也因你存活。」</a:t>
            </a:r>
            <a:endParaRPr sz="2400" dirty="0"/>
          </a:p>
        </p:txBody>
      </p:sp>
      <p:sp>
        <p:nvSpPr>
          <p:cNvPr id="1806" name="Google Shape;1806;p58"/>
          <p:cNvSpPr txBox="1">
            <a:spLocks noGrp="1"/>
          </p:cNvSpPr>
          <p:nvPr>
            <p:ph type="subTitle" idx="3"/>
          </p:nvPr>
        </p:nvSpPr>
        <p:spPr>
          <a:xfrm>
            <a:off x="1540228" y="3084092"/>
            <a:ext cx="436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zh-TW" altLang="en-US" sz="2000" dirty="0"/>
              <a:t>創世記</a:t>
            </a:r>
            <a:r>
              <a:rPr lang="en-US" altLang="zh-TW" sz="2000" dirty="0"/>
              <a:t>12:11-13</a:t>
            </a:r>
            <a:endParaRPr sz="2000" dirty="0"/>
          </a:p>
        </p:txBody>
      </p:sp>
      <p:sp>
        <p:nvSpPr>
          <p:cNvPr id="1807" name="Google Shape;1807;p58"/>
          <p:cNvSpPr txBox="1">
            <a:spLocks noGrp="1"/>
          </p:cNvSpPr>
          <p:nvPr>
            <p:ph type="title" idx="4"/>
          </p:nvPr>
        </p:nvSpPr>
        <p:spPr>
          <a:xfrm>
            <a:off x="-12750" y="3712962"/>
            <a:ext cx="4808100" cy="2803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zh-TW" altLang="zh-HK" sz="2400" dirty="0"/>
              <a:t>亞伯拉罕稱他的妻撒萊為妹子。</a:t>
            </a:r>
            <a:endParaRPr sz="2400" dirty="0"/>
          </a:p>
        </p:txBody>
      </p:sp>
      <p:sp>
        <p:nvSpPr>
          <p:cNvPr id="1808" name="Google Shape;1808;p58"/>
          <p:cNvSpPr txBox="1">
            <a:spLocks noGrp="1"/>
          </p:cNvSpPr>
          <p:nvPr>
            <p:ph type="subTitle" idx="5"/>
          </p:nvPr>
        </p:nvSpPr>
        <p:spPr>
          <a:xfrm>
            <a:off x="1883391" y="4142096"/>
            <a:ext cx="1789620" cy="423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zh-TW" altLang="en-US" sz="2000" dirty="0"/>
              <a:t>創世記</a:t>
            </a:r>
            <a:r>
              <a:rPr lang="en-US" altLang="zh-TW" sz="2000" dirty="0"/>
              <a:t>20:2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110508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" grpId="0"/>
      <p:bldP spid="180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p40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dirty="0"/>
              <a:t>創世記</a:t>
            </a:r>
            <a:r>
              <a:rPr lang="en-US" altLang="zh-TW" sz="3600" dirty="0"/>
              <a:t>12</a:t>
            </a:r>
            <a:r>
              <a:rPr lang="zh-TW" altLang="en-US" sz="3600" dirty="0"/>
              <a:t>章</a:t>
            </a:r>
            <a:endParaRPr sz="3600" dirty="0"/>
          </a:p>
        </p:txBody>
      </p:sp>
      <p:sp>
        <p:nvSpPr>
          <p:cNvPr id="1440" name="Google Shape;1440;p40"/>
          <p:cNvSpPr txBox="1">
            <a:spLocks noGrp="1"/>
          </p:cNvSpPr>
          <p:nvPr>
            <p:ph type="body" idx="1"/>
          </p:nvPr>
        </p:nvSpPr>
        <p:spPr>
          <a:xfrm>
            <a:off x="931200" y="1061971"/>
            <a:ext cx="7281600" cy="3748200"/>
          </a:xfrm>
          <a:prstGeom prst="rect">
            <a:avLst/>
          </a:prstGeom>
        </p:spPr>
        <p:txBody>
          <a:bodyPr spcFirstLastPara="1" wrap="square" lIns="91425" tIns="91425" rIns="91425" bIns="91425" anchor="ctr" anchorCtr="1">
            <a:noAutofit/>
          </a:bodyPr>
          <a:lstStyle/>
          <a:p>
            <a:pPr marL="146050" indent="0">
              <a:lnSpc>
                <a:spcPct val="150000"/>
              </a:lnSpc>
              <a:buNone/>
            </a:pPr>
            <a:r>
              <a:rPr lang="en-US" altLang="zh-TW" sz="2800" dirty="0"/>
              <a:t>12:1 </a:t>
            </a:r>
            <a:r>
              <a:rPr lang="zh-TW" altLang="zh-HK" sz="2800" dirty="0"/>
              <a:t>耶和華對亞伯拉罕說：「你要離開本地、</a:t>
            </a:r>
            <a:r>
              <a:rPr lang="en-US" altLang="zh-TW" sz="2800" dirty="0"/>
              <a:t>	</a:t>
            </a:r>
            <a:r>
              <a:rPr lang="zh-TW" altLang="zh-HK" sz="2800" dirty="0"/>
              <a:t>本族、父家，往我所要指示你的地去。 </a:t>
            </a:r>
            <a:endParaRPr lang="en-US" altLang="zh-TW" sz="2800" dirty="0"/>
          </a:p>
          <a:p>
            <a:pPr marL="146050" indent="0">
              <a:lnSpc>
                <a:spcPct val="150000"/>
              </a:lnSpc>
              <a:buNone/>
            </a:pPr>
            <a:r>
              <a:rPr lang="en-US" altLang="zh-TW" sz="2800" dirty="0"/>
              <a:t>12:2 </a:t>
            </a:r>
            <a:r>
              <a:rPr lang="zh-TW" altLang="zh-HK" sz="2800" dirty="0"/>
              <a:t>我必叫你成為大國。 我必賜福給你，叫</a:t>
            </a:r>
            <a:r>
              <a:rPr lang="en-US" altLang="zh-TW" sz="2800" dirty="0"/>
              <a:t>	</a:t>
            </a:r>
            <a:r>
              <a:rPr lang="zh-TW" altLang="zh-HK" sz="2800" dirty="0"/>
              <a:t>你的名為大；你也要別人得福。 </a:t>
            </a:r>
            <a:endParaRPr lang="en-US" altLang="zh-TW" sz="2800" dirty="0"/>
          </a:p>
          <a:p>
            <a:pPr marL="146050" indent="0">
              <a:lnSpc>
                <a:spcPct val="150000"/>
              </a:lnSpc>
              <a:buNone/>
            </a:pPr>
            <a:r>
              <a:rPr lang="en-US" altLang="zh-TW" sz="2800" dirty="0"/>
              <a:t>12:3 </a:t>
            </a:r>
            <a:r>
              <a:rPr lang="zh-TW" altLang="zh-HK" sz="2800" dirty="0"/>
              <a:t>為你祝福的，我必賜福與他；那咒詛你</a:t>
            </a:r>
            <a:r>
              <a:rPr lang="en-US" altLang="zh-TW" sz="2800" dirty="0"/>
              <a:t>	</a:t>
            </a:r>
            <a:r>
              <a:rPr lang="zh-TW" altLang="zh-HK" sz="2800" dirty="0"/>
              <a:t>的，我必咒詛他。 地上的萬族都要因你</a:t>
            </a:r>
            <a:r>
              <a:rPr lang="en-US" altLang="zh-TW" sz="2800" dirty="0"/>
              <a:t>	</a:t>
            </a:r>
            <a:r>
              <a:rPr lang="zh-TW" altLang="zh-HK" sz="2800" dirty="0"/>
              <a:t>得福。」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1464833276"/>
      </p:ext>
    </p:extLst>
  </p:cSld>
  <p:clrMapOvr>
    <a:masterClrMapping/>
  </p:clrMapOvr>
</p:sld>
</file>

<file path=ppt/theme/theme1.xml><?xml version="1.0" encoding="utf-8"?>
<a:theme xmlns:a="http://schemas.openxmlformats.org/drawingml/2006/main" name="Family Fun by Slidesgo">
  <a:themeElements>
    <a:clrScheme name="Simple Light">
      <a:dk1>
        <a:srgbClr val="00525F"/>
      </a:dk1>
      <a:lt1>
        <a:srgbClr val="FC854F"/>
      </a:lt1>
      <a:dk2>
        <a:srgbClr val="FFFFFF"/>
      </a:dk2>
      <a:lt2>
        <a:srgbClr val="F8F4EC"/>
      </a:lt2>
      <a:accent1>
        <a:srgbClr val="FFAB40"/>
      </a:accent1>
      <a:accent2>
        <a:srgbClr val="6BA4AA"/>
      </a:accent2>
      <a:accent3>
        <a:srgbClr val="00525F"/>
      </a:accent3>
      <a:accent4>
        <a:srgbClr val="B3D2D5"/>
      </a:accent4>
      <a:accent5>
        <a:srgbClr val="FDEAC8"/>
      </a:accent5>
      <a:accent6>
        <a:srgbClr val="FFFFFF"/>
      </a:accent6>
      <a:hlink>
        <a:srgbClr val="00525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322</Words>
  <Application>Microsoft Office PowerPoint</Application>
  <PresentationFormat>如螢幕大小 (16:9)</PresentationFormat>
  <Paragraphs>39</Paragraphs>
  <Slides>16</Slides>
  <Notes>16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0" baseType="lpstr">
      <vt:lpstr>Arial</vt:lpstr>
      <vt:lpstr>新細明體</vt:lpstr>
      <vt:lpstr>Ubuntu</vt:lpstr>
      <vt:lpstr>Family Fun by Slidesgo</vt:lpstr>
      <vt:lpstr>傳家之寶</vt:lpstr>
      <vt:lpstr>PowerPoint 簡報</vt:lpstr>
      <vt:lpstr>PowerPoint 簡報</vt:lpstr>
      <vt:lpstr>什麼是傳家之寶？</vt:lpstr>
      <vt:lpstr>創世記26章</vt:lpstr>
      <vt:lpstr>埃及尼羅河</vt:lpstr>
      <vt:lpstr>創世記</vt:lpstr>
      <vt:lpstr>那地方的人問到他的妻子，他便說：「那是我的妹子。」原來他怕說：「是我的妻子」。 他心裏想：「恐怕這地方的人為利百加的緣故殺我，因為她容貌俊美。」 </vt:lpstr>
      <vt:lpstr>創世記12章</vt:lpstr>
      <vt:lpstr>創世記17章</vt:lpstr>
      <vt:lpstr>創世記26章</vt:lpstr>
      <vt:lpstr>都因亞伯拉罕聽從我的話，遵守我的吩咐和我的命令、律例、法度。</vt:lpstr>
      <vt:lpstr>PowerPoint 簡報</vt:lpstr>
      <vt:lpstr>父母應該要幫助孩子做神要他做的事</vt:lpstr>
      <vt:lpstr>傳家之寶</vt:lpstr>
      <vt:lpstr>屬主家庭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傳家之寶</dc:title>
  <dc:creator>user</dc:creator>
  <cp:lastModifiedBy>Andrew</cp:lastModifiedBy>
  <cp:revision>19</cp:revision>
  <dcterms:modified xsi:type="dcterms:W3CDTF">2022-01-27T07:38:54Z</dcterms:modified>
</cp:coreProperties>
</file>