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0"/>
  </p:notesMasterIdLst>
  <p:sldIdLst>
    <p:sldId id="261" r:id="rId2"/>
    <p:sldId id="301" r:id="rId3"/>
    <p:sldId id="298" r:id="rId4"/>
    <p:sldId id="299" r:id="rId5"/>
    <p:sldId id="300" r:id="rId6"/>
    <p:sldId id="302" r:id="rId7"/>
    <p:sldId id="296" r:id="rId8"/>
    <p:sldId id="29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01"/>
            <p14:sldId id="298"/>
            <p14:sldId id="299"/>
            <p14:sldId id="300"/>
            <p14:sldId id="302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22C46-0F41-48F9-B017-1A80FA96B7FE}" v="611" dt="2022-01-07T09:07:50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7" autoAdjust="0"/>
    <p:restoredTop sz="60054" autoAdjust="0"/>
  </p:normalViewPr>
  <p:slideViewPr>
    <p:cSldViewPr snapToGrid="0">
      <p:cViewPr>
        <p:scale>
          <a:sx n="43" d="100"/>
          <a:sy n="43" d="100"/>
        </p:scale>
        <p:origin x="-3192" y="-6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46" d="100"/>
          <a:sy n="46" d="100"/>
        </p:scale>
        <p:origin x="2088" y="1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458787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0327" y="3699164"/>
            <a:ext cx="5766955" cy="49860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spcBef>
                <a:spcPts val="2400"/>
              </a:spcBef>
              <a:spcAft>
                <a:spcPts val="600"/>
              </a:spcAft>
            </a:pPr>
            <a:r>
              <a:rPr lang="zh-TW" sz="1800" b="1" dirty="0">
                <a:solidFill>
                  <a:srgbClr val="000099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上文</a:t>
            </a:r>
            <a:endParaRPr lang="en-US" sz="1800" b="1" dirty="0">
              <a:solidFill>
                <a:srgbClr val="000099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往耶路撒冷途中：醫治了巴底買（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2021</a:t>
            </a: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年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12</a:t>
            </a: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月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19</a:t>
            </a: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日講道）。『要我為你做什麼？』</a:t>
            </a:r>
            <a:endParaRPr lang="en-HK" altLang="zh-TW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今次，我們看到耶穌一個明確的要求（呼召）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– </a:t>
            </a: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看到耶穌的機靈。</a:t>
            </a:r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0" marR="0" algn="just">
              <a:spcBef>
                <a:spcPts val="2400"/>
              </a:spcBef>
              <a:spcAft>
                <a:spcPts val="600"/>
              </a:spcAft>
            </a:pPr>
            <a:r>
              <a:rPr lang="zh-TW" sz="1800" b="1" dirty="0">
                <a:solidFill>
                  <a:srgbClr val="000099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下理</a:t>
            </a:r>
            <a:endParaRPr lang="en-US" sz="1800" b="1" dirty="0">
              <a:solidFill>
                <a:srgbClr val="000099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十錠銀子的比喻 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– </a:t>
            </a: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好大的意義，提醒我們領受召命和恩賜之後，要怎樣。。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Microsoft Sans Serif" panose="020B0604020202020204" pitchFamily="34" charset="0"/>
              </a:rPr>
              <a:t>26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Microsoft Sans Serif" panose="020B0604020202020204" pitchFamily="34" charset="0"/>
              </a:rPr>
              <a:t> </a:t>
            </a:r>
            <a:r>
              <a:rPr lang="zh-TW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主人說：『我告訴你們，凡有的，還要加給他；沒有的，連他所有的也要奪過來。（路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Microsoft Sans Serif" panose="020B0604020202020204" pitchFamily="34" charset="0"/>
              </a:rPr>
              <a:t>19</a:t>
            </a:r>
            <a:r>
              <a:rPr lang="zh-TW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：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Microsoft Sans Serif" panose="020B0604020202020204" pitchFamily="34" charset="0"/>
              </a:rPr>
              <a:t>26</a:t>
            </a:r>
            <a:r>
              <a:rPr lang="zh-TW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）</a:t>
            </a:r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進入耶路撒冷。</a:t>
            </a:r>
            <a:r>
              <a:rPr lang="zh-CN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icrosoft Sans Serif" panose="020B0604020202020204" pitchFamily="34" charset="0"/>
              </a:rPr>
              <a:t>面對宗教和政治的權貴，被賣，被釘十字架。</a:t>
            </a:r>
            <a:endParaRPr lang="en-HK" altLang="zh-CN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endParaRPr lang="en-US" sz="18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Microsoft Sans Serif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71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zh-TW" altLang="en-US" dirty="0"/>
              <a:t>撒該 </a:t>
            </a:r>
            <a:r>
              <a:rPr lang="en-US" altLang="zh-TW" dirty="0"/>
              <a:t>= </a:t>
            </a:r>
            <a:r>
              <a:rPr lang="zh-TW" altLang="en-US" dirty="0"/>
              <a:t>普通的猶太名字。</a:t>
            </a:r>
          </a:p>
          <a:p>
            <a:pPr lvl="1"/>
            <a:r>
              <a:rPr lang="zh-TW" altLang="en-US" dirty="0"/>
              <a:t>不是普通稅吏。</a:t>
            </a:r>
            <a:r>
              <a:rPr lang="en-US" altLang="zh-TW" dirty="0"/>
              <a:t>3</a:t>
            </a:r>
            <a:r>
              <a:rPr lang="zh-TW" altLang="en-US" dirty="0"/>
              <a:t>：</a:t>
            </a:r>
            <a:r>
              <a:rPr lang="en-US" altLang="zh-TW" dirty="0"/>
              <a:t>13</a:t>
            </a:r>
            <a:r>
              <a:rPr lang="zh-TW" altLang="en-US" dirty="0"/>
              <a:t>（約翰給他們的忠吿是：除了例定的數目，不要多取。），</a:t>
            </a:r>
            <a:r>
              <a:rPr lang="en-US" altLang="zh-TW" dirty="0"/>
              <a:t>5</a:t>
            </a:r>
            <a:r>
              <a:rPr lang="zh-TW" altLang="en-US" dirty="0"/>
              <a:t>：</a:t>
            </a:r>
            <a:r>
              <a:rPr lang="en-US" altLang="zh-TW" dirty="0"/>
              <a:t>27</a:t>
            </a:r>
            <a:r>
              <a:rPr lang="zh-TW" altLang="en-US" dirty="0"/>
              <a:t>（呼召利未）。</a:t>
            </a:r>
          </a:p>
          <a:p>
            <a:pPr lvl="1">
              <a:buAutoNum type="alphaLcParenR"/>
            </a:pPr>
            <a:r>
              <a:rPr lang="zh-TW" altLang="en-US" dirty="0"/>
              <a:t>稅吏長，這個頭銜不曾在其他地方出現過。</a:t>
            </a:r>
          </a:p>
          <a:p>
            <a:pPr lvl="1">
              <a:buAutoNum type="alphaLcParenR"/>
            </a:pPr>
            <a:r>
              <a:rPr lang="zh-TW" altLang="en-US" dirty="0"/>
              <a:t>耶穌對稅吏有很好的評價：</a:t>
            </a:r>
            <a:endParaRPr lang="en-US" altLang="zh-TW" dirty="0"/>
          </a:p>
          <a:p>
            <a:pPr lvl="2">
              <a:buAutoNum type="alphaLcParenR"/>
            </a:pPr>
            <a:r>
              <a:rPr lang="en-US" altLang="zh-TW" dirty="0"/>
              <a:t>13 </a:t>
            </a:r>
            <a:r>
              <a:rPr lang="zh-TW" altLang="en-US" dirty="0"/>
              <a:t>那稅吏遠遠地站著，連舉目望天也不敢，只捶著胸說：</a:t>
            </a:r>
            <a:r>
              <a:rPr lang="en-US" altLang="zh-TW" dirty="0"/>
              <a:t>『</a:t>
            </a:r>
            <a:r>
              <a:rPr lang="zh-TW" altLang="en-US" dirty="0"/>
              <a:t>上帝啊，開恩可憐我這個罪人！</a:t>
            </a:r>
            <a:r>
              <a:rPr lang="en-US" altLang="zh-TW" dirty="0"/>
              <a:t>』14 </a:t>
            </a:r>
            <a:r>
              <a:rPr lang="zh-TW" altLang="en-US" dirty="0"/>
              <a:t>我告訴你們，這人回家去比那人倒算為義了；因為，凡自高的，必降為卑；自卑的，必升為高。」（路</a:t>
            </a:r>
            <a:r>
              <a:rPr lang="en-US" altLang="zh-TW" dirty="0"/>
              <a:t>18</a:t>
            </a:r>
            <a:r>
              <a:rPr lang="zh-TW" altLang="en-US" dirty="0"/>
              <a:t>：</a:t>
            </a:r>
            <a:r>
              <a:rPr lang="en-US" altLang="zh-TW" dirty="0"/>
              <a:t>13-14</a:t>
            </a:r>
            <a:r>
              <a:rPr lang="zh-TW" altLang="en-US" dirty="0"/>
              <a:t>）</a:t>
            </a:r>
            <a:endParaRPr lang="en-US" altLang="zh-TW" dirty="0"/>
          </a:p>
          <a:p>
            <a:pPr lvl="2">
              <a:buAutoNum type="alphaLcParenR"/>
            </a:pPr>
            <a:r>
              <a:rPr lang="en-US" altLang="zh-TW" dirty="0"/>
              <a:t>5</a:t>
            </a:r>
            <a:r>
              <a:rPr lang="zh-TW" altLang="en-US" dirty="0"/>
              <a:t>：</a:t>
            </a:r>
            <a:r>
              <a:rPr lang="en-US" altLang="zh-TW" dirty="0"/>
              <a:t>27</a:t>
            </a:r>
            <a:r>
              <a:rPr lang="zh-TW" altLang="en-US" dirty="0"/>
              <a:t>（呼召利未</a:t>
            </a:r>
            <a:r>
              <a:rPr lang="zh-CN" altLang="en-US" dirty="0"/>
              <a:t>，馬太）</a:t>
            </a:r>
            <a:endParaRPr lang="en-US" altLang="zh-CN" dirty="0"/>
          </a:p>
          <a:p>
            <a:pPr marL="914400" lvl="2" indent="0">
              <a:buNone/>
            </a:pPr>
            <a:endParaRPr lang="zh-TW" altLang="en-US" dirty="0"/>
          </a:p>
          <a:p>
            <a:r>
              <a:rPr lang="en-US" altLang="zh-CN" dirty="0"/>
              <a:t>(V.</a:t>
            </a:r>
            <a:r>
              <a:rPr lang="en-US" altLang="zh-TW" dirty="0"/>
              <a:t>3 </a:t>
            </a:r>
            <a:r>
              <a:rPr lang="zh-TW" altLang="en-US" dirty="0"/>
              <a:t>他要看看耶穌是怎樣的人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和巴底買一樣，聽聞過耶穌。。。</a:t>
            </a:r>
            <a:endParaRPr lang="en-US" altLang="zh-TW" dirty="0"/>
          </a:p>
          <a:p>
            <a:pPr lvl="1"/>
            <a:r>
              <a:rPr lang="zh-CN" altLang="en-US" dirty="0"/>
              <a:t>看什麼？看耶穌會否建立猶太帝國？</a:t>
            </a:r>
            <a:endParaRPr lang="en-US" altLang="zh-CN" dirty="0"/>
          </a:p>
          <a:p>
            <a:pPr marL="457200" lvl="1" indent="0">
              <a:buNone/>
            </a:pPr>
            <a:endParaRPr lang="zh-TW" altLang="en-US" dirty="0"/>
          </a:p>
          <a:p>
            <a:r>
              <a:rPr lang="zh-CN" altLang="en-US" dirty="0"/>
              <a:t>（</a:t>
            </a:r>
            <a:r>
              <a:rPr lang="en-US" altLang="zh-CN" dirty="0"/>
              <a:t>v, 4 </a:t>
            </a:r>
            <a:r>
              <a:rPr lang="zh-TW" altLang="en-US" dirty="0"/>
              <a:t>就跑到前頭，爬上桑樹</a:t>
            </a:r>
            <a:r>
              <a:rPr lang="zh-CN" altLang="en-US" dirty="0"/>
              <a:t>。。。）</a:t>
            </a:r>
            <a:endParaRPr lang="en-US" altLang="zh-CN" dirty="0"/>
          </a:p>
          <a:p>
            <a:pPr lvl="1">
              <a:buAutoNum type="alphaLcParenR"/>
            </a:pPr>
            <a:r>
              <a:rPr lang="zh-TW" altLang="en-US" dirty="0"/>
              <a:t>不</a:t>
            </a:r>
            <a:r>
              <a:rPr lang="zh-CN" altLang="en-US" dirty="0"/>
              <a:t>停在頭腦，</a:t>
            </a:r>
            <a:r>
              <a:rPr lang="zh-TW" altLang="en-US" dirty="0"/>
              <a:t>他行動起來。。。排除困難，不理自己身份。。。</a:t>
            </a:r>
            <a:endParaRPr lang="en-US" altLang="zh-TW" dirty="0"/>
          </a:p>
          <a:p>
            <a:pPr lvl="1">
              <a:buAutoNum type="alphaLcParenR"/>
            </a:pPr>
            <a:endParaRPr lang="en-US" dirty="0"/>
          </a:p>
          <a:p>
            <a:pPr lvl="0">
              <a:buAutoNum type="arabicParenR"/>
            </a:pPr>
            <a:r>
              <a:rPr lang="zh-CN" altLang="en-US" dirty="0"/>
              <a:t>今天我們是否一樣？想法停留在</a:t>
            </a:r>
            <a:r>
              <a:rPr lang="en-US" altLang="zh-CN" dirty="0"/>
              <a:t>『</a:t>
            </a:r>
            <a:r>
              <a:rPr lang="zh-CN" altLang="en-US" dirty="0"/>
              <a:t>頭腦</a:t>
            </a:r>
            <a:r>
              <a:rPr lang="en-US" altLang="zh-CN" dirty="0"/>
              <a:t>』</a:t>
            </a:r>
            <a:r>
              <a:rPr lang="zh-CN" altLang="en-US" dirty="0"/>
              <a:t>之內？</a:t>
            </a:r>
            <a:endParaRPr lang="en-US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做運動？</a:t>
            </a:r>
            <a:endParaRPr lang="en-US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事奉？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87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HK" altLang="zh-TW" dirty="0"/>
              <a:t>(v.5) </a:t>
            </a:r>
            <a:r>
              <a:rPr lang="zh-CN" altLang="en-US" dirty="0"/>
              <a:t>耶穌看到：</a:t>
            </a:r>
            <a:r>
              <a:rPr lang="en-US" altLang="zh-TW" dirty="0"/>
              <a:t>『</a:t>
            </a:r>
            <a:r>
              <a:rPr lang="zh-TW" altLang="en-US" dirty="0"/>
              <a:t>今天我必住在你家裡</a:t>
            </a:r>
            <a:r>
              <a:rPr lang="en-US" altLang="zh-TW" dirty="0"/>
              <a:t>』</a:t>
            </a:r>
            <a:endParaRPr lang="zh-TW" altLang="en-US" dirty="0"/>
          </a:p>
          <a:p>
            <a:pPr lvl="1"/>
            <a:r>
              <a:rPr lang="zh-CN" altLang="en-US" dirty="0"/>
              <a:t>超能力？</a:t>
            </a:r>
            <a:endParaRPr lang="en-HK" altLang="zh-CN" dirty="0"/>
          </a:p>
          <a:p>
            <a:pPr lvl="1"/>
            <a:r>
              <a:rPr lang="zh-TW" altLang="en-US" dirty="0"/>
              <a:t>人的內在需要 </a:t>
            </a:r>
            <a:r>
              <a:rPr lang="en-US" altLang="zh-TW" dirty="0"/>
              <a:t>- </a:t>
            </a:r>
            <a:r>
              <a:rPr lang="zh-TW" altLang="en-US" dirty="0"/>
              <a:t>只等福音的來臨，又或我們的邀請（呼召）</a:t>
            </a:r>
            <a:r>
              <a:rPr lang="zh-CN" altLang="en-US" dirty="0"/>
              <a:t>。</a:t>
            </a:r>
            <a:r>
              <a:rPr lang="zh-TW" altLang="en-US" dirty="0"/>
              <a:t>（和與巴底買的對話不同）。</a:t>
            </a:r>
          </a:p>
          <a:p>
            <a:r>
              <a:rPr lang="zh-TW" altLang="en-US" dirty="0"/>
              <a:t>時代的需要不同，方法也不同，我們要學懂看到人的需要。</a:t>
            </a:r>
          </a:p>
          <a:p>
            <a:r>
              <a:rPr lang="zh-CN" altLang="en-US" dirty="0"/>
              <a:t>（</a:t>
            </a:r>
            <a:r>
              <a:rPr lang="en-HK" altLang="zh-CN" dirty="0"/>
              <a:t>v.7</a:t>
            </a:r>
            <a:r>
              <a:rPr lang="zh-TW" altLang="en-US" dirty="0"/>
              <a:t>眾人看見，都私下議論說：「他竟到罪人家裏去住宿。」</a:t>
            </a:r>
            <a:r>
              <a:rPr lang="en-HK" altLang="zh-TW" dirty="0"/>
              <a:t>)</a:t>
            </a:r>
            <a:r>
              <a:rPr lang="zh-CN" altLang="en-US" dirty="0"/>
              <a:t>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這些人，</a:t>
            </a:r>
            <a:r>
              <a:rPr lang="zh-TW" altLang="en-US" dirty="0"/>
              <a:t>不久前，他們和撒該同樣 </a:t>
            </a:r>
            <a:r>
              <a:rPr lang="en-US" altLang="zh-TW" dirty="0"/>
              <a:t>– </a:t>
            </a:r>
            <a:r>
              <a:rPr lang="zh-TW" altLang="en-US" dirty="0"/>
              <a:t>有些可能還未信。</a:t>
            </a:r>
            <a:r>
              <a:rPr lang="zh-TW" altLang="en-US" b="1" dirty="0"/>
              <a:t>自義是我們最大的敵人。</a:t>
            </a:r>
            <a:endParaRPr lang="en-HK" altLang="zh-TW" b="1" dirty="0"/>
          </a:p>
          <a:p>
            <a:pPr lvl="1"/>
            <a:r>
              <a:rPr lang="zh-CN" altLang="en-US" dirty="0"/>
              <a:t>我們不要成為這樣的人，攔阻人家接近福音。</a:t>
            </a:r>
            <a:endParaRPr lang="en-HK" altLang="zh-CN" dirty="0"/>
          </a:p>
          <a:p>
            <a:pPr lvl="1"/>
            <a:r>
              <a:rPr lang="zh-CN" altLang="en-US" dirty="0"/>
              <a:t>例子：</a:t>
            </a:r>
            <a:r>
              <a:rPr lang="en-US" altLang="zh-CN" dirty="0"/>
              <a:t>『</a:t>
            </a:r>
            <a:r>
              <a:rPr lang="zh-CN" altLang="en-US" dirty="0"/>
              <a:t>非請勿進</a:t>
            </a:r>
            <a:r>
              <a:rPr lang="en-US" altLang="zh-CN" dirty="0"/>
              <a:t>』 - </a:t>
            </a:r>
            <a:r>
              <a:rPr lang="zh-CN" altLang="en-US" dirty="0"/>
              <a:t>傳道人的辦公室。</a:t>
            </a:r>
            <a:endParaRPr lang="en-HK" altLang="zh-CN" dirty="0"/>
          </a:p>
          <a:p>
            <a:pPr lvl="1"/>
            <a:endParaRPr lang="zh-TW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8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HK" dirty="0"/>
              <a:t>(v.8). </a:t>
            </a:r>
            <a:r>
              <a:rPr lang="zh-TW" altLang="en-US" dirty="0"/>
              <a:t>「主啊，我把所有的一半給窮人；我若訛詐了誰，就還他四倍。」</a:t>
            </a:r>
            <a:endParaRPr lang="en-HK" altLang="zh-TW" dirty="0"/>
          </a:p>
          <a:p>
            <a:pPr lvl="1"/>
            <a:r>
              <a:rPr lang="zh-CN" altLang="en-US" dirty="0"/>
              <a:t>撒該同樣回應。</a:t>
            </a:r>
            <a:endParaRPr lang="en-HK" altLang="zh-CN" dirty="0"/>
          </a:p>
          <a:p>
            <a:pPr lvl="1"/>
            <a:r>
              <a:rPr lang="zh-CN" altLang="en-US" dirty="0"/>
              <a:t>不知即時還是在家內，不要緊。</a:t>
            </a:r>
            <a:endParaRPr lang="en-HK" altLang="zh-CN" dirty="0"/>
          </a:p>
          <a:p>
            <a:pPr lvl="1"/>
            <a:endParaRPr lang="en-HK" altLang="zh-CN" dirty="0"/>
          </a:p>
          <a:p>
            <a:r>
              <a:rPr lang="en-US" altLang="zh-CN" dirty="0"/>
              <a:t>(v. 9)『</a:t>
            </a:r>
            <a:r>
              <a:rPr lang="zh-TW" altLang="en-US" dirty="0"/>
              <a:t>今天救恩到了這家，</a:t>
            </a:r>
            <a:r>
              <a:rPr lang="zh-CN" altLang="en-US" dirty="0"/>
              <a:t>因為也是亞伯拉罕的子孫</a:t>
            </a:r>
            <a:r>
              <a:rPr lang="en-US" altLang="zh-CN" dirty="0"/>
              <a:t>』</a:t>
            </a:r>
            <a:r>
              <a:rPr lang="zh-CN" altLang="en-US" dirty="0"/>
              <a:t>，什麼意思？</a:t>
            </a:r>
            <a:endParaRPr lang="en-HK" altLang="zh-CN" dirty="0"/>
          </a:p>
          <a:p>
            <a:pPr lvl="1"/>
            <a:r>
              <a:rPr lang="zh-CN" altLang="en-US" dirty="0"/>
              <a:t>參考：路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， 約翰對找他施洗的人說：</a:t>
            </a:r>
            <a:r>
              <a:rPr lang="en-US" altLang="zh-CN" dirty="0"/>
              <a:t>『</a:t>
            </a:r>
            <a:r>
              <a:rPr lang="zh-CN" altLang="en-US" dirty="0"/>
              <a:t>不要自己心裏說：</a:t>
            </a:r>
            <a:r>
              <a:rPr lang="en-US" altLang="zh-CN" dirty="0"/>
              <a:t>『</a:t>
            </a:r>
            <a:r>
              <a:rPr lang="zh-CN" altLang="en-US" dirty="0"/>
              <a:t>有亞伯拉罕為我們的祖宗。</a:t>
            </a:r>
            <a:r>
              <a:rPr lang="en-US" altLang="zh-CN" dirty="0"/>
              <a:t>』</a:t>
            </a:r>
            <a:r>
              <a:rPr lang="zh-CN" altLang="en-US" dirty="0"/>
              <a:t>我告訴你們，上帝能從這些石頭中，給亞伯拉罕興起子孫來。</a:t>
            </a:r>
            <a:r>
              <a:rPr lang="en-US" altLang="zh-CN" dirty="0"/>
              <a:t>』</a:t>
            </a:r>
          </a:p>
          <a:p>
            <a:pPr lvl="1">
              <a:buAutoNum type="alphaLcParenR"/>
            </a:pPr>
            <a:r>
              <a:rPr lang="en-US" dirty="0"/>
              <a:t>The lost Zacchaeus had been sought (19:5) and now saved (19:10). The promised salvation had come to Zacchaeus and his family (cf. Acts 16:31).</a:t>
            </a:r>
          </a:p>
          <a:p>
            <a:pPr lvl="1">
              <a:buAutoNum type="alphaLcParenR"/>
            </a:pPr>
            <a:r>
              <a:rPr lang="zh-CN" altLang="en-US" dirty="0"/>
              <a:t>相對先前的財主（官），撒該這個</a:t>
            </a:r>
            <a:r>
              <a:rPr lang="en-US" altLang="zh-CN" dirty="0"/>
              <a:t>『</a:t>
            </a:r>
            <a:r>
              <a:rPr lang="zh-CN" altLang="en-US" dirty="0"/>
              <a:t>罪人</a:t>
            </a:r>
            <a:r>
              <a:rPr lang="en-US" altLang="zh-CN" dirty="0"/>
              <a:t>+</a:t>
            </a:r>
            <a:r>
              <a:rPr lang="zh-CN" altLang="en-US" dirty="0"/>
              <a:t>財主</a:t>
            </a:r>
            <a:r>
              <a:rPr lang="en-US" altLang="zh-CN" dirty="0"/>
              <a:t>』</a:t>
            </a:r>
            <a:r>
              <a:rPr lang="zh-CN" altLang="en-US" dirty="0"/>
              <a:t>也可以得著救恩。</a:t>
            </a:r>
          </a:p>
          <a:p>
            <a:pPr lvl="1">
              <a:buAutoNum type="alphaLcParenR"/>
            </a:pPr>
            <a:r>
              <a:rPr lang="zh-CN" altLang="en-US" dirty="0"/>
              <a:t>撒該之後怎樣？是否跟隨耶穌？但他如果能如他說關顧人，就是本地宣教了。</a:t>
            </a:r>
            <a:endParaRPr lang="en-HK" altLang="zh-CN" dirty="0"/>
          </a:p>
          <a:p>
            <a:pPr lvl="1">
              <a:buAutoNum type="alphaLcParenR"/>
            </a:pPr>
            <a:endParaRPr lang="en-HK" altLang="zh-CN" dirty="0"/>
          </a:p>
          <a:p>
            <a:pPr lvl="0">
              <a:buAutoNum type="arabicParenR"/>
            </a:pPr>
            <a:r>
              <a:rPr lang="en-US" altLang="zh-TW" dirty="0"/>
              <a:t>10 </a:t>
            </a:r>
            <a:r>
              <a:rPr lang="zh-TW" altLang="en-US" dirty="0"/>
              <a:t>人子來，為要</a:t>
            </a:r>
            <a:r>
              <a:rPr lang="zh-TW" altLang="en-US" b="1" dirty="0"/>
              <a:t>尋找、拯救</a:t>
            </a:r>
            <a:r>
              <a:rPr lang="zh-TW" altLang="en-US" dirty="0"/>
              <a:t>失喪的人。」</a:t>
            </a:r>
            <a:endParaRPr lang="en-HK" altLang="zh-TW" dirty="0"/>
          </a:p>
          <a:p>
            <a:pPr lvl="1">
              <a:buAutoNum type="alphaLcParenR"/>
            </a:pPr>
            <a:r>
              <a:rPr lang="zh-CN" altLang="en-US" dirty="0"/>
              <a:t>清楚不過。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尋找，拯救。。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我們領受</a:t>
            </a:r>
            <a:r>
              <a:rPr lang="en-US" altLang="zh-CN" dirty="0"/>
              <a:t>『</a:t>
            </a:r>
            <a:r>
              <a:rPr lang="zh-CN" altLang="en-US" dirty="0"/>
              <a:t>大使命</a:t>
            </a:r>
            <a:r>
              <a:rPr lang="en-US" altLang="zh-CN" dirty="0"/>
              <a:t>』</a:t>
            </a:r>
            <a:r>
              <a:rPr lang="zh-CN" altLang="en-US" dirty="0"/>
              <a:t>的，同樣心態，行動。</a:t>
            </a:r>
            <a:endParaRPr lang="en-HK" altLang="zh-CN" dirty="0"/>
          </a:p>
          <a:p>
            <a:pPr lvl="1">
              <a:buAutoNum type="alphaLcParenR"/>
            </a:pPr>
            <a:endParaRPr lang="en-HK" altLang="zh-CN" dirty="0"/>
          </a:p>
          <a:p>
            <a:pPr lvl="0">
              <a:buAutoNum type="arabicParenR"/>
            </a:pPr>
            <a:r>
              <a:rPr lang="zh-CN" altLang="en-US" dirty="0"/>
              <a:t>例子：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王勝展弟兄。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我願意呼召，他即時接納。。。</a:t>
            </a:r>
            <a:endParaRPr lang="en-HK" altLang="zh-CN" dirty="0"/>
          </a:p>
          <a:p>
            <a:pPr lvl="1">
              <a:buAutoNum type="alphaLcParenR"/>
            </a:pPr>
            <a:r>
              <a:rPr lang="en-US" altLang="zh-CN" dirty="0"/>
              <a:t>2</a:t>
            </a:r>
            <a:r>
              <a:rPr lang="zh-CN" altLang="en-US" dirty="0"/>
              <a:t>年之後，參加了他和兒子一同的洗禮。</a:t>
            </a:r>
            <a:endParaRPr lang="en-HK" altLang="zh-CN" dirty="0"/>
          </a:p>
          <a:p>
            <a:pPr lvl="1">
              <a:buAutoNum type="alphaLcParenR"/>
            </a:pPr>
            <a:r>
              <a:rPr lang="zh-CN" altLang="en-US" dirty="0"/>
              <a:t>上帝給</a:t>
            </a:r>
            <a:r>
              <a:rPr lang="en-US" altLang="zh-CN" dirty="0"/>
              <a:t>『</a:t>
            </a:r>
            <a:r>
              <a:rPr lang="zh-CN" altLang="en-US" dirty="0"/>
              <a:t>我們</a:t>
            </a:r>
            <a:r>
              <a:rPr lang="en-US" altLang="zh-CN" dirty="0"/>
              <a:t>』</a:t>
            </a:r>
            <a:r>
              <a:rPr lang="zh-CN" altLang="en-US" dirty="0"/>
              <a:t>的福分。我們多一點主動。。。</a:t>
            </a:r>
            <a:endParaRPr lang="en-US" altLang="zh-CN" dirty="0"/>
          </a:p>
          <a:p>
            <a:pPr lvl="1">
              <a:buAutoNum type="alphaLcParenR"/>
            </a:pPr>
            <a:r>
              <a:rPr lang="en-US" altLang="zh-CN" dirty="0"/>
              <a:t>Grace (</a:t>
            </a:r>
            <a:r>
              <a:rPr lang="zh-CN" altLang="en-US" dirty="0"/>
              <a:t>表姐），</a:t>
            </a:r>
            <a:r>
              <a:rPr lang="en-US" altLang="zh-CN" dirty="0"/>
              <a:t>Anita</a:t>
            </a:r>
            <a:r>
              <a:rPr lang="zh-CN" altLang="en-US" dirty="0"/>
              <a:t>（接井太），</a:t>
            </a:r>
            <a:r>
              <a:rPr lang="en-US" altLang="zh-CN" dirty="0"/>
              <a:t>Andrew</a:t>
            </a:r>
            <a:r>
              <a:rPr lang="zh-CN" altLang="en-US" dirty="0"/>
              <a:t>分享，教牧</a:t>
            </a:r>
            <a:r>
              <a:rPr lang="en-US" altLang="zh-CN" dirty="0"/>
              <a:t>/</a:t>
            </a:r>
            <a:r>
              <a:rPr lang="zh-CN" altLang="en-US" dirty="0"/>
              <a:t>會眾去喪禮，</a:t>
            </a:r>
            <a:r>
              <a:rPr lang="en-US" altLang="zh-CN" dirty="0"/>
              <a:t>2</a:t>
            </a:r>
            <a:r>
              <a:rPr lang="zh-CN" altLang="en-US" dirty="0"/>
              <a:t>年後，逝者女兒受洗。</a:t>
            </a:r>
          </a:p>
          <a:p>
            <a:pPr>
              <a:buAutoNum type="arabicParenR"/>
            </a:pPr>
            <a:endParaRPr lang="en-US" dirty="0"/>
          </a:p>
          <a:p>
            <a:pPr>
              <a:buAutoNum type="arabicParenR"/>
            </a:pPr>
            <a:r>
              <a:rPr lang="en-US" altLang="zh-TW" dirty="0"/>
              <a:t>Luke 3:8–14 </a:t>
            </a:r>
            <a:r>
              <a:rPr lang="zh-CN" altLang="en-US" dirty="0"/>
              <a:t>約翰對受洗的人說：</a:t>
            </a:r>
            <a:r>
              <a:rPr lang="en-US" altLang="zh-CN" dirty="0"/>
              <a:t>『</a:t>
            </a:r>
            <a:r>
              <a:rPr lang="en-US" altLang="zh-TW" dirty="0"/>
              <a:t> 8 </a:t>
            </a:r>
            <a:r>
              <a:rPr lang="zh-TW" altLang="en-US" dirty="0"/>
              <a:t>你們要結出果子來，與悔改的心相稱。</a:t>
            </a:r>
            <a:r>
              <a:rPr lang="zh-TW" altLang="en-US" b="1" dirty="0"/>
              <a:t>不要自己心裏說：</a:t>
            </a:r>
            <a:r>
              <a:rPr lang="en-US" altLang="zh-TW" b="1" dirty="0"/>
              <a:t>『</a:t>
            </a:r>
            <a:r>
              <a:rPr lang="zh-TW" altLang="en-US" b="1" dirty="0"/>
              <a:t>有亞伯拉罕為我們的祖宗。</a:t>
            </a:r>
            <a:r>
              <a:rPr lang="en-US" altLang="zh-TW" b="1" dirty="0"/>
              <a:t>』</a:t>
            </a:r>
            <a:r>
              <a:rPr lang="zh-TW" altLang="en-US" b="1" dirty="0"/>
              <a:t>我告訴你們，上帝能從這些石頭中，給亞伯拉罕興起子孫來。</a:t>
            </a:r>
            <a:r>
              <a:rPr lang="en-US" altLang="zh-TW" dirty="0"/>
              <a:t>9 </a:t>
            </a:r>
            <a:r>
              <a:rPr lang="zh-TW" altLang="en-US" dirty="0"/>
              <a:t>現在斧子已經放在樹根上，凡不結好果子的樹就砍下來，丟在火裏。」</a:t>
            </a:r>
            <a:r>
              <a:rPr lang="en-US" altLang="zh-TW" dirty="0"/>
              <a:t>10 </a:t>
            </a:r>
            <a:r>
              <a:rPr lang="zh-TW" altLang="en-US" dirty="0"/>
              <a:t>眾人問他說：「這樣，我們當做甚麼呢？」</a:t>
            </a:r>
            <a:r>
              <a:rPr lang="en-US" altLang="zh-TW" dirty="0"/>
              <a:t>11 </a:t>
            </a:r>
            <a:r>
              <a:rPr lang="zh-TW" altLang="en-US" dirty="0"/>
              <a:t>約翰回答說：「有兩件衣裳的，就分給那沒有的；有食物的，也當這樣行。」</a:t>
            </a:r>
            <a:r>
              <a:rPr lang="en-US" altLang="zh-TW" dirty="0"/>
              <a:t>12 </a:t>
            </a:r>
            <a:r>
              <a:rPr lang="zh-TW" altLang="en-US" dirty="0"/>
              <a:t>又有</a:t>
            </a:r>
            <a:r>
              <a:rPr lang="zh-TW" altLang="en-US" b="1" dirty="0"/>
              <a:t>稅吏來要受洗，問他說：「夫子，我們當做甚麼呢？」</a:t>
            </a:r>
            <a:r>
              <a:rPr lang="en-US" altLang="zh-TW" b="1" dirty="0"/>
              <a:t>13 </a:t>
            </a:r>
            <a:r>
              <a:rPr lang="zh-TW" altLang="en-US" b="1" dirty="0"/>
              <a:t>約翰說：「除了例定的數目，不要多取。」</a:t>
            </a:r>
            <a:r>
              <a:rPr lang="en-US" altLang="zh-TW" dirty="0"/>
              <a:t>14 </a:t>
            </a:r>
            <a:r>
              <a:rPr lang="zh-TW" altLang="en-US" dirty="0"/>
              <a:t>又有</a:t>
            </a:r>
            <a:r>
              <a:rPr lang="zh-TW" altLang="en-US" b="1" dirty="0"/>
              <a:t>兵丁問他說：「我們當做甚麼呢？」約翰說：「不要以強暴待人，也不要訛詐人，自己有錢糧就當知足。」</a:t>
            </a:r>
          </a:p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68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zh-TW" altLang="en-US" dirty="0"/>
              <a:t>去年的主題講道講過。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zh-TW" altLang="en-US" dirty="0"/>
              <a:t>從初信，到成為教會的一部分，主作房角石頭，建基在舊約和使徒（新約）的教導上，教會各方靠主聯絡得合式，個人同被建造，成為聖靈居住的所在。</a:t>
            </a:r>
            <a:endParaRPr lang="en-HK" altLang="zh-TW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zh-CN" altLang="en-US" dirty="0"/>
              <a:t>教會觀：</a:t>
            </a:r>
            <a:endParaRPr lang="en-HK" altLang="zh-CN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TW" altLang="en-US" dirty="0"/>
              <a:t>教會不是在四個牆內。</a:t>
            </a:r>
            <a:endParaRPr lang="en-HK" altLang="zh-TW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CN" altLang="en-US" dirty="0"/>
              <a:t>一群基督徒聚集，就是教會。</a:t>
            </a:r>
            <a:r>
              <a:rPr lang="en-US" altLang="zh-CN" dirty="0"/>
              <a:t>Ecclesia</a:t>
            </a:r>
            <a:r>
              <a:rPr lang="zh-CN" altLang="en-US" dirty="0"/>
              <a:t>。</a:t>
            </a:r>
            <a:endParaRPr lang="en-HK" altLang="zh-CN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zh-CN" altLang="en-US" dirty="0"/>
              <a:t>我們整個群體去接待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endParaRPr lang="en-HK" altLang="zh-CN" dirty="0">
              <a:sym typeface="Wingdings" panose="05000000000000000000" pitchFamily="2" charset="2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CN" altLang="en-US" dirty="0"/>
              <a:t>康泉堂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/>
              <a:t>方便的場景。書法班，劍擊班，還有？？</a:t>
            </a:r>
            <a:endParaRPr lang="en-HK" altLang="zh-CN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CN" altLang="en-US" dirty="0"/>
              <a:t>耶穌要我們</a:t>
            </a:r>
            <a:r>
              <a:rPr lang="en-US" altLang="zh-CN" dirty="0"/>
              <a:t>『</a:t>
            </a:r>
            <a:r>
              <a:rPr lang="zh-CN" altLang="en-US" dirty="0"/>
              <a:t>去</a:t>
            </a:r>
            <a:r>
              <a:rPr lang="en-US" altLang="zh-CN" dirty="0"/>
              <a:t>』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/>
              <a:t>帶著身份、帶著見證。</a:t>
            </a:r>
            <a:endParaRPr lang="en-HK" altLang="zh-CN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lang="zh-CN" altLang="en-US" dirty="0"/>
              <a:t>自己也得益。不要怕。。。</a:t>
            </a:r>
            <a:r>
              <a:rPr lang="en-US" altLang="zh-CN" dirty="0"/>
              <a:t>Polly, </a:t>
            </a:r>
            <a:r>
              <a:rPr lang="zh-CN" altLang="en-US" dirty="0"/>
              <a:t>願意踏出，便開拓視野。</a:t>
            </a:r>
            <a:endParaRPr lang="en-HK" altLang="zh-CN" dirty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en-HK" altLang="zh-TW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altLang="zh-TW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豈不知你們的身子就是聖靈的殿嗎？這聖靈是從上帝而來，住在你們裏頭的；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並且你們不是自己的人，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因為你們是重價買來的。所以，要在你們的身子上榮耀上帝。</a:t>
            </a:r>
            <a:r>
              <a:rPr lang="en-HK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19-20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AutoNum type="arabicParenR"/>
            </a:pPr>
            <a:endParaRPr lang="en-HK" altLang="zh-CN" sz="1400" b="1" dirty="0"/>
          </a:p>
          <a:p>
            <a:pPr lvl="1"/>
            <a:endParaRPr lang="en-HK" altLang="zh-CN" sz="1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62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回應召命：</a:t>
            </a:r>
            <a:endParaRPr lang="en-HK" altLang="zh-CN" dirty="0"/>
          </a:p>
          <a:p>
            <a:pPr lvl="1"/>
            <a:r>
              <a:rPr lang="zh-CN" altLang="en-US" dirty="0"/>
              <a:t>教會召命</a:t>
            </a:r>
            <a:r>
              <a:rPr lang="en-US" altLang="zh-CN" dirty="0"/>
              <a:t> &gt; </a:t>
            </a:r>
            <a:r>
              <a:rPr lang="zh-CN" altLang="en-US" dirty="0"/>
              <a:t>群體召命 </a:t>
            </a:r>
            <a:r>
              <a:rPr lang="en-HK" altLang="zh-CN" dirty="0"/>
              <a:t>&gt; </a:t>
            </a:r>
            <a:r>
              <a:rPr lang="zh-CN" altLang="en-US" dirty="0"/>
              <a:t>個人召命</a:t>
            </a:r>
            <a:endParaRPr lang="en-HK" altLang="zh-CN" dirty="0"/>
          </a:p>
          <a:p>
            <a:pPr lvl="1"/>
            <a:endParaRPr lang="zh-TW" altLang="en-US" b="1" dirty="0"/>
          </a:p>
          <a:p>
            <a:r>
              <a:rPr lang="zh-TW" altLang="en-US" dirty="0"/>
              <a:t>開放</a:t>
            </a:r>
            <a:r>
              <a:rPr lang="zh-CN" altLang="en-US" dirty="0"/>
              <a:t>神家：</a:t>
            </a:r>
            <a:endParaRPr lang="en-HK" altLang="zh-TW" dirty="0"/>
          </a:p>
          <a:p>
            <a:pPr lvl="1"/>
            <a:r>
              <a:rPr lang="zh-CN" altLang="en-US" dirty="0"/>
              <a:t>開放聚會點</a:t>
            </a:r>
            <a:r>
              <a:rPr lang="en-HK" altLang="zh-CN" dirty="0"/>
              <a:t>, </a:t>
            </a:r>
            <a:r>
              <a:rPr lang="zh-CN" altLang="en-US" dirty="0"/>
              <a:t>你的家？你的探訪？</a:t>
            </a:r>
            <a:endParaRPr lang="en-HK" altLang="zh-CN" dirty="0"/>
          </a:p>
          <a:p>
            <a:pPr lvl="1"/>
            <a:r>
              <a:rPr lang="zh-TW" altLang="en-US" dirty="0"/>
              <a:t>開放自己</a:t>
            </a:r>
            <a:r>
              <a:rPr lang="zh-CN" altLang="en-US" dirty="0"/>
              <a:t>。不要自己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/>
              <a:t>令人卻步。。</a:t>
            </a:r>
            <a:endParaRPr lang="en-HK" altLang="zh-CN" dirty="0"/>
          </a:p>
          <a:p>
            <a:pPr marL="457200" lvl="1" indent="0">
              <a:buNone/>
            </a:pPr>
            <a:endParaRPr lang="en-HK" altLang="zh-TW" dirty="0"/>
          </a:p>
          <a:p>
            <a:pPr lvl="0">
              <a:buAutoNum type="arabicParenR"/>
            </a:pPr>
            <a:r>
              <a:rPr lang="zh-CN" altLang="en-US" dirty="0"/>
              <a:t>可以做什麼？</a:t>
            </a:r>
            <a:endParaRPr lang="en-HK" altLang="zh-CN" dirty="0"/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/>
              <a:t>召命： 一般上而下，在教會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共同尋索。</a:t>
            </a:r>
            <a:endParaRPr lang="en-HK" altLang="zh-CN" dirty="0">
              <a:sym typeface="Wingdings" panose="05000000000000000000" pitchFamily="2" charset="2"/>
            </a:endParaRPr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/>
              <a:t>打算安排機會，</a:t>
            </a:r>
            <a:r>
              <a:rPr lang="en-US" altLang="zh-CN" dirty="0"/>
              <a:t>『</a:t>
            </a:r>
            <a:r>
              <a:rPr lang="zh-CN" altLang="en-US" dirty="0"/>
              <a:t>領袖加油站</a:t>
            </a:r>
            <a:r>
              <a:rPr lang="en-US" altLang="zh-CN" dirty="0"/>
              <a:t>』</a:t>
            </a:r>
            <a:r>
              <a:rPr lang="en-US" altLang="zh-CN" dirty="0">
                <a:sym typeface="Wingdings" panose="05000000000000000000" pitchFamily="2" charset="2"/>
              </a:rPr>
              <a:t> 『</a:t>
            </a:r>
            <a:r>
              <a:rPr lang="zh-CN" altLang="en-US" dirty="0">
                <a:sym typeface="Wingdings" panose="05000000000000000000" pitchFamily="2" charset="2"/>
              </a:rPr>
              <a:t>領袖計劃站</a:t>
            </a:r>
            <a:r>
              <a:rPr lang="en-US" altLang="zh-CN" dirty="0">
                <a:sym typeface="Wingdings" panose="05000000000000000000" pitchFamily="2" charset="2"/>
              </a:rPr>
              <a:t>』</a:t>
            </a:r>
            <a:r>
              <a:rPr lang="zh-CN" altLang="en-US" dirty="0">
                <a:sym typeface="Wingdings" panose="05000000000000000000" pitchFamily="2" charset="2"/>
              </a:rPr>
              <a:t>。一致性的計劃，不是你有你做，或大家不做。</a:t>
            </a:r>
            <a:endParaRPr lang="en-US" altLang="zh-CN" dirty="0"/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/>
              <a:t>召命不在這裡？不在香港？跟執事同工傾偈。就算離開：也可以傾，</a:t>
            </a:r>
            <a:r>
              <a:rPr lang="en-HK" altLang="zh-CN" dirty="0"/>
              <a:t>Exit interview, </a:t>
            </a:r>
            <a:r>
              <a:rPr lang="zh-CN" altLang="en-US" dirty="0"/>
              <a:t>在外地：保持聯繫。。。</a:t>
            </a:r>
            <a:endParaRPr lang="en-HK" altLang="zh-CN" dirty="0"/>
          </a:p>
          <a:p>
            <a:pPr marL="1143000" lvl="2" indent="-228600">
              <a:buFont typeface="+mj-lt"/>
              <a:buAutoNum type="alphaLcParenR"/>
            </a:pPr>
            <a:endParaRPr lang="en-HK" altLang="zh-CN" dirty="0">
              <a:sym typeface="Wingdings" panose="05000000000000000000" pitchFamily="2" charset="2"/>
            </a:endParaRPr>
          </a:p>
          <a:p>
            <a:pPr marL="685800" lvl="1" indent="-228600">
              <a:buFont typeface="+mj-lt"/>
              <a:buAutoNum type="alphaLcParenR"/>
            </a:pPr>
            <a:r>
              <a:rPr lang="zh-CN" altLang="en-US" dirty="0">
                <a:sym typeface="Wingdings" panose="05000000000000000000" pitchFamily="2" charset="2"/>
              </a:rPr>
              <a:t>開放神家：</a:t>
            </a:r>
            <a:endParaRPr lang="en-HK" altLang="zh-CN" dirty="0">
              <a:sym typeface="Wingdings" panose="05000000000000000000" pitchFamily="2" charset="2"/>
            </a:endParaRPr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>
                <a:sym typeface="Wingdings" panose="05000000000000000000" pitchFamily="2" charset="2"/>
              </a:rPr>
              <a:t>吸引人進入教會，進入我們群體。孩童到少年人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家長會跟著來。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1143000" lvl="2" indent="-228600">
              <a:buFont typeface="+mj-lt"/>
              <a:buAutoNum type="alphaLcParenR"/>
            </a:pPr>
            <a:r>
              <a:rPr lang="en-US" altLang="zh-CN" dirty="0">
                <a:sym typeface="Wingdings" panose="05000000000000000000" pitchFamily="2" charset="2"/>
              </a:rPr>
              <a:t>Lower 4-feet, Upper 4-feet.</a:t>
            </a:r>
          </a:p>
          <a:p>
            <a:pPr marL="1143000" lvl="2" indent="-228600">
              <a:buFont typeface="+mj-lt"/>
              <a:buAutoNum type="alphaLcParenR"/>
            </a:pPr>
            <a:r>
              <a:rPr lang="zh-CN" altLang="en-US" dirty="0"/>
              <a:t>甘心樂意接待每一個人，他們是天使，我們是天使。不容易，從聖靈得力。</a:t>
            </a: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93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HK" dirty="0"/>
              <a:t>Welsh </a:t>
            </a:r>
            <a:r>
              <a:rPr lang="zh-CN" altLang="en-US" dirty="0"/>
              <a:t>民謠。</a:t>
            </a:r>
            <a:endParaRPr lang="en-HK" altLang="zh-CN" dirty="0"/>
          </a:p>
          <a:p>
            <a:pPr marL="228600" indent="-228600">
              <a:buFont typeface="+mj-lt"/>
              <a:buAutoNum type="arabicParenR"/>
            </a:pPr>
            <a:r>
              <a:rPr lang="zh-CN" altLang="en-US" dirty="0"/>
              <a:t>崇拜的退堂詩。</a:t>
            </a:r>
            <a:endParaRPr lang="en-HK" altLang="zh-CN" dirty="0"/>
          </a:p>
          <a:p>
            <a:pPr marL="228600" indent="-228600">
              <a:buFont typeface="+mj-lt"/>
              <a:buAutoNum type="arabicParenR"/>
            </a:pPr>
            <a:r>
              <a:rPr lang="zh-CN" altLang="en-US" dirty="0"/>
              <a:t>被差遣到世界去傳揚福音。</a:t>
            </a:r>
            <a:endParaRPr lang="en-HK" altLang="zh-CN" dirty="0"/>
          </a:p>
          <a:p>
            <a:pPr marL="228600" indent="-228600">
              <a:buFont typeface="+mj-lt"/>
              <a:buAutoNum type="arabicParenR"/>
            </a:pPr>
            <a:r>
              <a:rPr lang="zh-CN" altLang="en-US" b="1" dirty="0"/>
              <a:t>很合乎聖經教導的歌詞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buFont typeface="+mj-lt"/>
              <a:buAutoNum type="arabicParenR"/>
            </a:pPr>
            <a:r>
              <a:rPr lang="zh-TW" altLang="en-US" dirty="0"/>
              <a:t>祈禱：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TW" altLang="en-US" dirty="0"/>
              <a:t>感恩主耶穌的代贖。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TW" altLang="en-US" dirty="0"/>
              <a:t>領受</a:t>
            </a:r>
            <a:r>
              <a:rPr lang="en-US" altLang="zh-TW" dirty="0"/>
              <a:t>『</a:t>
            </a:r>
            <a:r>
              <a:rPr lang="zh-TW" altLang="en-US" dirty="0"/>
              <a:t>大使命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TW" altLang="en-US" dirty="0"/>
              <a:t>求聖靈提醒，我們聽到，知道召命，努力傳揚福音。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TW" altLang="en-US" dirty="0"/>
              <a:t>像主愛我們一樣，開放我們堂會，開放我們個人，接待所見的人。</a:t>
            </a:r>
          </a:p>
          <a:p>
            <a:pPr marL="685800" lvl="1" indent="-228600">
              <a:buFont typeface="+mj-lt"/>
              <a:buAutoNum type="alphaLcParenR"/>
            </a:pPr>
            <a:r>
              <a:rPr lang="zh-TW" altLang="en-US" dirty="0"/>
              <a:t>願主回來，審判的日子，我們都歸在</a:t>
            </a:r>
            <a:r>
              <a:rPr lang="en-US" altLang="zh-TW" dirty="0"/>
              <a:t>『</a:t>
            </a:r>
            <a:r>
              <a:rPr lang="zh-TW" altLang="en-US" dirty="0"/>
              <a:t>綿羊</a:t>
            </a:r>
            <a:r>
              <a:rPr lang="en-US" altLang="zh-TW" dirty="0"/>
              <a:t>』</a:t>
            </a:r>
            <a:r>
              <a:rPr lang="zh-TW" altLang="en-US" dirty="0"/>
              <a:t>的一邊。</a:t>
            </a:r>
          </a:p>
          <a:p>
            <a:pPr marL="228600" indent="-228600">
              <a:buFont typeface="+mj-lt"/>
              <a:buAutoNum type="arabicParenR"/>
            </a:pPr>
            <a:endParaRPr lang="en-HK" dirty="0"/>
          </a:p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2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zh-CN" altLang="en-US" sz="4000" dirty="0"/>
              <a:t>路加福音</a:t>
            </a:r>
            <a:r>
              <a:rPr lang="en-US" altLang="zh-CN" sz="4000" dirty="0"/>
              <a:t>19</a:t>
            </a:r>
            <a:r>
              <a:rPr lang="zh-CN" altLang="en-US" sz="4000" dirty="0"/>
              <a:t>：</a:t>
            </a:r>
            <a:r>
              <a:rPr lang="en-US" altLang="zh-CN" sz="4000" dirty="0"/>
              <a:t>1-10</a:t>
            </a:r>
          </a:p>
          <a:p>
            <a:r>
              <a:rPr lang="en-US" altLang="zh-CN" sz="3000" dirty="0"/>
              <a:t>2022</a:t>
            </a:r>
            <a:r>
              <a:rPr lang="zh-CN" altLang="en-US" sz="3000" dirty="0"/>
              <a:t>年</a:t>
            </a:r>
            <a:r>
              <a:rPr lang="en-US" altLang="zh-CN" sz="3000" dirty="0"/>
              <a:t>1</a:t>
            </a:r>
            <a:r>
              <a:rPr lang="zh-CN" altLang="en-US" sz="3000" dirty="0"/>
              <a:t>月</a:t>
            </a:r>
            <a:r>
              <a:rPr lang="en-US" altLang="zh-CN" sz="3000" dirty="0"/>
              <a:t>8</a:t>
            </a:r>
            <a:r>
              <a:rPr lang="zh-CN" altLang="en-US" sz="3000" dirty="0"/>
              <a:t>、</a:t>
            </a:r>
            <a:r>
              <a:rPr lang="en-US" altLang="zh-CN" sz="3000" dirty="0"/>
              <a:t>9</a:t>
            </a:r>
            <a:r>
              <a:rPr lang="zh-CN" altLang="en-US" sz="3000" dirty="0"/>
              <a:t>日</a:t>
            </a:r>
            <a:endParaRPr lang="en-US" altLang="zh-CN" sz="3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回應召命，開放神家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BC184-9B0D-4999-A66A-A39B7D5A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上文、下理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C55F53-A0DF-4082-AD23-0FF21E379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上文</a:t>
            </a:r>
          </a:p>
          <a:p>
            <a:pPr lvl="1"/>
            <a:r>
              <a:rPr lang="zh-TW" altLang="en-US" dirty="0"/>
              <a:t>往耶路撒冷途中：醫治了巴底買（</a:t>
            </a:r>
            <a:r>
              <a:rPr lang="en-US" altLang="zh-TW" dirty="0"/>
              <a:t>2021</a:t>
            </a:r>
            <a:r>
              <a:rPr lang="zh-TW" altLang="en-US" dirty="0"/>
              <a:t>年</a:t>
            </a:r>
            <a:r>
              <a:rPr lang="en-US" altLang="zh-TW" dirty="0"/>
              <a:t>12</a:t>
            </a:r>
            <a:r>
              <a:rPr lang="zh-TW" altLang="en-US" dirty="0"/>
              <a:t>月</a:t>
            </a:r>
            <a:r>
              <a:rPr lang="en-US" altLang="zh-TW" dirty="0"/>
              <a:t>19</a:t>
            </a:r>
            <a:r>
              <a:rPr lang="zh-TW" altLang="en-US" dirty="0"/>
              <a:t>日講道）。</a:t>
            </a:r>
            <a:r>
              <a:rPr lang="en-US" altLang="zh-TW" dirty="0"/>
              <a:t>『</a:t>
            </a:r>
            <a:r>
              <a:rPr lang="zh-TW" altLang="en-US" dirty="0"/>
              <a:t>要我為你做什麼？</a:t>
            </a:r>
            <a:r>
              <a:rPr lang="en-US" altLang="zh-TW" dirty="0"/>
              <a:t>』</a:t>
            </a:r>
          </a:p>
          <a:p>
            <a:r>
              <a:rPr lang="zh-TW" altLang="en-US" dirty="0"/>
              <a:t>下理</a:t>
            </a:r>
          </a:p>
          <a:p>
            <a:pPr lvl="1"/>
            <a:r>
              <a:rPr lang="zh-TW" altLang="en-US" dirty="0"/>
              <a:t>十錠銀子的比喻 </a:t>
            </a:r>
            <a:endParaRPr lang="en-US" altLang="zh-TW" dirty="0"/>
          </a:p>
          <a:p>
            <a:pPr lvl="1"/>
            <a:r>
              <a:rPr lang="zh-TW" altLang="en-US" dirty="0"/>
              <a:t>進入耶路撒冷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09942-E81E-490D-A0E1-7B385A30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知、行合一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80ED0-B587-4B48-B404-90C4930E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耶穌進了耶利哥，正經過的時候，</a:t>
            </a:r>
            <a:r>
              <a:rPr lang="en-US" altLang="zh-TW" dirty="0"/>
              <a:t>2 </a:t>
            </a:r>
            <a:r>
              <a:rPr lang="zh-TW" altLang="en-US" dirty="0"/>
              <a:t>有一個人名叫撒該，作稅吏長，是個財主。</a:t>
            </a:r>
            <a:r>
              <a:rPr lang="en-US" altLang="zh-TW" dirty="0"/>
              <a:t>3 </a:t>
            </a:r>
            <a:r>
              <a:rPr lang="zh-TW" altLang="en-US" dirty="0"/>
              <a:t>他要看看耶穌是怎樣的人；只因人多，他的身量又矮，所以不得看見，</a:t>
            </a:r>
            <a:r>
              <a:rPr lang="en-US" altLang="zh-TW" dirty="0"/>
              <a:t>4 </a:t>
            </a:r>
            <a:r>
              <a:rPr lang="zh-TW" altLang="en-US" dirty="0"/>
              <a:t>就跑到前頭，爬上桑樹，要看耶穌，因為耶穌必從那裏經過。</a:t>
            </a:r>
            <a:r>
              <a:rPr lang="zh-CN" altLang="en-US" dirty="0"/>
              <a:t>（路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1-4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2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09942-E81E-490D-A0E1-7B385A30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看到需要，願意呼召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80ED0-B587-4B48-B404-90C4930E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5 </a:t>
            </a:r>
            <a:r>
              <a:rPr lang="zh-TW" altLang="en-US" dirty="0"/>
              <a:t>耶穌到了那裏，抬頭一看，對他說：「撒該，快下來！今天我必住在你家裏。」</a:t>
            </a:r>
            <a:r>
              <a:rPr lang="en-US" altLang="zh-TW" dirty="0"/>
              <a:t>6 </a:t>
            </a:r>
            <a:r>
              <a:rPr lang="zh-TW" altLang="en-US" dirty="0"/>
              <a:t>他就急忙下來，歡歡喜喜地接待耶穌。</a:t>
            </a:r>
            <a:r>
              <a:rPr lang="en-US" altLang="zh-TW" dirty="0"/>
              <a:t>7 </a:t>
            </a:r>
            <a:r>
              <a:rPr lang="zh-TW" altLang="en-US" dirty="0"/>
              <a:t>眾人看見，都私下議論說：「他竟到罪人家裏去住宿。」</a:t>
            </a:r>
            <a:r>
              <a:rPr lang="zh-CN" altLang="en-US" dirty="0"/>
              <a:t>（路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5-7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00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09942-E81E-490D-A0E1-7B385A30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回應呼召，恩臨這家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80ED0-B587-4B48-B404-90C4930E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8 </a:t>
            </a:r>
            <a:r>
              <a:rPr lang="zh-TW" altLang="en-US" dirty="0"/>
              <a:t>撒該站著對主說：「主啊，我把所有的一半給窮人；我若訛詐了誰，就還他四倍。」</a:t>
            </a:r>
            <a:r>
              <a:rPr lang="en-US" altLang="zh-TW" dirty="0"/>
              <a:t>9 </a:t>
            </a:r>
            <a:r>
              <a:rPr lang="zh-TW" altLang="en-US" dirty="0"/>
              <a:t>耶穌說：「今天救恩到了這家，因為他也是亞伯拉罕的子孫。</a:t>
            </a:r>
            <a:r>
              <a:rPr lang="en-US" altLang="zh-TW" dirty="0"/>
              <a:t>10 </a:t>
            </a:r>
            <a:r>
              <a:rPr lang="zh-TW" altLang="en-US" dirty="0"/>
              <a:t>人子來，為要尋找、拯救失喪的人。」</a:t>
            </a:r>
            <a:r>
              <a:rPr lang="zh-CN" altLang="en-US" dirty="0"/>
              <a:t>（路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9-10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9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09942-E81E-490D-A0E1-7B385A30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聯絡合式</a:t>
            </a:r>
            <a:r>
              <a:rPr lang="zh-CN" altLang="en-US" dirty="0">
                <a:latin typeface="+mj-ea"/>
              </a:rPr>
              <a:t>，</a:t>
            </a:r>
            <a:r>
              <a:rPr lang="zh-TW" altLang="en-US" dirty="0">
                <a:latin typeface="+mj-ea"/>
              </a:rPr>
              <a:t>同被建造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D80ED0-B587-4B48-B404-90C4930E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>
                <a:latin typeface="+mj-ea"/>
              </a:rPr>
              <a:t>19</a:t>
            </a:r>
            <a:r>
              <a:rPr lang="en-US" altLang="zh-TW" dirty="0">
                <a:latin typeface="+mj-ea"/>
              </a:rPr>
              <a:t> </a:t>
            </a:r>
            <a:r>
              <a:rPr lang="zh-TW" altLang="en-US" dirty="0">
                <a:latin typeface="+mj-ea"/>
              </a:rPr>
              <a:t>這樣，你們不再作外人和客旅，是與聖徒同國，是上帝家裏的人了；</a:t>
            </a:r>
            <a:r>
              <a:rPr lang="en-US" altLang="zh-TW" baseline="30000" dirty="0">
                <a:latin typeface="+mj-ea"/>
              </a:rPr>
              <a:t>20</a:t>
            </a:r>
            <a:r>
              <a:rPr lang="en-US" altLang="zh-TW" dirty="0">
                <a:latin typeface="+mj-ea"/>
              </a:rPr>
              <a:t> </a:t>
            </a:r>
            <a:r>
              <a:rPr lang="zh-TW" altLang="en-US" dirty="0">
                <a:latin typeface="+mj-ea"/>
              </a:rPr>
              <a:t>並且被建造在使徒和先知的根基上，有基督耶穌自己為房角石，</a:t>
            </a:r>
            <a:r>
              <a:rPr lang="en-US" altLang="zh-TW" b="1" baseline="30000" dirty="0">
                <a:latin typeface="+mj-ea"/>
              </a:rPr>
              <a:t>21</a:t>
            </a:r>
            <a:r>
              <a:rPr lang="en-US" altLang="zh-TW" b="1" dirty="0">
                <a:latin typeface="+mj-ea"/>
              </a:rPr>
              <a:t> </a:t>
            </a:r>
            <a:r>
              <a:rPr lang="zh-TW" altLang="en-US" b="1" dirty="0">
                <a:latin typeface="+mj-ea"/>
              </a:rPr>
              <a:t>各房靠他聯絡得合式，漸漸成為主的聖殿。</a:t>
            </a:r>
            <a:r>
              <a:rPr lang="en-US" altLang="zh-TW" b="1" baseline="30000" dirty="0">
                <a:latin typeface="+mj-ea"/>
              </a:rPr>
              <a:t>22</a:t>
            </a:r>
            <a:r>
              <a:rPr lang="en-US" altLang="zh-TW" b="1" dirty="0">
                <a:latin typeface="+mj-ea"/>
              </a:rPr>
              <a:t> </a:t>
            </a:r>
            <a:r>
              <a:rPr lang="zh-TW" altLang="en-US" b="1" dirty="0">
                <a:latin typeface="+mj-ea"/>
              </a:rPr>
              <a:t>你們也靠他同被建造，成為上帝藉著聖靈居住的所在。</a:t>
            </a:r>
            <a:r>
              <a:rPr lang="en-US" altLang="zh-TW" dirty="0">
                <a:latin typeface="+mj-ea"/>
              </a:rPr>
              <a:t>(</a:t>
            </a:r>
            <a:r>
              <a:rPr lang="zh-CN" altLang="en-US" dirty="0">
                <a:latin typeface="+mj-ea"/>
              </a:rPr>
              <a:t>弗</a:t>
            </a:r>
            <a:r>
              <a:rPr lang="en-US" altLang="zh-CN" dirty="0">
                <a:latin typeface="+mj-ea"/>
              </a:rPr>
              <a:t>2</a:t>
            </a:r>
            <a:r>
              <a:rPr lang="zh-CN" altLang="en-US" dirty="0">
                <a:latin typeface="+mj-ea"/>
              </a:rPr>
              <a:t>：</a:t>
            </a:r>
            <a:r>
              <a:rPr lang="en-US" altLang="zh-CN" dirty="0">
                <a:latin typeface="+mj-ea"/>
              </a:rPr>
              <a:t>19-22</a:t>
            </a:r>
            <a:r>
              <a:rPr lang="zh-CN" altLang="en-US" dirty="0">
                <a:latin typeface="+mj-ea"/>
              </a:rPr>
              <a:t>）</a:t>
            </a:r>
            <a:endParaRPr lang="en-HK" altLang="zh-CN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3118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CED6F-4834-4366-B49F-E1C94443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回應召命，開放神家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E0F9F8-9331-4276-B2DF-A154D7C47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回應召命：</a:t>
            </a:r>
            <a:endParaRPr lang="en-HK" altLang="zh-CN" dirty="0"/>
          </a:p>
          <a:p>
            <a:pPr lvl="1"/>
            <a:r>
              <a:rPr lang="zh-CN" altLang="en-US" dirty="0"/>
              <a:t>未找到召命？！</a:t>
            </a:r>
            <a:endParaRPr lang="en-US" altLang="zh-CN" dirty="0"/>
          </a:p>
          <a:p>
            <a:pPr lvl="1"/>
            <a:r>
              <a:rPr lang="zh-CN" altLang="en-US" dirty="0"/>
              <a:t>盡做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清楚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/>
              <a:t>回應</a:t>
            </a:r>
            <a:endParaRPr lang="en-US" altLang="zh-CN" dirty="0"/>
          </a:p>
          <a:p>
            <a:pPr lvl="1"/>
            <a:r>
              <a:rPr lang="en-US" altLang="zh-CN" dirty="0"/>
              <a:t>『</a:t>
            </a:r>
            <a:r>
              <a:rPr lang="zh-CN" altLang="en-US" dirty="0"/>
              <a:t>恩典</a:t>
            </a:r>
            <a:r>
              <a:rPr lang="en-US" altLang="zh-CN" dirty="0"/>
              <a:t>-</a:t>
            </a:r>
            <a:r>
              <a:rPr lang="zh-CN" altLang="en-US" dirty="0"/>
              <a:t>事奉</a:t>
            </a:r>
            <a:r>
              <a:rPr lang="en-US" altLang="zh-CN" dirty="0"/>
              <a:t>』</a:t>
            </a:r>
            <a:r>
              <a:rPr lang="zh-CN" altLang="en-US" dirty="0"/>
              <a:t>的循環</a:t>
            </a:r>
            <a:endParaRPr lang="zh-TW" altLang="en-US" dirty="0"/>
          </a:p>
          <a:p>
            <a:r>
              <a:rPr lang="zh-TW" altLang="en-US" dirty="0"/>
              <a:t>開放</a:t>
            </a:r>
            <a:r>
              <a:rPr lang="zh-CN" altLang="en-US" dirty="0"/>
              <a:t>神家：</a:t>
            </a:r>
            <a:endParaRPr lang="en-HK" altLang="zh-TW" dirty="0"/>
          </a:p>
          <a:p>
            <a:pPr lvl="1"/>
            <a:r>
              <a:rPr lang="zh-CN" altLang="en-US" dirty="0"/>
              <a:t>開放教會，</a:t>
            </a:r>
            <a:r>
              <a:rPr lang="zh-TW" altLang="en-US" dirty="0"/>
              <a:t>開放自己</a:t>
            </a:r>
            <a:r>
              <a:rPr lang="zh-CN" altLang="en-US" dirty="0"/>
              <a:t>（心意更新）</a:t>
            </a:r>
            <a:endParaRPr lang="en-HK" altLang="zh-CN" dirty="0"/>
          </a:p>
          <a:p>
            <a:pPr lvl="1"/>
            <a:r>
              <a:rPr lang="zh-CN" altLang="en-US" dirty="0"/>
              <a:t>像撒該，像巴底買。。。</a:t>
            </a:r>
            <a:endParaRPr lang="en-HK" altLang="zh-CN" dirty="0"/>
          </a:p>
          <a:p>
            <a:pPr lvl="1"/>
            <a:endParaRPr lang="zh-TW" altLang="en-US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37132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FD56D-C6A7-4D77-A85E-B01B627B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15952"/>
            <a:ext cx="9384274" cy="1451888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奉行真道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HK" altLang="zh-CN" dirty="0"/>
              <a:t>Sent Forth by God’s Blessing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D195F5-7D17-48CB-A364-4609AC34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2072640"/>
            <a:ext cx="9384273" cy="424676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dirty="0"/>
              <a:t>齊心承認主名，領受祝福差遣，神眾子民出發，離開主聖殿。</a:t>
            </a:r>
          </a:p>
          <a:p>
            <a:pPr marL="0" indent="0">
              <a:buNone/>
            </a:pPr>
            <a:r>
              <a:rPr lang="zh-TW" altLang="en-US" dirty="0"/>
              <a:t>享受靈宴完畢，善德將要伸延，聚會領受教訓，生活中實踐。</a:t>
            </a:r>
          </a:p>
          <a:p>
            <a:pPr marL="0" indent="0">
              <a:buNone/>
            </a:pPr>
            <a:r>
              <a:rPr lang="zh-TW" altLang="en-US" dirty="0"/>
              <a:t>聖道所撒種子，落在飢渴心田，必開花結果實，榮神且益人。</a:t>
            </a:r>
          </a:p>
          <a:p>
            <a:pPr marL="0" indent="0">
              <a:buNone/>
            </a:pPr>
            <a:r>
              <a:rPr lang="zh-TW" altLang="en-US" dirty="0"/>
              <a:t>受主鴻恩激勵，更被主愛結連，努力拓展神國，讓主旨實現。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頌讚感恩獻呈，父神永活上主，我們一起面對，每天的事務。</a:t>
            </a:r>
          </a:p>
          <a:p>
            <a:pPr marL="0" indent="0">
              <a:buNone/>
            </a:pPr>
            <a:r>
              <a:rPr lang="zh-TW" altLang="en-US" dirty="0"/>
              <a:t>隨時分享信仰，愛中互相關心，肢體真誠相待，遍萬族萬民。</a:t>
            </a:r>
          </a:p>
          <a:p>
            <a:pPr marL="0" indent="0">
              <a:buNone/>
            </a:pPr>
            <a:r>
              <a:rPr lang="zh-TW" altLang="en-US" dirty="0"/>
              <a:t>同享豐富恩筵，同隨真光前行，我們主內合一，共享祂生命。</a:t>
            </a:r>
          </a:p>
          <a:p>
            <a:pPr marL="0" indent="0">
              <a:buNone/>
            </a:pPr>
            <a:r>
              <a:rPr lang="zh-TW" altLang="en-US" dirty="0"/>
              <a:t>願望一切生靈，齊來感謝歌頌，榮耀歸主基督，同高舉聖名。</a:t>
            </a:r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71057999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275</TotalTime>
  <Words>2115</Words>
  <Application>Microsoft Office PowerPoint</Application>
  <PresentationFormat>自訂</PresentationFormat>
  <Paragraphs>136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1_Wisp</vt:lpstr>
      <vt:lpstr>回應召命，開放神家</vt:lpstr>
      <vt:lpstr>上文、下理</vt:lpstr>
      <vt:lpstr>知、行合一</vt:lpstr>
      <vt:lpstr>看到需要，願意呼召</vt:lpstr>
      <vt:lpstr>回應呼召，恩臨這家</vt:lpstr>
      <vt:lpstr>聯絡合式，同被建造</vt:lpstr>
      <vt:lpstr>回應召命，開放神家</vt:lpstr>
      <vt:lpstr>奉行真道  Sent Forth by God’s Blessing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12</cp:revision>
  <dcterms:created xsi:type="dcterms:W3CDTF">2022-01-05T15:58:49Z</dcterms:created>
  <dcterms:modified xsi:type="dcterms:W3CDTF">2022-01-08T08:52:58Z</dcterms:modified>
</cp:coreProperties>
</file>