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22"/>
  </p:notesMasterIdLst>
  <p:sldIdLst>
    <p:sldId id="330" r:id="rId3"/>
    <p:sldId id="341" r:id="rId4"/>
    <p:sldId id="342" r:id="rId5"/>
    <p:sldId id="333" r:id="rId6"/>
    <p:sldId id="334" r:id="rId7"/>
    <p:sldId id="335" r:id="rId8"/>
    <p:sldId id="339" r:id="rId9"/>
    <p:sldId id="336" r:id="rId10"/>
    <p:sldId id="338" r:id="rId11"/>
    <p:sldId id="344" r:id="rId12"/>
    <p:sldId id="345" r:id="rId13"/>
    <p:sldId id="346" r:id="rId14"/>
    <p:sldId id="347" r:id="rId15"/>
    <p:sldId id="348" r:id="rId16"/>
    <p:sldId id="349" r:id="rId17"/>
    <p:sldId id="350" r:id="rId18"/>
    <p:sldId id="351" r:id="rId19"/>
    <p:sldId id="352" r:id="rId20"/>
    <p:sldId id="353" r:id="rId21"/>
  </p:sldIdLst>
  <p:sldSz cx="17340263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ksiusiu09@gmail.com" initials="c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104"/>
    <a:srgbClr val="005D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7E3D2">
              <a:alpha val="5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DF6DA"/>
              </a:solidFill>
              <a:prstDash val="solid"/>
              <a:miter lim="400000"/>
            </a:ln>
          </a:right>
          <a:top>
            <a:ln w="12700" cap="flat">
              <a:solidFill>
                <a:srgbClr val="FDF6DA"/>
              </a:solidFill>
              <a:prstDash val="solid"/>
              <a:miter lim="400000"/>
            </a:ln>
          </a:top>
          <a:bottom>
            <a:ln w="12700" cap="flat">
              <a:solidFill>
                <a:srgbClr val="FDF6DA"/>
              </a:solidFill>
              <a:prstDash val="solid"/>
              <a:miter lim="400000"/>
            </a:ln>
          </a:bottom>
          <a:insideH>
            <a:ln w="12700" cap="flat">
              <a:solidFill>
                <a:srgbClr val="FDF6D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5C69B"/>
          </a:solidFill>
        </a:fill>
      </a:tcStyle>
    </a:firstCol>
    <a:lastRow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DF6DA"/>
              </a:solidFill>
              <a:prstDash val="solid"/>
              <a:miter lim="400000"/>
            </a:ln>
          </a:bottom>
          <a:insideH>
            <a:ln w="12700" cap="flat">
              <a:solidFill>
                <a:srgbClr val="FDF6D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C9D69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BDBBB3"/>
              </a:solidFill>
              <a:prstDash val="solid"/>
              <a:miter lim="400000"/>
            </a:ln>
          </a:left>
          <a:right>
            <a:ln w="12700" cap="flat">
              <a:solidFill>
                <a:srgbClr val="BDBBB3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BDBBB3"/>
              </a:solidFill>
              <a:prstDash val="solid"/>
              <a:miter lim="400000"/>
            </a:ln>
          </a:insideV>
        </a:tcBdr>
        <a:fill>
          <a:solidFill>
            <a:srgbClr val="E7E3D2"/>
          </a:solidFill>
        </a:fill>
      </a:tcStyle>
    </a:wholeTbl>
    <a:band2H>
      <a:tcTxStyle/>
      <a:tcStyle>
        <a:tcBdr/>
        <a:fill>
          <a:solidFill>
            <a:srgbClr val="F6F2E5"/>
          </a:solidFill>
        </a:fill>
      </a:tcStyle>
    </a:band2H>
    <a:firstCo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solidFill>
                <a:srgbClr val="A5A59F"/>
              </a:solidFill>
              <a:prstDash val="solid"/>
              <a:miter lim="400000"/>
            </a:ln>
          </a:insideV>
        </a:tcBdr>
        <a:fill>
          <a:solidFill>
            <a:srgbClr val="D3CDB7"/>
          </a:solidFill>
        </a:fill>
      </a:tcStyle>
    </a:firstCol>
    <a:lastRow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solidFill>
                <a:srgbClr val="A5A59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8E755A"/>
              </a:solidFill>
              <a:prstDash val="solid"/>
              <a:miter lim="400000"/>
            </a:ln>
          </a:left>
          <a:right>
            <a:ln w="12700" cap="flat">
              <a:solidFill>
                <a:srgbClr val="8E755A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8E755A"/>
              </a:solidFill>
              <a:prstDash val="solid"/>
              <a:miter lim="400000"/>
            </a:ln>
          </a:insideH>
          <a:insideV>
            <a:ln w="12700" cap="flat">
              <a:solidFill>
                <a:srgbClr val="8E755A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Ref idx="maj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DBBB3"/>
              </a:solidFill>
              <a:prstDash val="solid"/>
              <a:miter lim="400000"/>
            </a:ln>
          </a:top>
          <a:bottom>
            <a:ln w="12700" cap="flat">
              <a:solidFill>
                <a:srgbClr val="BDBBB3"/>
              </a:solidFill>
              <a:prstDash val="solid"/>
              <a:miter lim="400000"/>
            </a:ln>
          </a:bottom>
          <a:insideH>
            <a:ln w="12700" cap="flat">
              <a:solidFill>
                <a:srgbClr val="BDBBB3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3DA"/>
          </a:solidFill>
        </a:fill>
      </a:tcStyle>
    </a:wholeTbl>
    <a:band2H>
      <a:tcTxStyle/>
      <a:tcStyle>
        <a:tcBdr/>
        <a:fill>
          <a:solidFill>
            <a:srgbClr val="F9F5E8"/>
          </a:solidFill>
        </a:fill>
      </a:tcStyle>
    </a:band2H>
    <a:firstCo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5D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DBBB3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4D616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BDBBB3"/>
              </a:solidFill>
              <a:prstDash val="solid"/>
              <a:miter lim="400000"/>
            </a:ln>
          </a:bottom>
          <a:insideH>
            <a:ln w="12700" cap="flat">
              <a:solidFill>
                <a:srgbClr val="657477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FECE2"/>
          </a:solidFill>
        </a:fill>
      </a:tcStyle>
    </a:wholeTbl>
    <a:band2H>
      <a:tcTxStyle/>
      <a:tcStyle>
        <a:tcBdr/>
        <a:fill>
          <a:solidFill>
            <a:srgbClr val="FFFBF1"/>
          </a:solidFill>
        </a:fill>
      </a:tcStyle>
    </a:band2H>
    <a:firstCo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A29A85"/>
              </a:solidFill>
              <a:prstDash val="solid"/>
              <a:miter lim="400000"/>
            </a:ln>
          </a:right>
          <a:top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4D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29A85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A29A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A29A85"/>
              </a:solidFill>
              <a:prstDash val="solid"/>
              <a:miter lim="400000"/>
            </a:ln>
          </a:bottom>
          <a:insideH>
            <a:ln w="12700" cap="flat">
              <a:solidFill>
                <a:srgbClr val="A29A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33BA23B1-9221-436E-865A-0063620EA4FD}" styleName="">
    <a:tblBg/>
    <a:wholeTb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2C0">
              <a:alpha val="50000"/>
            </a:srgbClr>
          </a:solidFill>
        </a:fill>
      </a:tcStyle>
    </a:wholeTbl>
    <a:band2H>
      <a:tcTxStyle/>
      <a:tcStyle>
        <a:tcBdr/>
        <a:fill>
          <a:solidFill>
            <a:srgbClr val="E9E7DC"/>
          </a:solidFill>
        </a:fill>
      </a:tcStyle>
    </a:band2H>
    <a:firstCo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5BEAA"/>
          </a:solidFill>
        </a:fill>
      </a:tcStyle>
    </a:firstCol>
    <a:lastRow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2C0">
              <a:alpha val="25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28C7D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DBD2B2"/>
              </a:solidFill>
              <a:prstDash val="solid"/>
              <a:miter lim="400000"/>
            </a:ln>
          </a:top>
          <a:bottom>
            <a:ln w="12700" cap="flat">
              <a:solidFill>
                <a:srgbClr val="DBD2B2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DF9ED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606060"/>
        </a:fontRef>
        <a:srgbClr val="606060"/>
      </a:tcTxStyle>
      <a:tcStyle>
        <a:tcBdr>
          <a:left>
            <a:ln w="25400" cap="flat">
              <a:solidFill>
                <a:srgbClr val="C6BB94"/>
              </a:solidFill>
              <a:prstDash val="solid"/>
              <a:miter lim="400000"/>
            </a:ln>
          </a:left>
          <a:right>
            <a:ln w="25400" cap="flat">
              <a:solidFill>
                <a:srgbClr val="C6BB94"/>
              </a:solidFill>
              <a:prstDash val="solid"/>
              <a:miter lim="400000"/>
            </a:ln>
          </a:right>
          <a:top>
            <a:ln w="12700" cap="flat">
              <a:solidFill>
                <a:srgbClr val="DBD2B2"/>
              </a:solidFill>
              <a:prstDash val="solid"/>
              <a:miter lim="400000"/>
            </a:ln>
          </a:top>
          <a:bottom>
            <a:ln w="12700" cap="flat">
              <a:solidFill>
                <a:srgbClr val="DBD2B2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solidFill>
                <a:srgbClr val="DBD2B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6BB94"/>
              </a:solidFill>
              <a:prstDash val="solid"/>
              <a:miter lim="400000"/>
            </a:ln>
          </a:top>
          <a:bottom>
            <a:ln w="25400" cap="flat">
              <a:solidFill>
                <a:srgbClr val="C6BB94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6BB94"/>
              </a:solidFill>
              <a:prstDash val="solid"/>
              <a:miter lim="400000"/>
            </a:ln>
          </a:top>
          <a:bottom>
            <a:ln w="25400" cap="flat">
              <a:solidFill>
                <a:srgbClr val="C6BB94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-642" y="-114"/>
      </p:cViewPr>
      <p:guideLst>
        <p:guide orient="horz" pos="3072"/>
        <p:guide pos="54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8889289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677354" y="3860800"/>
            <a:ext cx="15985555" cy="203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Line"/>
          <p:cNvSpPr/>
          <p:nvPr/>
        </p:nvSpPr>
        <p:spPr>
          <a:xfrm>
            <a:off x="677354" y="2578100"/>
            <a:ext cx="15996878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52" name="Line"/>
          <p:cNvSpPr/>
          <p:nvPr/>
        </p:nvSpPr>
        <p:spPr>
          <a:xfrm flipV="1">
            <a:off x="677354" y="9245598"/>
            <a:ext cx="15985555" cy="3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53" name="Line"/>
          <p:cNvSpPr/>
          <p:nvPr/>
        </p:nvSpPr>
        <p:spPr>
          <a:xfrm flipV="1">
            <a:off x="677354" y="508001"/>
            <a:ext cx="15985555" cy="1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5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448499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Line"/>
          <p:cNvSpPr/>
          <p:nvPr/>
        </p:nvSpPr>
        <p:spPr>
          <a:xfrm>
            <a:off x="677354" y="2578100"/>
            <a:ext cx="15985555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75" name="Line"/>
          <p:cNvSpPr/>
          <p:nvPr/>
        </p:nvSpPr>
        <p:spPr>
          <a:xfrm flipV="1">
            <a:off x="677354" y="9245598"/>
            <a:ext cx="15985555" cy="3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76" name="Line"/>
          <p:cNvSpPr/>
          <p:nvPr/>
        </p:nvSpPr>
        <p:spPr>
          <a:xfrm flipV="1">
            <a:off x="677354" y="508001"/>
            <a:ext cx="15985555" cy="1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77" name="Image"/>
          <p:cNvSpPr>
            <a:spLocks noGrp="1"/>
          </p:cNvSpPr>
          <p:nvPr>
            <p:ph type="pic" sz="half" idx="21"/>
          </p:nvPr>
        </p:nvSpPr>
        <p:spPr>
          <a:xfrm>
            <a:off x="-1117634" y="2997200"/>
            <a:ext cx="11049338" cy="55245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7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042676" y="2971800"/>
            <a:ext cx="7637167" cy="5524500"/>
          </a:xfrm>
          <a:prstGeom prst="rect">
            <a:avLst/>
          </a:prstGeom>
        </p:spPr>
        <p:txBody>
          <a:bodyPr/>
          <a:lstStyle>
            <a:lvl1pPr marL="368300" indent="-368300">
              <a:spcBef>
                <a:spcPts val="3200"/>
              </a:spcBef>
              <a:buSzPct val="30000"/>
              <a:buBlip>
                <a:blip r:embed="rId2"/>
              </a:buBlip>
              <a:defRPr sz="3000"/>
            </a:lvl1pPr>
            <a:lvl2pPr marL="736600" indent="-368300">
              <a:spcBef>
                <a:spcPts val="3200"/>
              </a:spcBef>
              <a:buSzPct val="30000"/>
              <a:buBlip>
                <a:blip r:embed="rId2"/>
              </a:buBlip>
              <a:defRPr sz="3000"/>
            </a:lvl2pPr>
            <a:lvl3pPr marL="1104900" indent="-368300">
              <a:spcBef>
                <a:spcPts val="3200"/>
              </a:spcBef>
              <a:buSzPct val="30000"/>
              <a:buBlip>
                <a:blip r:embed="rId2"/>
              </a:buBlip>
              <a:defRPr sz="3000"/>
            </a:lvl3pPr>
            <a:lvl4pPr marL="1473200" indent="-368300">
              <a:spcBef>
                <a:spcPts val="3200"/>
              </a:spcBef>
              <a:buSzPct val="30000"/>
              <a:buBlip>
                <a:blip r:embed="rId2"/>
              </a:buBlip>
              <a:defRPr sz="3000"/>
            </a:lvl4pPr>
            <a:lvl5pPr marL="1841500" indent="-368300">
              <a:spcBef>
                <a:spcPts val="3200"/>
              </a:spcBef>
              <a:buSzPct val="30000"/>
              <a:buBlip>
                <a:blip r:embed="rId2"/>
              </a:buBlip>
              <a:defRPr sz="3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0137608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75215650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Image"/>
          <p:cNvSpPr>
            <a:spLocks noGrp="1"/>
          </p:cNvSpPr>
          <p:nvPr>
            <p:ph type="pic" sz="quarter" idx="21"/>
          </p:nvPr>
        </p:nvSpPr>
        <p:spPr>
          <a:xfrm>
            <a:off x="8856404" y="914400"/>
            <a:ext cx="7637167" cy="3820456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6" name="Image"/>
          <p:cNvSpPr>
            <a:spLocks noGrp="1"/>
          </p:cNvSpPr>
          <p:nvPr>
            <p:ph type="pic" sz="quarter" idx="22"/>
          </p:nvPr>
        </p:nvSpPr>
        <p:spPr>
          <a:xfrm>
            <a:off x="8873338" y="4851400"/>
            <a:ext cx="7671034" cy="38354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7" name="Image"/>
          <p:cNvSpPr>
            <a:spLocks noGrp="1"/>
          </p:cNvSpPr>
          <p:nvPr>
            <p:ph type="pic" sz="half" idx="23"/>
          </p:nvPr>
        </p:nvSpPr>
        <p:spPr>
          <a:xfrm>
            <a:off x="829759" y="584200"/>
            <a:ext cx="7433960" cy="8325606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0088362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–Johnny Appleseed"/>
          <p:cNvSpPr txBox="1">
            <a:spLocks noGrp="1"/>
          </p:cNvSpPr>
          <p:nvPr>
            <p:ph type="body" sz="quarter" idx="21"/>
          </p:nvPr>
        </p:nvSpPr>
        <p:spPr>
          <a:xfrm>
            <a:off x="677354" y="5918200"/>
            <a:ext cx="15985555" cy="688907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lnSpc>
                <a:spcPct val="140000"/>
              </a:lnSpc>
              <a:spcBef>
                <a:spcPts val="0"/>
              </a:spcBef>
              <a:buSzTx/>
              <a:buNone/>
              <a:defRPr sz="3000" i="1">
                <a:solidFill>
                  <a:srgbClr val="9D9D9D"/>
                </a:solidFill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106" name="“Type a quote here.”"/>
          <p:cNvSpPr txBox="1">
            <a:spLocks noGrp="1"/>
          </p:cNvSpPr>
          <p:nvPr>
            <p:ph type="body" sz="quarter" idx="22"/>
          </p:nvPr>
        </p:nvSpPr>
        <p:spPr>
          <a:xfrm>
            <a:off x="1693385" y="4248559"/>
            <a:ext cx="13953493" cy="723083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SzTx/>
              <a:buNone/>
              <a:defRPr sz="3600"/>
            </a:lvl1pPr>
          </a:lstStyle>
          <a:p>
            <a:r>
              <a:t>“Type a quote here.” </a:t>
            </a:r>
          </a:p>
        </p:txBody>
      </p:sp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8779404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142761833_2880x1921.jpeg"/>
          <p:cNvSpPr>
            <a:spLocks noGrp="1"/>
          </p:cNvSpPr>
          <p:nvPr>
            <p:ph type="pic" idx="21"/>
          </p:nvPr>
        </p:nvSpPr>
        <p:spPr>
          <a:xfrm>
            <a:off x="-152405" y="0"/>
            <a:ext cx="19497641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17031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Line"/>
          <p:cNvSpPr/>
          <p:nvPr/>
        </p:nvSpPr>
        <p:spPr>
          <a:xfrm>
            <a:off x="677354" y="2578100"/>
            <a:ext cx="15996878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52" name="Line"/>
          <p:cNvSpPr/>
          <p:nvPr/>
        </p:nvSpPr>
        <p:spPr>
          <a:xfrm flipV="1">
            <a:off x="677354" y="9245598"/>
            <a:ext cx="15985555" cy="3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53" name="Line"/>
          <p:cNvSpPr/>
          <p:nvPr/>
        </p:nvSpPr>
        <p:spPr>
          <a:xfrm flipV="1">
            <a:off x="677354" y="508001"/>
            <a:ext cx="15985555" cy="1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5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Line"/>
          <p:cNvSpPr/>
          <p:nvPr/>
        </p:nvSpPr>
        <p:spPr>
          <a:xfrm>
            <a:off x="677354" y="2578100"/>
            <a:ext cx="15985555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63" name="Line"/>
          <p:cNvSpPr/>
          <p:nvPr/>
        </p:nvSpPr>
        <p:spPr>
          <a:xfrm flipV="1">
            <a:off x="677354" y="9245598"/>
            <a:ext cx="15985555" cy="3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64" name="Line"/>
          <p:cNvSpPr/>
          <p:nvPr/>
        </p:nvSpPr>
        <p:spPr>
          <a:xfrm flipV="1">
            <a:off x="677354" y="508001"/>
            <a:ext cx="15985555" cy="1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6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6" name="Body Level One…"/>
          <p:cNvSpPr txBox="1">
            <a:spLocks noGrp="1"/>
          </p:cNvSpPr>
          <p:nvPr>
            <p:ph type="body" idx="1"/>
          </p:nvPr>
        </p:nvSpPr>
        <p:spPr>
          <a:xfrm>
            <a:off x="677354" y="3035300"/>
            <a:ext cx="15985555" cy="57277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Image"/>
          <p:cNvSpPr>
            <a:spLocks noGrp="1"/>
          </p:cNvSpPr>
          <p:nvPr>
            <p:ph type="pic" sz="quarter" idx="21"/>
          </p:nvPr>
        </p:nvSpPr>
        <p:spPr>
          <a:xfrm>
            <a:off x="8856404" y="914400"/>
            <a:ext cx="7637167" cy="3820456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6" name="Image"/>
          <p:cNvSpPr>
            <a:spLocks noGrp="1"/>
          </p:cNvSpPr>
          <p:nvPr>
            <p:ph type="pic" sz="quarter" idx="22"/>
          </p:nvPr>
        </p:nvSpPr>
        <p:spPr>
          <a:xfrm>
            <a:off x="8873338" y="4851400"/>
            <a:ext cx="7671034" cy="38354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7" name="Image"/>
          <p:cNvSpPr>
            <a:spLocks noGrp="1"/>
          </p:cNvSpPr>
          <p:nvPr>
            <p:ph type="pic" sz="half" idx="23"/>
          </p:nvPr>
        </p:nvSpPr>
        <p:spPr>
          <a:xfrm>
            <a:off x="829759" y="584200"/>
            <a:ext cx="7433960" cy="8325606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142761833_2880x1921.jpeg"/>
          <p:cNvSpPr>
            <a:spLocks noGrp="1"/>
          </p:cNvSpPr>
          <p:nvPr>
            <p:ph type="pic" idx="21"/>
          </p:nvPr>
        </p:nvSpPr>
        <p:spPr>
          <a:xfrm>
            <a:off x="-152405" y="0"/>
            <a:ext cx="19497641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ine"/>
          <p:cNvSpPr/>
          <p:nvPr/>
        </p:nvSpPr>
        <p:spPr>
          <a:xfrm>
            <a:off x="677354" y="5181600"/>
            <a:ext cx="15985555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4" name="Title Text"/>
          <p:cNvSpPr txBox="1">
            <a:spLocks noGrp="1"/>
          </p:cNvSpPr>
          <p:nvPr>
            <p:ph type="title"/>
          </p:nvPr>
        </p:nvSpPr>
        <p:spPr>
          <a:xfrm>
            <a:off x="677354" y="3009900"/>
            <a:ext cx="15985555" cy="203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77354" y="5562600"/>
            <a:ext cx="15985555" cy="8255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1pPr>
            <a:lvl2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2pPr>
            <a:lvl3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3pPr>
            <a:lvl4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4pPr>
            <a:lvl5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6246886" y="8763000"/>
            <a:ext cx="375103" cy="37959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408996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677354" y="3860800"/>
            <a:ext cx="15985555" cy="203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4479093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Image"/>
          <p:cNvSpPr>
            <a:spLocks noGrp="1"/>
          </p:cNvSpPr>
          <p:nvPr>
            <p:ph type="pic" sz="half" idx="21"/>
          </p:nvPr>
        </p:nvSpPr>
        <p:spPr>
          <a:xfrm>
            <a:off x="9076544" y="596900"/>
            <a:ext cx="7433960" cy="8325606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xfrm>
            <a:off x="677354" y="2400300"/>
            <a:ext cx="7772637" cy="6070600"/>
          </a:xfrm>
          <a:prstGeom prst="rect">
            <a:avLst/>
          </a:prstGeom>
        </p:spPr>
        <p:txBody>
          <a:bodyPr anchor="t"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77354" y="1168400"/>
            <a:ext cx="7772637" cy="8382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1pPr>
            <a:lvl2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2pPr>
            <a:lvl3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3pPr>
            <a:lvl4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4pPr>
            <a:lvl5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4229291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11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"/>
          <p:cNvSpPr/>
          <p:nvPr/>
        </p:nvSpPr>
        <p:spPr>
          <a:xfrm flipV="1">
            <a:off x="677354" y="9245598"/>
            <a:ext cx="15985555" cy="3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3" name="Line"/>
          <p:cNvSpPr/>
          <p:nvPr/>
        </p:nvSpPr>
        <p:spPr>
          <a:xfrm flipV="1">
            <a:off x="677354" y="508001"/>
            <a:ext cx="15985555" cy="1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677354" y="977900"/>
            <a:ext cx="15985555" cy="778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>
              <a:buBlip>
                <a:blip r:embed="rId9"/>
              </a:buBlip>
            </a:lvl1pPr>
            <a:lvl2pPr>
              <a:buBlip>
                <a:blip r:embed="rId9"/>
              </a:buBlip>
            </a:lvl2pPr>
            <a:lvl3pPr>
              <a:buBlip>
                <a:blip r:embed="rId9"/>
              </a:buBlip>
            </a:lvl3pPr>
            <a:lvl4pPr>
              <a:buBlip>
                <a:blip r:embed="rId9"/>
              </a:buBlip>
            </a:lvl4pPr>
            <a:lvl5pPr>
              <a:buBlip>
                <a:blip r:embed="rId9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Title Text"/>
          <p:cNvSpPr txBox="1">
            <a:spLocks noGrp="1"/>
          </p:cNvSpPr>
          <p:nvPr>
            <p:ph type="title"/>
          </p:nvPr>
        </p:nvSpPr>
        <p:spPr>
          <a:xfrm>
            <a:off x="677354" y="596900"/>
            <a:ext cx="15985555" cy="190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6263820" y="8763000"/>
            <a:ext cx="375103" cy="37959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3" r:id="rId2"/>
    <p:sldLayoutId id="2147483654" r:id="rId3"/>
    <p:sldLayoutId id="2147483656" r:id="rId4"/>
    <p:sldLayoutId id="2147483657" r:id="rId5"/>
    <p:sldLayoutId id="2147483659" r:id="rId6"/>
  </p:sldLayoutIdLst>
  <p:transition spd="med"/>
  <p:txStyles>
    <p:titleStyle>
      <a:lvl1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1pPr>
      <a:lvl2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2pPr>
      <a:lvl3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3pPr>
      <a:lvl4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4pPr>
      <a:lvl5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5pPr>
      <a:lvl6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6pPr>
      <a:lvl7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7pPr>
      <a:lvl8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8pPr>
      <a:lvl9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9pPr>
    </p:titleStyle>
    <p:bodyStyle>
      <a:lvl1pPr marL="4191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9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1pPr>
      <a:lvl2pPr marL="8382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9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2pPr>
      <a:lvl3pPr marL="12573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9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3pPr>
      <a:lvl4pPr marL="16764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9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4pPr>
      <a:lvl5pPr marL="20955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9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5pPr>
      <a:lvl6pPr marL="25146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9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6pPr>
      <a:lvl7pPr marL="29337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9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7pPr>
      <a:lvl8pPr marL="33528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9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8pPr>
      <a:lvl9pPr marL="37719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9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"/>
          <p:cNvSpPr/>
          <p:nvPr/>
        </p:nvSpPr>
        <p:spPr>
          <a:xfrm flipV="1">
            <a:off x="677354" y="9245598"/>
            <a:ext cx="15985555" cy="3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3" name="Line"/>
          <p:cNvSpPr/>
          <p:nvPr/>
        </p:nvSpPr>
        <p:spPr>
          <a:xfrm flipV="1">
            <a:off x="677354" y="508001"/>
            <a:ext cx="15985555" cy="1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677354" y="977900"/>
            <a:ext cx="15985555" cy="778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>
              <a:buBlip>
                <a:blip r:embed="rId12"/>
              </a:buBlip>
            </a:lvl1pPr>
            <a:lvl2pPr>
              <a:buBlip>
                <a:blip r:embed="rId12"/>
              </a:buBlip>
            </a:lvl2pPr>
            <a:lvl3pPr>
              <a:buBlip>
                <a:blip r:embed="rId12"/>
              </a:buBlip>
            </a:lvl3pPr>
            <a:lvl4pPr>
              <a:buBlip>
                <a:blip r:embed="rId12"/>
              </a:buBlip>
            </a:lvl4pPr>
            <a:lvl5pPr>
              <a:buBlip>
                <a:blip r:embed="rId12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Title Text"/>
          <p:cNvSpPr txBox="1">
            <a:spLocks noGrp="1"/>
          </p:cNvSpPr>
          <p:nvPr>
            <p:ph type="title"/>
          </p:nvPr>
        </p:nvSpPr>
        <p:spPr>
          <a:xfrm>
            <a:off x="677354" y="596900"/>
            <a:ext cx="15985555" cy="190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6263820" y="8763000"/>
            <a:ext cx="375103" cy="37959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6076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transition spd="med"/>
  <p:txStyles>
    <p:titleStyle>
      <a:lvl1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1pPr>
      <a:lvl2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2pPr>
      <a:lvl3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3pPr>
      <a:lvl4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4pPr>
      <a:lvl5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5pPr>
      <a:lvl6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6pPr>
      <a:lvl7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7pPr>
      <a:lvl8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8pPr>
      <a:lvl9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9pPr>
    </p:titleStyle>
    <p:bodyStyle>
      <a:lvl1pPr marL="4191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2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1pPr>
      <a:lvl2pPr marL="8382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2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2pPr>
      <a:lvl3pPr marL="12573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2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3pPr>
      <a:lvl4pPr marL="16764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2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4pPr>
      <a:lvl5pPr marL="20955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2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5pPr>
      <a:lvl6pPr marL="25146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2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6pPr>
      <a:lvl7pPr marL="29337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2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7pPr>
      <a:lvl8pPr marL="33528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2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8pPr>
      <a:lvl9pPr marL="37719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2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林前四1-2"/>
          <p:cNvSpPr txBox="1">
            <a:spLocks noGrp="1"/>
          </p:cNvSpPr>
          <p:nvPr>
            <p:ph type="title"/>
          </p:nvPr>
        </p:nvSpPr>
        <p:spPr>
          <a:xfrm>
            <a:off x="831056" y="1452127"/>
            <a:ext cx="15678150" cy="1270001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zh-TW" altLang="en-US" sz="4800" dirty="0"/>
              <a:t> </a:t>
            </a:r>
            <a:endParaRPr sz="6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19" name="做管家的榮耀"/>
          <p:cNvSpPr/>
          <p:nvPr/>
        </p:nvSpPr>
        <p:spPr>
          <a:xfrm>
            <a:off x="0" y="-4804"/>
            <a:ext cx="17340263" cy="1270001"/>
          </a:xfrm>
          <a:prstGeom prst="rect">
            <a:avLst/>
          </a:prstGeom>
          <a:solidFill>
            <a:schemeClr val="accent3">
              <a:hueOff val="929958"/>
              <a:satOff val="10247"/>
              <a:lumOff val="-24509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>
              <a:defRPr sz="4500">
                <a:solidFill>
                  <a:srgbClr val="FFFFFF"/>
                </a:solidFill>
              </a:defRPr>
            </a:lvl1pPr>
          </a:lstStyle>
          <a:p>
            <a:pPr lvl="0">
              <a:defRPr/>
            </a:pPr>
            <a:r>
              <a:rPr lang="zh-TW" altLang="en-US" sz="6600" dirty="0"/>
              <a:t>是信仰群體，更是一同事主的群體</a:t>
            </a:r>
            <a:endParaRPr kumimoji="0" lang="zh-TW" altLang="en-US" sz="6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"/>
              <a:sym typeface="Gill Sans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410338"/>
              </p:ext>
            </p:extLst>
          </p:nvPr>
        </p:nvGraphicFramePr>
        <p:xfrm>
          <a:off x="1175657" y="1715458"/>
          <a:ext cx="14782800" cy="5516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99330">
                  <a:extLst>
                    <a:ext uri="{9D8B030D-6E8A-4147-A177-3AD203B41FA5}">
                      <a16:colId xmlns:a16="http://schemas.microsoft.com/office/drawing/2014/main" xmlns="" val="3400310710"/>
                    </a:ext>
                  </a:extLst>
                </a:gridCol>
                <a:gridCol w="7783470">
                  <a:extLst>
                    <a:ext uri="{9D8B030D-6E8A-4147-A177-3AD203B41FA5}">
                      <a16:colId xmlns:a16="http://schemas.microsoft.com/office/drawing/2014/main" xmlns="" val="513270175"/>
                    </a:ext>
                  </a:extLst>
                </a:gridCol>
              </a:tblGrid>
              <a:tr h="808403">
                <a:tc>
                  <a:txBody>
                    <a:bodyPr/>
                    <a:lstStyle/>
                    <a:p>
                      <a:r>
                        <a:rPr lang="zh-TW" altLang="en-US" sz="5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腓利門書</a:t>
                      </a:r>
                      <a:r>
                        <a:rPr lang="zh-TW" altLang="en-US" sz="4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（和修）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584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歌羅西書 第</a:t>
                      </a:r>
                      <a:r>
                        <a:rPr kumimoji="0" lang="en-US" altLang="zh-TW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4</a:t>
                      </a:r>
                      <a:r>
                        <a:rPr kumimoji="0" lang="zh-TW" altLang="en-US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章</a:t>
                      </a:r>
                      <a:r>
                        <a:rPr kumimoji="0" lang="zh-TW" altLang="en-US" sz="4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（和修）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32995500"/>
                  </a:ext>
                </a:extLst>
              </a:tr>
              <a:tr h="4201157">
                <a:tc>
                  <a:txBody>
                    <a:bodyPr/>
                    <a:lstStyle/>
                    <a:p>
                      <a:pPr algn="l">
                        <a:lnSpc>
                          <a:spcPts val="6000"/>
                        </a:lnSpc>
                      </a:pPr>
                      <a:r>
                        <a:rPr kumimoji="0" lang="zh-TW" altLang="en-US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我們所親愛的同工</a:t>
                      </a:r>
                      <a:r>
                        <a:rPr kumimoji="0" lang="zh-TW" altLang="en-US" sz="5000" b="1" i="0" u="sng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腓利門</a:t>
                      </a:r>
                      <a:r>
                        <a:rPr kumimoji="0" lang="zh-TW" altLang="en-US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（</a:t>
                      </a:r>
                      <a:r>
                        <a:rPr kumimoji="0" lang="en-US" altLang="zh-TW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v.1</a:t>
                      </a:r>
                      <a:r>
                        <a:rPr kumimoji="0" lang="zh-TW" altLang="en-US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）</a:t>
                      </a:r>
                      <a:endParaRPr kumimoji="0" lang="en-US" altLang="zh-TW" sz="50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Gill Sans"/>
                      </a:endParaRPr>
                    </a:p>
                    <a:p>
                      <a:pPr algn="l">
                        <a:lnSpc>
                          <a:spcPts val="6000"/>
                        </a:lnSpc>
                      </a:pPr>
                      <a:endParaRPr kumimoji="0" lang="en-US" altLang="zh-TW" sz="50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Gill Sans"/>
                      </a:endParaRPr>
                    </a:p>
                    <a:p>
                      <a:pPr algn="l">
                        <a:lnSpc>
                          <a:spcPts val="6000"/>
                        </a:lnSpc>
                      </a:pPr>
                      <a:r>
                        <a:rPr kumimoji="0" lang="zh-TW" altLang="en-US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我們的戰友（同當兵的）</a:t>
                      </a:r>
                      <a:r>
                        <a:rPr kumimoji="0" lang="zh-TW" altLang="en-US" sz="5000" b="1" i="0" u="sng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亞基布</a:t>
                      </a:r>
                      <a:r>
                        <a:rPr kumimoji="0" lang="zh-TW" altLang="en-US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（</a:t>
                      </a:r>
                      <a:r>
                        <a:rPr kumimoji="0" lang="en-US" altLang="zh-TW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v.2</a:t>
                      </a:r>
                      <a:r>
                        <a:rPr kumimoji="0" lang="zh-TW" altLang="en-US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）</a:t>
                      </a:r>
                      <a:endParaRPr kumimoji="0" lang="en-US" altLang="zh-TW" sz="50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0"/>
                        </a:lnSpc>
                      </a:pPr>
                      <a:endParaRPr kumimoji="0" lang="en-US" altLang="zh-TW" sz="50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Gill Sans"/>
                      </a:endParaRPr>
                    </a:p>
                    <a:p>
                      <a:pPr algn="l">
                        <a:lnSpc>
                          <a:spcPts val="6000"/>
                        </a:lnSpc>
                      </a:pPr>
                      <a:endParaRPr kumimoji="0" lang="en-US" altLang="zh-TW" sz="50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Gill Sans"/>
                      </a:endParaRPr>
                    </a:p>
                    <a:p>
                      <a:pPr algn="l">
                        <a:lnSpc>
                          <a:spcPts val="6000"/>
                        </a:lnSpc>
                      </a:pPr>
                      <a:endParaRPr kumimoji="0" lang="en-US" altLang="zh-TW" sz="50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Gill Sans"/>
                      </a:endParaRPr>
                    </a:p>
                    <a:p>
                      <a:pPr algn="l">
                        <a:lnSpc>
                          <a:spcPts val="6000"/>
                        </a:lnSpc>
                      </a:pPr>
                      <a:r>
                        <a:rPr kumimoji="0" lang="zh-TW" altLang="en-US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你們要對</a:t>
                      </a:r>
                      <a:r>
                        <a:rPr kumimoji="0" lang="zh-TW" altLang="en-US" sz="5000" b="1" i="0" u="sng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亞基布</a:t>
                      </a:r>
                      <a:r>
                        <a:rPr kumimoji="0" lang="zh-TW" altLang="en-US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說：「務要完成你從主所領受的職分。」（</a:t>
                      </a:r>
                      <a:r>
                        <a:rPr kumimoji="0" lang="en-US" altLang="zh-TW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v.17</a:t>
                      </a:r>
                      <a:r>
                        <a:rPr kumimoji="0" lang="zh-TW" altLang="en-US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）</a:t>
                      </a:r>
                      <a:endParaRPr lang="zh-HK" altLang="en-US" sz="50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61029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2244233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小組時間"/>
          <p:cNvSpPr txBox="1">
            <a:spLocks noGrp="1"/>
          </p:cNvSpPr>
          <p:nvPr>
            <p:ph type="title"/>
          </p:nvPr>
        </p:nvSpPr>
        <p:spPr>
          <a:xfrm>
            <a:off x="677354" y="1500554"/>
            <a:ext cx="15985555" cy="100134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zh-TW" altLang="en-US" sz="6000" b="1" dirty="0">
                <a:solidFill>
                  <a:srgbClr val="C87C6D">
                    <a:lumMod val="50000"/>
                  </a:srgbClr>
                </a:solidFill>
              </a:rPr>
              <a:t>由於「人的愛心」</a:t>
            </a:r>
            <a:endParaRPr dirty="0"/>
          </a:p>
        </p:txBody>
      </p:sp>
      <p:sp>
        <p:nvSpPr>
          <p:cNvPr id="305" name="分享過去你「為神奧秘事」而成為別人眼中的怪人經歷。…"/>
          <p:cNvSpPr txBox="1">
            <a:spLocks noGrp="1"/>
          </p:cNvSpPr>
          <p:nvPr>
            <p:ph type="body" sz="half" idx="1"/>
          </p:nvPr>
        </p:nvSpPr>
        <p:spPr>
          <a:xfrm>
            <a:off x="1175656" y="2576639"/>
            <a:ext cx="14020801" cy="528284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just" defTabSz="525779">
              <a:lnSpc>
                <a:spcPts val="75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zh-TW" altLang="en-US" sz="48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腓利門書（和修）</a:t>
            </a:r>
            <a:endParaRPr lang="en-US" altLang="zh-TW" sz="6000" b="1" kern="1200" baseline="30000" dirty="0">
              <a:solidFill>
                <a:srgbClr val="000104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0" indent="0" algn="just" defTabSz="525779">
              <a:lnSpc>
                <a:spcPts val="75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en-US" altLang="zh-TW" sz="6000" b="1" kern="1200" baseline="300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7</a:t>
            </a:r>
            <a:r>
              <a:rPr lang="zh-TW" altLang="en-US" sz="60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弟兄啊，由於你的愛心，我得到極大的快樂和安慰，因為眾聖徒的心從你得到舒暢。</a:t>
            </a:r>
            <a:endParaRPr lang="en-US" altLang="zh-TW" sz="6000" b="1" dirty="0">
              <a:solidFill>
                <a:srgbClr val="000104"/>
              </a:solidFill>
              <a:latin typeface="Gill Sans"/>
            </a:endParaRPr>
          </a:p>
        </p:txBody>
      </p:sp>
      <p:sp>
        <p:nvSpPr>
          <p:cNvPr id="306" name="做管家的榮耀"/>
          <p:cNvSpPr/>
          <p:nvPr/>
        </p:nvSpPr>
        <p:spPr>
          <a:xfrm>
            <a:off x="0" y="-4804"/>
            <a:ext cx="17340263" cy="1270001"/>
          </a:xfrm>
          <a:prstGeom prst="rect">
            <a:avLst/>
          </a:prstGeom>
          <a:solidFill>
            <a:schemeClr val="accent3">
              <a:hueOff val="929958"/>
              <a:satOff val="10247"/>
              <a:lumOff val="-24509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500">
                <a:solidFill>
                  <a:srgbClr val="FFFFFF"/>
                </a:solidFill>
              </a:defRPr>
            </a:lvl1pPr>
          </a:lstStyle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sym typeface="Gill Sans"/>
              </a:rPr>
              <a:t>喜樂</a:t>
            </a:r>
          </a:p>
        </p:txBody>
      </p:sp>
    </p:spTree>
    <p:extLst>
      <p:ext uri="{BB962C8B-B14F-4D97-AF65-F5344CB8AC3E}">
        <p14:creationId xmlns:p14="http://schemas.microsoft.com/office/powerpoint/2010/main" val="2709966436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小組時間"/>
          <p:cNvSpPr txBox="1">
            <a:spLocks noGrp="1"/>
          </p:cNvSpPr>
          <p:nvPr>
            <p:ph type="title"/>
          </p:nvPr>
        </p:nvSpPr>
        <p:spPr>
          <a:xfrm>
            <a:off x="677354" y="1500554"/>
            <a:ext cx="15985555" cy="100134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zh-TW" altLang="en-US" sz="6000" b="1" dirty="0">
                <a:solidFill>
                  <a:srgbClr val="C87C6D">
                    <a:lumMod val="50000"/>
                  </a:srgbClr>
                </a:solidFill>
              </a:rPr>
              <a:t>因著在主裡彼此接納、互相幫助，並一同事主</a:t>
            </a:r>
            <a:endParaRPr dirty="0"/>
          </a:p>
        </p:txBody>
      </p:sp>
      <p:sp>
        <p:nvSpPr>
          <p:cNvPr id="305" name="分享過去你「為神奧秘事」而成為別人眼中的怪人經歷。…"/>
          <p:cNvSpPr txBox="1">
            <a:spLocks noGrp="1"/>
          </p:cNvSpPr>
          <p:nvPr>
            <p:ph type="body" sz="half" idx="1"/>
          </p:nvPr>
        </p:nvSpPr>
        <p:spPr>
          <a:xfrm>
            <a:off x="979715" y="2576638"/>
            <a:ext cx="15131142" cy="656736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just" defTabSz="525779">
              <a:lnSpc>
                <a:spcPts val="75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zh-TW" altLang="en-US" sz="48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腓利門書（和修）</a:t>
            </a:r>
            <a:endParaRPr lang="en-US" altLang="zh-TW" sz="6000" b="1" kern="1200" baseline="30000" dirty="0">
              <a:solidFill>
                <a:srgbClr val="000104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0" lvl="0" indent="0" algn="just" defTabSz="525779">
              <a:lnSpc>
                <a:spcPts val="75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en-US" altLang="zh-TW" sz="6000" b="1" kern="1200" baseline="300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8</a:t>
            </a:r>
            <a:r>
              <a:rPr lang="zh-TW" altLang="en-US" sz="60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雖然我靠著基督能放膽吩咐你做該做的事，</a:t>
            </a:r>
            <a:r>
              <a:rPr lang="en-US" altLang="zh-TW" sz="6000" b="1" kern="1200" baseline="300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9</a:t>
            </a:r>
            <a:r>
              <a:rPr lang="zh-TW" altLang="en-US" sz="60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可是像我這上了年紀的保羅，現在又是為基督耶穌被囚的，寧可憑著愛心求你，</a:t>
            </a:r>
            <a:r>
              <a:rPr lang="en-US" altLang="zh-TW" sz="6000" b="1" kern="1200" baseline="300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10</a:t>
            </a:r>
            <a:r>
              <a:rPr lang="zh-TW" altLang="en-US" sz="60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就是</a:t>
            </a:r>
            <a:r>
              <a:rPr lang="zh-TW" altLang="en-US" sz="6000" b="1" u="sng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為我在捆鎖中所生的兒子阿尼西謀求你</a:t>
            </a:r>
            <a:r>
              <a:rPr lang="zh-TW" altLang="en-US" sz="60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。</a:t>
            </a:r>
            <a:r>
              <a:rPr lang="en-US" altLang="zh-TW" sz="6000" b="1" kern="1200" baseline="300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11</a:t>
            </a:r>
            <a:r>
              <a:rPr lang="zh-TW" altLang="en-US" sz="6000" b="1" u="sng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從前他與你沒有益處，但如今與你我都有益處</a:t>
            </a:r>
            <a:r>
              <a:rPr lang="zh-TW" altLang="en-US" sz="60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。</a:t>
            </a:r>
            <a:endParaRPr lang="en-US" altLang="zh-TW" sz="6000" b="1" dirty="0">
              <a:solidFill>
                <a:srgbClr val="000104"/>
              </a:solidFill>
            </a:endParaRPr>
          </a:p>
        </p:txBody>
      </p:sp>
      <p:sp>
        <p:nvSpPr>
          <p:cNvPr id="306" name="做管家的榮耀"/>
          <p:cNvSpPr/>
          <p:nvPr/>
        </p:nvSpPr>
        <p:spPr>
          <a:xfrm>
            <a:off x="0" y="-4804"/>
            <a:ext cx="17340263" cy="1270001"/>
          </a:xfrm>
          <a:prstGeom prst="rect">
            <a:avLst/>
          </a:prstGeom>
          <a:solidFill>
            <a:schemeClr val="accent3">
              <a:hueOff val="929958"/>
              <a:satOff val="10247"/>
              <a:lumOff val="-24509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500">
                <a:solidFill>
                  <a:srgbClr val="FFFFFF"/>
                </a:solidFill>
              </a:defRPr>
            </a:lvl1pPr>
          </a:lstStyle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sym typeface="Gill Sans"/>
              </a:rPr>
              <a:t>喜樂</a:t>
            </a:r>
          </a:p>
        </p:txBody>
      </p:sp>
    </p:spTree>
    <p:extLst>
      <p:ext uri="{BB962C8B-B14F-4D97-AF65-F5344CB8AC3E}">
        <p14:creationId xmlns:p14="http://schemas.microsoft.com/office/powerpoint/2010/main" val="195173209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小組時間"/>
          <p:cNvSpPr txBox="1">
            <a:spLocks noGrp="1"/>
          </p:cNvSpPr>
          <p:nvPr>
            <p:ph type="title"/>
          </p:nvPr>
        </p:nvSpPr>
        <p:spPr>
          <a:xfrm>
            <a:off x="677354" y="1500554"/>
            <a:ext cx="15985555" cy="100134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zh-TW" altLang="en-US" sz="6000" b="1" dirty="0">
                <a:solidFill>
                  <a:srgbClr val="C87C6D">
                    <a:lumMod val="50000"/>
                  </a:srgbClr>
                </a:solidFill>
              </a:rPr>
              <a:t>因著在主裡彼此接納、互相幫助，並一同事主</a:t>
            </a:r>
            <a:endParaRPr dirty="0"/>
          </a:p>
        </p:txBody>
      </p:sp>
      <p:sp>
        <p:nvSpPr>
          <p:cNvPr id="305" name="分享過去你「為神奧秘事」而成為別人眼中的怪人經歷。…"/>
          <p:cNvSpPr txBox="1">
            <a:spLocks noGrp="1"/>
          </p:cNvSpPr>
          <p:nvPr>
            <p:ph type="body" sz="half" idx="1"/>
          </p:nvPr>
        </p:nvSpPr>
        <p:spPr>
          <a:xfrm>
            <a:off x="1175657" y="2924982"/>
            <a:ext cx="14935201" cy="594879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just" defTabSz="525779">
              <a:lnSpc>
                <a:spcPts val="75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zh-TW" altLang="en-US" sz="48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腓利門書（和修）</a:t>
            </a:r>
            <a:endParaRPr lang="en-US" altLang="zh-TW" sz="6000" b="1" kern="1200" baseline="30000" dirty="0">
              <a:solidFill>
                <a:srgbClr val="000104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0" lvl="0" indent="0" algn="just" defTabSz="525779">
              <a:lnSpc>
                <a:spcPts val="75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en-US" altLang="zh-TW" sz="6000" b="1" kern="1200" baseline="300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12</a:t>
            </a:r>
            <a:r>
              <a:rPr lang="zh-TW" altLang="en-US" sz="60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我現在打發他回到你那裏去，他是我心肝。</a:t>
            </a:r>
            <a:r>
              <a:rPr lang="en-US" altLang="zh-TW" sz="6000" b="1" kern="1200" baseline="300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13</a:t>
            </a:r>
            <a:r>
              <a:rPr lang="zh-TW" altLang="en-US" sz="60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我本來有意將他留下，在我為福音所受的捆鎖中替你伺候我。</a:t>
            </a:r>
            <a:r>
              <a:rPr lang="en-US" altLang="zh-TW" sz="6000" b="1" kern="1200" baseline="300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14</a:t>
            </a:r>
            <a:r>
              <a:rPr lang="zh-TW" altLang="en-US" sz="60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但不知道你的意見，我不願意這樣做，好使你的善行不是出於勉強，而是出於自願。</a:t>
            </a:r>
            <a:endParaRPr lang="en-US" altLang="zh-TW" sz="6000" b="1" dirty="0">
              <a:solidFill>
                <a:srgbClr val="000104"/>
              </a:solidFill>
            </a:endParaRPr>
          </a:p>
        </p:txBody>
      </p:sp>
      <p:sp>
        <p:nvSpPr>
          <p:cNvPr id="306" name="做管家的榮耀"/>
          <p:cNvSpPr/>
          <p:nvPr/>
        </p:nvSpPr>
        <p:spPr>
          <a:xfrm>
            <a:off x="0" y="-4804"/>
            <a:ext cx="17340263" cy="1270001"/>
          </a:xfrm>
          <a:prstGeom prst="rect">
            <a:avLst/>
          </a:prstGeom>
          <a:solidFill>
            <a:schemeClr val="accent3">
              <a:hueOff val="929958"/>
              <a:satOff val="10247"/>
              <a:lumOff val="-24509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500">
                <a:solidFill>
                  <a:srgbClr val="FFFFFF"/>
                </a:solidFill>
              </a:defRPr>
            </a:lvl1pPr>
          </a:lstStyle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sym typeface="Gill Sans"/>
              </a:rPr>
              <a:t>喜樂</a:t>
            </a:r>
          </a:p>
        </p:txBody>
      </p:sp>
    </p:spTree>
    <p:extLst>
      <p:ext uri="{BB962C8B-B14F-4D97-AF65-F5344CB8AC3E}">
        <p14:creationId xmlns:p14="http://schemas.microsoft.com/office/powerpoint/2010/main" val="1782991705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小組時間"/>
          <p:cNvSpPr txBox="1">
            <a:spLocks noGrp="1"/>
          </p:cNvSpPr>
          <p:nvPr>
            <p:ph type="title"/>
          </p:nvPr>
        </p:nvSpPr>
        <p:spPr>
          <a:xfrm>
            <a:off x="677354" y="1500554"/>
            <a:ext cx="15985555" cy="100134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zh-TW" altLang="en-US" sz="6000" b="1" dirty="0">
                <a:solidFill>
                  <a:srgbClr val="C87C6D">
                    <a:lumMod val="50000"/>
                  </a:srgbClr>
                </a:solidFill>
              </a:rPr>
              <a:t>因著在主裡彼此接納、互相幫助，並一同事主</a:t>
            </a:r>
            <a:endParaRPr dirty="0"/>
          </a:p>
        </p:txBody>
      </p:sp>
      <p:sp>
        <p:nvSpPr>
          <p:cNvPr id="305" name="分享過去你「為神奧秘事」而成為別人眼中的怪人經歷。…"/>
          <p:cNvSpPr txBox="1">
            <a:spLocks noGrp="1"/>
          </p:cNvSpPr>
          <p:nvPr>
            <p:ph type="body" sz="half" idx="1"/>
          </p:nvPr>
        </p:nvSpPr>
        <p:spPr>
          <a:xfrm>
            <a:off x="1126331" y="2903210"/>
            <a:ext cx="15087600" cy="594879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just" defTabSz="525779">
              <a:lnSpc>
                <a:spcPts val="75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zh-TW" altLang="en-US" sz="48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腓利門書（和修）</a:t>
            </a:r>
            <a:endParaRPr lang="en-US" altLang="zh-TW" sz="6000" b="1" kern="1200" baseline="30000" dirty="0">
              <a:solidFill>
                <a:srgbClr val="000104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0" lvl="0" indent="0" algn="just" defTabSz="525779">
              <a:lnSpc>
                <a:spcPts val="75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en-US" altLang="zh-TW" sz="6000" b="1" kern="1200" baseline="300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15</a:t>
            </a:r>
            <a:r>
              <a:rPr lang="zh-TW" altLang="en-US" sz="60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他暫時離開你，也許是要讓你永遠得著他，</a:t>
            </a:r>
            <a:r>
              <a:rPr lang="en-US" altLang="zh-TW" sz="6000" b="1" kern="1200" baseline="300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16</a:t>
            </a:r>
            <a:r>
              <a:rPr lang="zh-TW" altLang="en-US" sz="60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不再是奴隸，而是高過奴隸，是親愛的弟兄；對我確實如此，何況對你呢！無論在肉身或在主裏更是如此。</a:t>
            </a:r>
            <a:r>
              <a:rPr lang="en-US" altLang="zh-TW" sz="6000" b="1" kern="1200" baseline="300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17</a:t>
            </a:r>
            <a:r>
              <a:rPr lang="zh-TW" altLang="en-US" sz="60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所以，你若以我為同伴，就接納他，如同接納我一樣。</a:t>
            </a:r>
            <a:endParaRPr lang="en-US" altLang="zh-TW" sz="6000" b="1" dirty="0">
              <a:solidFill>
                <a:srgbClr val="000104"/>
              </a:solidFill>
            </a:endParaRPr>
          </a:p>
        </p:txBody>
      </p:sp>
      <p:sp>
        <p:nvSpPr>
          <p:cNvPr id="306" name="做管家的榮耀"/>
          <p:cNvSpPr/>
          <p:nvPr/>
        </p:nvSpPr>
        <p:spPr>
          <a:xfrm>
            <a:off x="0" y="-4804"/>
            <a:ext cx="17340263" cy="1270001"/>
          </a:xfrm>
          <a:prstGeom prst="rect">
            <a:avLst/>
          </a:prstGeom>
          <a:solidFill>
            <a:schemeClr val="accent3">
              <a:hueOff val="929958"/>
              <a:satOff val="10247"/>
              <a:lumOff val="-24509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500">
                <a:solidFill>
                  <a:srgbClr val="FFFFFF"/>
                </a:solidFill>
              </a:defRPr>
            </a:lvl1pPr>
          </a:lstStyle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sym typeface="Gill Sans"/>
              </a:rPr>
              <a:t>喜樂</a:t>
            </a:r>
          </a:p>
        </p:txBody>
      </p:sp>
    </p:spTree>
    <p:extLst>
      <p:ext uri="{BB962C8B-B14F-4D97-AF65-F5344CB8AC3E}">
        <p14:creationId xmlns:p14="http://schemas.microsoft.com/office/powerpoint/2010/main" val="2018271997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小組時間"/>
          <p:cNvSpPr txBox="1">
            <a:spLocks noGrp="1"/>
          </p:cNvSpPr>
          <p:nvPr>
            <p:ph type="title"/>
          </p:nvPr>
        </p:nvSpPr>
        <p:spPr>
          <a:xfrm>
            <a:off x="677354" y="1500554"/>
            <a:ext cx="15985555" cy="100134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zh-TW" altLang="en-US" sz="6000" b="1" dirty="0">
                <a:solidFill>
                  <a:srgbClr val="C87C6D">
                    <a:lumMod val="50000"/>
                  </a:srgbClr>
                </a:solidFill>
              </a:rPr>
              <a:t>因著在主裡彼此接納、互相幫助，並一同事主</a:t>
            </a:r>
            <a:endParaRPr dirty="0"/>
          </a:p>
        </p:txBody>
      </p:sp>
      <p:sp>
        <p:nvSpPr>
          <p:cNvPr id="305" name="分享過去你「為神奧秘事」而成為別人眼中的怪人經歷。…"/>
          <p:cNvSpPr txBox="1">
            <a:spLocks noGrp="1"/>
          </p:cNvSpPr>
          <p:nvPr>
            <p:ph type="body" sz="half" idx="1"/>
          </p:nvPr>
        </p:nvSpPr>
        <p:spPr>
          <a:xfrm>
            <a:off x="1132114" y="2924982"/>
            <a:ext cx="15044057" cy="605637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just" defTabSz="525779">
              <a:lnSpc>
                <a:spcPts val="75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zh-TW" altLang="en-US" sz="48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腓利門書（和修）</a:t>
            </a:r>
            <a:endParaRPr lang="en-US" altLang="zh-TW" sz="6000" b="1" kern="1200" baseline="30000" dirty="0">
              <a:solidFill>
                <a:srgbClr val="000104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0" lvl="0" indent="0" algn="just" defTabSz="525779">
              <a:lnSpc>
                <a:spcPts val="75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en-US" altLang="zh-TW" sz="6000" b="1" kern="1200" baseline="300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18</a:t>
            </a:r>
            <a:r>
              <a:rPr lang="zh-TW" altLang="en-US" sz="60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他若虧負你，或欠你甚麼，都算在我的賬上吧，</a:t>
            </a:r>
            <a:r>
              <a:rPr lang="en-US" altLang="zh-TW" sz="6000" b="1" kern="1200" baseline="300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19</a:t>
            </a:r>
            <a:r>
              <a:rPr lang="zh-TW" altLang="en-US" sz="60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我必償還。這是我</a:t>
            </a:r>
            <a:r>
              <a:rPr lang="en-US" altLang="zh-TW" sz="60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—</a:t>
            </a:r>
            <a:r>
              <a:rPr lang="zh-TW" altLang="en-US" sz="60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保羅親筆寫的。我並不用對你說，甚至你自己也虧欠我呢！</a:t>
            </a:r>
            <a:r>
              <a:rPr lang="en-US" altLang="zh-TW" sz="6000" b="1" kern="1200" baseline="300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20</a:t>
            </a:r>
            <a:r>
              <a:rPr lang="zh-TW" altLang="en-US" sz="60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弟兄啊，希望你使我在主裏因你得益處，讓我的心在基督裏得到舒暢。</a:t>
            </a:r>
            <a:endParaRPr lang="en-US" altLang="zh-TW" sz="6000" b="1" dirty="0">
              <a:solidFill>
                <a:srgbClr val="000104"/>
              </a:solidFill>
            </a:endParaRPr>
          </a:p>
        </p:txBody>
      </p:sp>
      <p:sp>
        <p:nvSpPr>
          <p:cNvPr id="306" name="做管家的榮耀"/>
          <p:cNvSpPr/>
          <p:nvPr/>
        </p:nvSpPr>
        <p:spPr>
          <a:xfrm>
            <a:off x="0" y="-4804"/>
            <a:ext cx="17340263" cy="1270001"/>
          </a:xfrm>
          <a:prstGeom prst="rect">
            <a:avLst/>
          </a:prstGeom>
          <a:solidFill>
            <a:schemeClr val="accent3">
              <a:hueOff val="929958"/>
              <a:satOff val="10247"/>
              <a:lumOff val="-24509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500">
                <a:solidFill>
                  <a:srgbClr val="FFFFFF"/>
                </a:solidFill>
              </a:defRPr>
            </a:lvl1pPr>
          </a:lstStyle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sym typeface="Gill Sans"/>
              </a:rPr>
              <a:t>喜樂</a:t>
            </a:r>
          </a:p>
        </p:txBody>
      </p:sp>
    </p:spTree>
    <p:extLst>
      <p:ext uri="{BB962C8B-B14F-4D97-AF65-F5344CB8AC3E}">
        <p14:creationId xmlns:p14="http://schemas.microsoft.com/office/powerpoint/2010/main" val="2885227557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小組時間"/>
          <p:cNvSpPr txBox="1">
            <a:spLocks noGrp="1"/>
          </p:cNvSpPr>
          <p:nvPr>
            <p:ph type="title"/>
          </p:nvPr>
        </p:nvSpPr>
        <p:spPr>
          <a:xfrm>
            <a:off x="677354" y="1500554"/>
            <a:ext cx="15985555" cy="100134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zh-TW" altLang="en-US" sz="6000" b="1" dirty="0">
                <a:solidFill>
                  <a:srgbClr val="C87C6D">
                    <a:lumMod val="50000"/>
                  </a:srgbClr>
                </a:solidFill>
              </a:rPr>
              <a:t>同表愛心，彼此接納，互相幫助，一同事主</a:t>
            </a:r>
            <a:endParaRPr dirty="0"/>
          </a:p>
        </p:txBody>
      </p:sp>
      <p:sp>
        <p:nvSpPr>
          <p:cNvPr id="305" name="分享過去你「為神奧秘事」而成為別人眼中的怪人經歷。…"/>
          <p:cNvSpPr txBox="1">
            <a:spLocks noGrp="1"/>
          </p:cNvSpPr>
          <p:nvPr>
            <p:ph type="body" sz="half" idx="1"/>
          </p:nvPr>
        </p:nvSpPr>
        <p:spPr>
          <a:xfrm>
            <a:off x="1163545" y="2737257"/>
            <a:ext cx="14903769" cy="6515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just" defTabSz="525779">
              <a:lnSpc>
                <a:spcPts val="65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en-US" altLang="zh-TW" sz="54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		</a:t>
            </a:r>
            <a:r>
              <a:rPr lang="zh-TW" altLang="en-US" sz="5600" b="1" kern="1200" dirty="0">
                <a:solidFill>
                  <a:srgbClr val="00206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人生本有很多艱難和破碎：生、老、病、死。</a:t>
            </a:r>
            <a:endParaRPr lang="en-US" altLang="zh-TW" sz="5600" b="1" kern="1200" dirty="0">
              <a:solidFill>
                <a:srgbClr val="002060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0" indent="0" algn="just" defTabSz="525779">
              <a:lnSpc>
                <a:spcPts val="65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zh-TW" altLang="en-US" sz="5600" b="1" kern="1200" dirty="0">
                <a:solidFill>
                  <a:srgbClr val="00206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能在人生路上互顯愛心、彼此接納、互相幫助、並一同事主，實在是生命中寶貴的恩典和無盡的喜樂！</a:t>
            </a:r>
            <a:endParaRPr lang="en-US" altLang="zh-TW" sz="5600" b="1" kern="1200" dirty="0">
              <a:solidFill>
                <a:srgbClr val="002060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0" indent="0" algn="just" defTabSz="525779">
              <a:lnSpc>
                <a:spcPts val="65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en-US" altLang="zh-TW" sz="5600" b="1" kern="1200" dirty="0">
                <a:solidFill>
                  <a:srgbClr val="00206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		</a:t>
            </a:r>
            <a:r>
              <a:rPr lang="zh-TW" altLang="en-US" sz="5600" b="1" kern="1200" dirty="0">
                <a:solidFill>
                  <a:srgbClr val="00206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教會作為有愛的信仰群體，衡量的準繩，不在於會否接待「</a:t>
            </a:r>
            <a:r>
              <a:rPr kumimoji="0" lang="zh-TW" altLang="en-US" sz="5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達官貴人</a:t>
            </a:r>
            <a:r>
              <a:rPr lang="zh-TW" altLang="en-US" sz="5600" b="1" kern="1200" dirty="0">
                <a:solidFill>
                  <a:srgbClr val="00206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」，而是能否接納和愛一位「最卑微」的小子。</a:t>
            </a:r>
            <a:endParaRPr lang="en-US" altLang="zh-TW" sz="5600" b="1" dirty="0">
              <a:solidFill>
                <a:srgbClr val="002060"/>
              </a:solidFill>
            </a:endParaRPr>
          </a:p>
        </p:txBody>
      </p:sp>
      <p:sp>
        <p:nvSpPr>
          <p:cNvPr id="306" name="做管家的榮耀"/>
          <p:cNvSpPr/>
          <p:nvPr/>
        </p:nvSpPr>
        <p:spPr>
          <a:xfrm>
            <a:off x="0" y="-4804"/>
            <a:ext cx="17340263" cy="1270001"/>
          </a:xfrm>
          <a:prstGeom prst="rect">
            <a:avLst/>
          </a:prstGeom>
          <a:solidFill>
            <a:schemeClr val="accent3">
              <a:hueOff val="929958"/>
              <a:satOff val="10247"/>
              <a:lumOff val="-24509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500">
                <a:solidFill>
                  <a:srgbClr val="FFFFFF"/>
                </a:solidFill>
              </a:defRPr>
            </a:lvl1pPr>
          </a:lstStyle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sym typeface="Gill Sans"/>
              </a:rPr>
              <a:t>感恩和喜樂</a:t>
            </a:r>
          </a:p>
        </p:txBody>
      </p:sp>
    </p:spTree>
    <p:extLst>
      <p:ext uri="{BB962C8B-B14F-4D97-AF65-F5344CB8AC3E}">
        <p14:creationId xmlns:p14="http://schemas.microsoft.com/office/powerpoint/2010/main" val="2531556321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小組時間"/>
          <p:cNvSpPr txBox="1">
            <a:spLocks noGrp="1"/>
          </p:cNvSpPr>
          <p:nvPr>
            <p:ph type="title"/>
          </p:nvPr>
        </p:nvSpPr>
        <p:spPr>
          <a:xfrm>
            <a:off x="677354" y="1500554"/>
            <a:ext cx="15985555" cy="100134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zh-TW" altLang="en-US" sz="6000" b="1" dirty="0">
                <a:solidFill>
                  <a:srgbClr val="C87C6D">
                    <a:lumMod val="50000"/>
                  </a:srgbClr>
                </a:solidFill>
              </a:rPr>
              <a:t>同表愛心，彼此接納，互相幫助，一同事主</a:t>
            </a:r>
            <a:endParaRPr dirty="0"/>
          </a:p>
        </p:txBody>
      </p:sp>
      <p:sp>
        <p:nvSpPr>
          <p:cNvPr id="305" name="分享過去你「為神奧秘事」而成為別人眼中的怪人經歷。…"/>
          <p:cNvSpPr txBox="1">
            <a:spLocks noGrp="1"/>
          </p:cNvSpPr>
          <p:nvPr>
            <p:ph type="body" sz="half" idx="1"/>
          </p:nvPr>
        </p:nvSpPr>
        <p:spPr>
          <a:xfrm>
            <a:off x="1088571" y="2576638"/>
            <a:ext cx="14826343" cy="71769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525779" rtl="0" eaLnBrk="1" fontAlgn="auto" latinLnBrk="0" hangingPunct="1">
              <a:lnSpc>
                <a:spcPts val="7500"/>
              </a:lnSpc>
              <a:spcBef>
                <a:spcPts val="0"/>
              </a:spcBef>
              <a:spcAft>
                <a:spcPts val="0"/>
              </a:spcAft>
              <a:buClr>
                <a:srgbClr val="A1A1A1"/>
              </a:buClr>
              <a:buSzPct val="100000"/>
              <a:buFontTx/>
              <a:buNone/>
              <a:tabLst/>
              <a:defRPr sz="3239">
                <a:solidFill>
                  <a:srgbClr val="B34DA4"/>
                </a:solidFill>
              </a:defRPr>
            </a:pP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0104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腓利門書（和修）</a:t>
            </a:r>
            <a:endParaRPr kumimoji="0" lang="en-US" altLang="zh-TW" sz="6000" b="1" i="0" u="none" strike="noStrike" kern="1200" cap="none" spc="0" normalizeH="0" baseline="30000" noProof="0" dirty="0">
              <a:ln>
                <a:noFill/>
              </a:ln>
              <a:solidFill>
                <a:srgbClr val="000104"/>
              </a:solidFill>
              <a:effectLst/>
              <a:uLnTx/>
              <a:uFillTx/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  <a:sym typeface="Gill Sans"/>
            </a:endParaRPr>
          </a:p>
          <a:p>
            <a:pPr marL="0" marR="0" lvl="0" indent="0" algn="just" defTabSz="525779" rtl="0" eaLnBrk="1" fontAlgn="auto" latinLnBrk="0" hangingPunct="1">
              <a:lnSpc>
                <a:spcPts val="7500"/>
              </a:lnSpc>
              <a:spcBef>
                <a:spcPts val="0"/>
              </a:spcBef>
              <a:spcAft>
                <a:spcPts val="0"/>
              </a:spcAft>
              <a:buClr>
                <a:srgbClr val="A1A1A1"/>
              </a:buClr>
              <a:buSzPct val="100000"/>
              <a:buFontTx/>
              <a:buNone/>
              <a:tabLst/>
              <a:defRPr sz="3239">
                <a:solidFill>
                  <a:srgbClr val="B34DA4"/>
                </a:solidFill>
              </a:defRPr>
            </a:pPr>
            <a:r>
              <a:rPr kumimoji="0" lang="en-US" altLang="zh-TW" sz="6000" b="1" i="0" u="none" strike="noStrike" kern="1200" cap="none" spc="0" normalizeH="0" baseline="30000" noProof="0" dirty="0">
                <a:ln>
                  <a:noFill/>
                </a:ln>
                <a:solidFill>
                  <a:srgbClr val="000104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4</a:t>
            </a: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0104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我在禱告中記念你的時候，常為你感謝我的上帝，</a:t>
            </a:r>
            <a:r>
              <a:rPr kumimoji="0" lang="en-US" altLang="zh-TW" sz="6000" b="1" i="0" u="none" strike="noStrike" kern="1200" cap="none" spc="0" normalizeH="0" baseline="30000" noProof="0" dirty="0">
                <a:ln>
                  <a:noFill/>
                </a:ln>
                <a:solidFill>
                  <a:srgbClr val="000104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 5</a:t>
            </a: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0104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因聽說</a:t>
            </a:r>
            <a:r>
              <a:rPr kumimoji="0" lang="zh-TW" altLang="en-US" sz="6000" b="1" i="0" u="sng" strike="noStrike" kern="1200" cap="none" spc="0" normalizeH="0" baseline="0" noProof="0" dirty="0">
                <a:ln>
                  <a:noFill/>
                </a:ln>
                <a:solidFill>
                  <a:srgbClr val="000104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你對眾聖徒的</a:t>
            </a:r>
            <a:r>
              <a:rPr kumimoji="0" lang="zh-TW" altLang="en-US" sz="60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愛心</a:t>
            </a: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0104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，和</a:t>
            </a:r>
            <a:r>
              <a:rPr kumimoji="0" lang="zh-TW" altLang="en-US" sz="6000" b="1" i="0" u="sng" strike="noStrike" kern="1200" cap="none" spc="0" normalizeH="0" baseline="0" noProof="0" dirty="0">
                <a:ln>
                  <a:noFill/>
                </a:ln>
                <a:solidFill>
                  <a:srgbClr val="000104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你對主耶穌的</a:t>
            </a:r>
            <a:r>
              <a:rPr kumimoji="0" lang="zh-TW" altLang="en-US" sz="60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信心</a:t>
            </a: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0104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。</a:t>
            </a:r>
            <a:r>
              <a:rPr kumimoji="0" lang="en-US" altLang="zh-TW" sz="6000" b="1" i="0" u="none" strike="noStrike" kern="1200" cap="none" spc="0" normalizeH="0" baseline="30000" noProof="0" dirty="0">
                <a:ln>
                  <a:noFill/>
                </a:ln>
                <a:solidFill>
                  <a:srgbClr val="000104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 6</a:t>
            </a: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0104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願你與人</a:t>
            </a:r>
            <a:r>
              <a:rPr kumimoji="0" lang="zh-TW" altLang="en-US" sz="60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分享</a:t>
            </a:r>
            <a:r>
              <a:rPr lang="zh-TW" altLang="en-US" sz="6000" b="1" u="sng" kern="1200" dirty="0">
                <a:solidFill>
                  <a:srgbClr val="C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（</a:t>
            </a:r>
            <a:r>
              <a:rPr kumimoji="0" lang="zh-TW" altLang="en-US" sz="60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共享</a:t>
            </a:r>
            <a:r>
              <a:rPr lang="zh-TW" altLang="en-US" sz="6000" b="1" u="sng" kern="1200" dirty="0">
                <a:solidFill>
                  <a:srgbClr val="C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）</a:t>
            </a:r>
            <a:r>
              <a:rPr kumimoji="0" lang="en-US" altLang="zh-TW" sz="60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〔</a:t>
            </a:r>
            <a:r>
              <a:rPr kumimoji="0" lang="en-US" altLang="zh-TW" sz="6000" i="1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koinonia</a:t>
            </a:r>
            <a:r>
              <a:rPr kumimoji="0" lang="en-US" altLang="zh-TW" sz="60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〕</a:t>
            </a:r>
            <a:r>
              <a:rPr kumimoji="0" lang="zh-TW" altLang="en-US" sz="60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信心</a:t>
            </a: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0104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的時候，能產生功效，讓人知道我們所行的各樣善事都是為基督做的。</a:t>
            </a:r>
            <a:r>
              <a:rPr lang="en-US" altLang="zh-TW" sz="60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	</a:t>
            </a:r>
            <a:r>
              <a:rPr lang="en-US" altLang="zh-TW" sz="65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	</a:t>
            </a:r>
            <a:endParaRPr lang="en-US" altLang="zh-TW" sz="6500" b="1" dirty="0">
              <a:solidFill>
                <a:srgbClr val="000104"/>
              </a:solidFill>
            </a:endParaRPr>
          </a:p>
        </p:txBody>
      </p:sp>
      <p:sp>
        <p:nvSpPr>
          <p:cNvPr id="306" name="做管家的榮耀"/>
          <p:cNvSpPr/>
          <p:nvPr/>
        </p:nvSpPr>
        <p:spPr>
          <a:xfrm>
            <a:off x="0" y="-4804"/>
            <a:ext cx="17340263" cy="1270001"/>
          </a:xfrm>
          <a:prstGeom prst="rect">
            <a:avLst/>
          </a:prstGeom>
          <a:solidFill>
            <a:schemeClr val="accent3">
              <a:hueOff val="929958"/>
              <a:satOff val="10247"/>
              <a:lumOff val="-24509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500">
                <a:solidFill>
                  <a:srgbClr val="FFFFFF"/>
                </a:solidFill>
              </a:defRPr>
            </a:lvl1pPr>
          </a:lstStyle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sym typeface="Gill Sans"/>
              </a:rPr>
              <a:t>感恩和喜樂</a:t>
            </a:r>
          </a:p>
        </p:txBody>
      </p:sp>
    </p:spTree>
    <p:extLst>
      <p:ext uri="{BB962C8B-B14F-4D97-AF65-F5344CB8AC3E}">
        <p14:creationId xmlns:p14="http://schemas.microsoft.com/office/powerpoint/2010/main" val="3740008676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小組時間"/>
          <p:cNvSpPr txBox="1">
            <a:spLocks noGrp="1"/>
          </p:cNvSpPr>
          <p:nvPr>
            <p:ph type="title"/>
          </p:nvPr>
        </p:nvSpPr>
        <p:spPr>
          <a:xfrm>
            <a:off x="677354" y="1500554"/>
            <a:ext cx="15985555" cy="100134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kumimoji="0" lang="zh-TW" altLang="en-US" sz="6000" b="1" i="0" u="none" strike="noStrike" kern="0" cap="all" spc="0" normalizeH="0" baseline="0" noProof="0" dirty="0">
                <a:ln>
                  <a:noFill/>
                </a:ln>
                <a:solidFill>
                  <a:srgbClr val="C87C6D">
                    <a:lumMod val="50000"/>
                  </a:srgbClr>
                </a:solidFill>
                <a:effectLst/>
                <a:uLnTx/>
                <a:uFillTx/>
                <a:latin typeface="Gill Sans Light"/>
                <a:sym typeface="Gill Sans Light"/>
              </a:rPr>
              <a:t>同表愛心，彼此接納，互相幫助，一同事主</a:t>
            </a:r>
            <a:endParaRPr dirty="0"/>
          </a:p>
        </p:txBody>
      </p:sp>
      <p:sp>
        <p:nvSpPr>
          <p:cNvPr id="305" name="分享過去你「為神奧秘事」而成為別人眼中的怪人經歷。…"/>
          <p:cNvSpPr txBox="1">
            <a:spLocks noGrp="1"/>
          </p:cNvSpPr>
          <p:nvPr>
            <p:ph type="body" sz="half" idx="1"/>
          </p:nvPr>
        </p:nvSpPr>
        <p:spPr>
          <a:xfrm>
            <a:off x="1110342" y="2576639"/>
            <a:ext cx="14782801" cy="682861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just" defTabSz="525779">
              <a:lnSpc>
                <a:spcPts val="75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zh-TW" altLang="en-US" sz="44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腓利門書（和修）</a:t>
            </a:r>
            <a:endParaRPr lang="en-US" altLang="zh-TW" sz="4400" b="1" kern="1200" baseline="30000" dirty="0">
              <a:solidFill>
                <a:srgbClr val="000104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0" lvl="0" indent="0" algn="just" defTabSz="525779">
              <a:lnSpc>
                <a:spcPts val="75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en-US" altLang="zh-TW" sz="6000" b="1" kern="1200" baseline="300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15</a:t>
            </a:r>
            <a:r>
              <a:rPr lang="zh-TW" altLang="en-US" sz="60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他暫時離開你，也許是要讓你永遠得著他，</a:t>
            </a:r>
            <a:r>
              <a:rPr lang="en-US" altLang="zh-TW" sz="6000" b="1" kern="1200" baseline="300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16</a:t>
            </a:r>
            <a:r>
              <a:rPr lang="zh-TW" altLang="en-US" sz="6000" b="1" u="sng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不再是奴隸</a:t>
            </a:r>
            <a:r>
              <a:rPr lang="zh-TW" altLang="en-US" sz="60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，而是高過奴隸，</a:t>
            </a:r>
            <a:r>
              <a:rPr lang="zh-TW" altLang="en-US" sz="6000" b="1" u="sng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是親愛的弟兄</a:t>
            </a:r>
            <a:r>
              <a:rPr lang="zh-TW" altLang="en-US" sz="60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；對我確實如此，何況對你呢！無論在肉身或在主裏更是如此。</a:t>
            </a:r>
            <a:r>
              <a:rPr lang="en-US" altLang="zh-TW" sz="6000" b="1" kern="1200" baseline="300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17</a:t>
            </a:r>
            <a:r>
              <a:rPr lang="zh-TW" altLang="en-US" sz="60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所以，你若以我為</a:t>
            </a:r>
            <a:r>
              <a:rPr lang="zh-TW" altLang="en-US" sz="6000" b="1" u="sng" kern="1200" dirty="0">
                <a:solidFill>
                  <a:srgbClr val="C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同伴</a:t>
            </a:r>
            <a:r>
              <a:rPr kumimoji="0" lang="en-US" altLang="zh-TW" sz="60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〔</a:t>
            </a:r>
            <a:r>
              <a:rPr kumimoji="0" lang="en-US" altLang="zh-TW" sz="6000" b="0" i="1" u="sng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koinonos</a:t>
            </a:r>
            <a:r>
              <a:rPr kumimoji="0" lang="en-US" altLang="zh-TW" sz="60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〕</a:t>
            </a:r>
            <a:r>
              <a:rPr lang="zh-TW" altLang="en-US" sz="60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，就接納他，如同接納我一樣。</a:t>
            </a:r>
            <a:endParaRPr lang="en-US" altLang="zh-TW" sz="6000" b="1" dirty="0">
              <a:solidFill>
                <a:srgbClr val="000104"/>
              </a:solidFill>
            </a:endParaRPr>
          </a:p>
        </p:txBody>
      </p:sp>
      <p:sp>
        <p:nvSpPr>
          <p:cNvPr id="306" name="做管家的榮耀"/>
          <p:cNvSpPr/>
          <p:nvPr/>
        </p:nvSpPr>
        <p:spPr>
          <a:xfrm>
            <a:off x="0" y="-4804"/>
            <a:ext cx="17340263" cy="1270001"/>
          </a:xfrm>
          <a:prstGeom prst="rect">
            <a:avLst/>
          </a:prstGeom>
          <a:solidFill>
            <a:schemeClr val="accent3">
              <a:hueOff val="929958"/>
              <a:satOff val="10247"/>
              <a:lumOff val="-24509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500">
                <a:solidFill>
                  <a:srgbClr val="FFFFFF"/>
                </a:solidFill>
              </a:defRPr>
            </a:lvl1pPr>
          </a:lstStyle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sym typeface="Gill Sans"/>
              </a:rPr>
              <a:t>感恩和喜樂</a:t>
            </a:r>
          </a:p>
        </p:txBody>
      </p:sp>
    </p:spTree>
    <p:extLst>
      <p:ext uri="{BB962C8B-B14F-4D97-AF65-F5344CB8AC3E}">
        <p14:creationId xmlns:p14="http://schemas.microsoft.com/office/powerpoint/2010/main" val="3744971344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小組時間"/>
          <p:cNvSpPr txBox="1">
            <a:spLocks noGrp="1"/>
          </p:cNvSpPr>
          <p:nvPr>
            <p:ph type="title"/>
          </p:nvPr>
        </p:nvSpPr>
        <p:spPr>
          <a:xfrm>
            <a:off x="677354" y="1500554"/>
            <a:ext cx="15985555" cy="100134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zh-TW" altLang="en-US" sz="6000" b="1" dirty="0">
                <a:solidFill>
                  <a:srgbClr val="C87C6D">
                    <a:lumMod val="50000"/>
                  </a:srgbClr>
                </a:solidFill>
              </a:rPr>
              <a:t>同表愛心，彼此接納，互相幫助，一同事主</a:t>
            </a:r>
            <a:endParaRPr dirty="0"/>
          </a:p>
        </p:txBody>
      </p:sp>
      <p:sp>
        <p:nvSpPr>
          <p:cNvPr id="305" name="分享過去你「為神奧秘事」而成為別人眼中的怪人經歷。…"/>
          <p:cNvSpPr txBox="1">
            <a:spLocks noGrp="1"/>
          </p:cNvSpPr>
          <p:nvPr>
            <p:ph type="body" sz="half" idx="1"/>
          </p:nvPr>
        </p:nvSpPr>
        <p:spPr>
          <a:xfrm>
            <a:off x="677353" y="2473251"/>
            <a:ext cx="15985555" cy="6673688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marR="0" lvl="0" indent="0" algn="just" defTabSz="525779" rtl="0" eaLnBrk="1" fontAlgn="auto" latinLnBrk="0" hangingPunct="1">
              <a:lnSpc>
                <a:spcPts val="6300"/>
              </a:lnSpc>
              <a:spcBef>
                <a:spcPts val="0"/>
              </a:spcBef>
              <a:spcAft>
                <a:spcPts val="0"/>
              </a:spcAft>
              <a:buClr>
                <a:srgbClr val="A1A1A1"/>
              </a:buClr>
              <a:buSzPct val="100000"/>
              <a:buFontTx/>
              <a:buNone/>
              <a:tabLst/>
              <a:defRPr sz="3239">
                <a:solidFill>
                  <a:srgbClr val="B34DA4"/>
                </a:solidFill>
              </a:defRPr>
            </a:pPr>
            <a:r>
              <a:rPr kumimoji="0" lang="zh-TW" altLang="en-US" sz="5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「保羅與一名教會領袖（腓利門）的團契，取決於一名最卑微軟弱的弟兄。教會有沒有真正的團契，不在於他們如何對待有頭有臉的人，乃在於能否接納最卑微的人。</a:t>
            </a:r>
            <a:r>
              <a:rPr kumimoji="0" lang="en-US" altLang="zh-TW" sz="5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…</a:t>
            </a:r>
            <a:r>
              <a:rPr kumimoji="0" lang="zh-TW" altLang="en-US" sz="5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保羅與哥林多信徒的</a:t>
            </a:r>
            <a:r>
              <a:rPr kumimoji="0" lang="zh-TW" altLang="en-US" sz="5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團契基礎是同受苦難卻又同得安慰</a:t>
            </a:r>
            <a:r>
              <a:rPr kumimoji="0" lang="zh-TW" altLang="en-US" sz="5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，一起在罪中掙紮又同蒙救恩。因此，信徒唯一的共通之處就是無能，都是蒙恩的罪人。</a:t>
            </a:r>
            <a:r>
              <a:rPr kumimoji="0" lang="zh-TW" altLang="en-US" sz="5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這就是腓利門書的應用：接納軟弱的弟兄姊妹，就有真正的團契，否則就沒有團契可言</a:t>
            </a:r>
            <a:r>
              <a:rPr kumimoji="0" lang="zh-TW" altLang="en-US" sz="5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。」</a:t>
            </a:r>
            <a:r>
              <a:rPr lang="en-US" altLang="zh-TW" sz="6000" b="1" kern="1200" dirty="0">
                <a:solidFill>
                  <a:srgbClr val="00206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	</a:t>
            </a:r>
          </a:p>
          <a:p>
            <a:pPr marL="0" marR="0" lvl="0" indent="0" algn="just" defTabSz="525779" rtl="0" eaLnBrk="1" fontAlgn="auto" latinLnBrk="0" hangingPunct="1">
              <a:lnSpc>
                <a:spcPts val="6300"/>
              </a:lnSpc>
              <a:spcBef>
                <a:spcPts val="0"/>
              </a:spcBef>
              <a:spcAft>
                <a:spcPts val="0"/>
              </a:spcAft>
              <a:buClr>
                <a:srgbClr val="A1A1A1"/>
              </a:buClr>
              <a:buSzPct val="100000"/>
              <a:buFontTx/>
              <a:buNone/>
              <a:tabLst/>
              <a:defRPr sz="3239">
                <a:solidFill>
                  <a:srgbClr val="B34DA4"/>
                </a:solidFill>
              </a:defRPr>
            </a:pPr>
            <a:r>
              <a:rPr lang="zh-TW" altLang="en-US" sz="4400" b="1" kern="1200" dirty="0">
                <a:solidFill>
                  <a:srgbClr val="00206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鮑維均著</a:t>
            </a:r>
            <a:r>
              <a:rPr lang="en-US" altLang="zh-TW" sz="4400" b="1" kern="1200" dirty="0">
                <a:solidFill>
                  <a:srgbClr val="00206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《</a:t>
            </a:r>
            <a:r>
              <a:rPr lang="zh-TW" altLang="en-US" sz="4400" b="1" kern="1200" dirty="0">
                <a:solidFill>
                  <a:srgbClr val="00206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突破現實牢籠的福音</a:t>
            </a:r>
            <a:r>
              <a:rPr lang="en-US" altLang="zh-TW" sz="4400" b="1" kern="1200" dirty="0">
                <a:solidFill>
                  <a:srgbClr val="00206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—</a:t>
            </a:r>
            <a:r>
              <a:rPr lang="zh-TW" altLang="en-US" sz="4400" b="1" kern="1200" dirty="0">
                <a:solidFill>
                  <a:srgbClr val="00206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重讀監獄書信</a:t>
            </a:r>
            <a:r>
              <a:rPr lang="en-US" altLang="zh-TW" sz="4400" b="1" kern="1200" dirty="0">
                <a:solidFill>
                  <a:srgbClr val="00206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》</a:t>
            </a:r>
            <a:r>
              <a:rPr lang="zh-TW" altLang="en-US" sz="4400" b="1" kern="1200" dirty="0">
                <a:solidFill>
                  <a:srgbClr val="00206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，頁</a:t>
            </a:r>
            <a:r>
              <a:rPr lang="en-US" altLang="zh-TW" sz="4400" kern="1200" dirty="0">
                <a:solidFill>
                  <a:srgbClr val="00206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182-183</a:t>
            </a:r>
            <a:r>
              <a:rPr lang="en-US" altLang="zh-TW" sz="4800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	</a:t>
            </a:r>
            <a:endParaRPr lang="en-US" altLang="zh-TW" sz="4800" dirty="0">
              <a:solidFill>
                <a:srgbClr val="000104"/>
              </a:solidFill>
            </a:endParaRPr>
          </a:p>
        </p:txBody>
      </p:sp>
      <p:sp>
        <p:nvSpPr>
          <p:cNvPr id="306" name="做管家的榮耀"/>
          <p:cNvSpPr/>
          <p:nvPr/>
        </p:nvSpPr>
        <p:spPr>
          <a:xfrm>
            <a:off x="0" y="-4804"/>
            <a:ext cx="17340263" cy="1270001"/>
          </a:xfrm>
          <a:prstGeom prst="rect">
            <a:avLst/>
          </a:prstGeom>
          <a:solidFill>
            <a:schemeClr val="accent3">
              <a:hueOff val="929958"/>
              <a:satOff val="10247"/>
              <a:lumOff val="-24509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500">
                <a:solidFill>
                  <a:srgbClr val="FFFFFF"/>
                </a:solidFill>
              </a:defRPr>
            </a:lvl1pPr>
          </a:lstStyle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sym typeface="Gill Sans"/>
              </a:rPr>
              <a:t>感恩和喜樂</a:t>
            </a:r>
          </a:p>
        </p:txBody>
      </p:sp>
    </p:spTree>
    <p:extLst>
      <p:ext uri="{BB962C8B-B14F-4D97-AF65-F5344CB8AC3E}">
        <p14:creationId xmlns:p14="http://schemas.microsoft.com/office/powerpoint/2010/main" val="2285783305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小組時間"/>
          <p:cNvSpPr txBox="1">
            <a:spLocks noGrp="1"/>
          </p:cNvSpPr>
          <p:nvPr>
            <p:ph type="title"/>
          </p:nvPr>
        </p:nvSpPr>
        <p:spPr>
          <a:xfrm>
            <a:off x="677354" y="1500554"/>
            <a:ext cx="15985555" cy="100134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zh-TW" altLang="en-US" sz="6000" b="1" dirty="0">
                <a:solidFill>
                  <a:srgbClr val="C87C6D">
                    <a:lumMod val="50000"/>
                  </a:srgbClr>
                </a:solidFill>
              </a:rPr>
              <a:t>同表愛心，彼此接納，互相幫助，一同事主</a:t>
            </a:r>
            <a:endParaRPr dirty="0"/>
          </a:p>
        </p:txBody>
      </p:sp>
      <p:sp>
        <p:nvSpPr>
          <p:cNvPr id="305" name="分享過去你「為神奧秘事」而成為別人眼中的怪人經歷。…"/>
          <p:cNvSpPr txBox="1">
            <a:spLocks noGrp="1"/>
          </p:cNvSpPr>
          <p:nvPr>
            <p:ph type="body" sz="half" idx="1"/>
          </p:nvPr>
        </p:nvSpPr>
        <p:spPr>
          <a:xfrm>
            <a:off x="979713" y="2310514"/>
            <a:ext cx="15047925" cy="70109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 defTabSz="525779">
              <a:lnSpc>
                <a:spcPts val="64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zh-TW" altLang="en-US" sz="5200" b="1" kern="1200" dirty="0">
                <a:solidFill>
                  <a:srgbClr val="00206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神託會</a:t>
            </a:r>
            <a:r>
              <a:rPr lang="zh-TW" altLang="en-US" sz="5200" b="1" kern="1200" dirty="0" smtClean="0">
                <a:solidFill>
                  <a:srgbClr val="00206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與馬鞍山堂</a:t>
            </a:r>
            <a:r>
              <a:rPr lang="zh-TW" altLang="en-US" sz="5200" b="1" kern="1200" dirty="0">
                <a:solidFill>
                  <a:srgbClr val="00206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之夥伴工作：</a:t>
            </a:r>
          </a:p>
          <a:p>
            <a:pPr marL="0" indent="0" algn="ctr" defTabSz="525779">
              <a:lnSpc>
                <a:spcPts val="64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zh-TW" altLang="en-US" sz="5200" b="1" kern="1200" dirty="0">
                <a:solidFill>
                  <a:srgbClr val="00206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創薈坊事工；耀安綜合復康服務中心之小牧羊團契</a:t>
            </a:r>
            <a:endParaRPr lang="en-US" altLang="zh-TW" sz="5200" b="1" kern="1200" dirty="0">
              <a:solidFill>
                <a:srgbClr val="002060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0" indent="0" algn="ctr" defTabSz="525779">
              <a:lnSpc>
                <a:spcPts val="64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zh-TW" altLang="en-US" sz="5200" kern="1200" dirty="0">
                <a:solidFill>
                  <a:srgbClr val="00206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 （服侍精神康服及智障人士）</a:t>
            </a:r>
            <a:endParaRPr lang="en-US" altLang="zh-TW" sz="5200" kern="1200" dirty="0">
              <a:solidFill>
                <a:srgbClr val="002060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0" indent="0" algn="just" defTabSz="525779">
              <a:lnSpc>
                <a:spcPts val="64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en-US" altLang="zh-TW" sz="4800" kern="1200" dirty="0">
                <a:solidFill>
                  <a:srgbClr val="00206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			</a:t>
            </a:r>
            <a:r>
              <a:rPr lang="zh-TW" altLang="en-US" sz="4800" kern="1200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基順愛的家：合一堂九龍堂為慶祝建堂</a:t>
            </a:r>
            <a:r>
              <a:rPr lang="en-US" altLang="zh-TW" sz="4800" kern="1200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50</a:t>
            </a:r>
            <a:r>
              <a:rPr lang="zh-TW" altLang="en-US" sz="4800" kern="1200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週年金禧堂慶，並響應紀念倫敦會傳教士馬禮遜牧師來華宣教</a:t>
            </a:r>
            <a:r>
              <a:rPr lang="en-US" altLang="zh-TW" sz="4800" kern="1200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200</a:t>
            </a:r>
            <a:r>
              <a:rPr lang="zh-TW" altLang="en-US" sz="4800" kern="1200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週年，以「宣教拓展創未來」為事工中心，接受中華基督教會基順學校邀請開拓「基順宣教」事工</a:t>
            </a:r>
            <a:r>
              <a:rPr lang="zh-TW" altLang="en-US" sz="4800" kern="1200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4800" kern="1200" dirty="0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06" name="做管家的榮耀"/>
          <p:cNvSpPr/>
          <p:nvPr/>
        </p:nvSpPr>
        <p:spPr>
          <a:xfrm>
            <a:off x="0" y="-4804"/>
            <a:ext cx="17340263" cy="1270001"/>
          </a:xfrm>
          <a:prstGeom prst="rect">
            <a:avLst/>
          </a:prstGeom>
          <a:solidFill>
            <a:schemeClr val="accent3">
              <a:hueOff val="929958"/>
              <a:satOff val="10247"/>
              <a:lumOff val="-24509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500">
                <a:solidFill>
                  <a:srgbClr val="FFFFFF"/>
                </a:solidFill>
              </a:defRPr>
            </a:lvl1pPr>
          </a:lstStyle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sym typeface="Gill Sans"/>
              </a:rPr>
              <a:t>感恩和喜樂</a:t>
            </a:r>
          </a:p>
        </p:txBody>
      </p:sp>
    </p:spTree>
    <p:extLst>
      <p:ext uri="{BB962C8B-B14F-4D97-AF65-F5344CB8AC3E}">
        <p14:creationId xmlns:p14="http://schemas.microsoft.com/office/powerpoint/2010/main" val="231888927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林前四1-2"/>
          <p:cNvSpPr txBox="1">
            <a:spLocks noGrp="1"/>
          </p:cNvSpPr>
          <p:nvPr>
            <p:ph type="title"/>
          </p:nvPr>
        </p:nvSpPr>
        <p:spPr>
          <a:xfrm>
            <a:off x="831056" y="1452127"/>
            <a:ext cx="15678150" cy="1270001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zh-TW" altLang="en-US" sz="4800" dirty="0"/>
              <a:t> </a:t>
            </a:r>
            <a:endParaRPr sz="6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19" name="做管家的榮耀"/>
          <p:cNvSpPr/>
          <p:nvPr/>
        </p:nvSpPr>
        <p:spPr>
          <a:xfrm>
            <a:off x="0" y="-4804"/>
            <a:ext cx="17340263" cy="1270001"/>
          </a:xfrm>
          <a:prstGeom prst="rect">
            <a:avLst/>
          </a:prstGeom>
          <a:solidFill>
            <a:schemeClr val="accent3">
              <a:hueOff val="929958"/>
              <a:satOff val="10247"/>
              <a:lumOff val="-24509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>
              <a:defRPr sz="4500">
                <a:solidFill>
                  <a:srgbClr val="FFFFFF"/>
                </a:solidFill>
              </a:defRPr>
            </a:lvl1pPr>
          </a:lstStyle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sym typeface="Gill Sans"/>
              </a:rPr>
              <a:t>是信仰群體，更是一同事主的群體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785611"/>
              </p:ext>
            </p:extLst>
          </p:nvPr>
        </p:nvGraphicFramePr>
        <p:xfrm>
          <a:off x="1088571" y="1606600"/>
          <a:ext cx="14891658" cy="6015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34792">
                  <a:extLst>
                    <a:ext uri="{9D8B030D-6E8A-4147-A177-3AD203B41FA5}">
                      <a16:colId xmlns:a16="http://schemas.microsoft.com/office/drawing/2014/main" xmlns="" val="3400310710"/>
                    </a:ext>
                  </a:extLst>
                </a:gridCol>
                <a:gridCol w="8856866">
                  <a:extLst>
                    <a:ext uri="{9D8B030D-6E8A-4147-A177-3AD203B41FA5}">
                      <a16:colId xmlns:a16="http://schemas.microsoft.com/office/drawing/2014/main" xmlns="" val="513270175"/>
                    </a:ext>
                  </a:extLst>
                </a:gridCol>
              </a:tblGrid>
              <a:tr h="970964">
                <a:tc>
                  <a:txBody>
                    <a:bodyPr/>
                    <a:lstStyle/>
                    <a:p>
                      <a:r>
                        <a:rPr lang="zh-TW" altLang="en-US" sz="5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腓利門書</a:t>
                      </a:r>
                      <a:r>
                        <a:rPr lang="zh-TW" altLang="en-US" sz="4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（和修）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584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歌羅西書 第</a:t>
                      </a:r>
                      <a:r>
                        <a:rPr kumimoji="0" lang="en-US" altLang="zh-TW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4</a:t>
                      </a:r>
                      <a:r>
                        <a:rPr kumimoji="0" lang="zh-TW" altLang="en-US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章</a:t>
                      </a:r>
                      <a:r>
                        <a:rPr kumimoji="0" lang="zh-TW" altLang="en-US" sz="4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（和修）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32995500"/>
                  </a:ext>
                </a:extLst>
              </a:tr>
              <a:tr h="1761954">
                <a:tc>
                  <a:txBody>
                    <a:bodyPr/>
                    <a:lstStyle/>
                    <a:p>
                      <a:pPr algn="l">
                        <a:lnSpc>
                          <a:spcPts val="6500"/>
                        </a:lnSpc>
                      </a:pPr>
                      <a:r>
                        <a:rPr kumimoji="0" lang="zh-TW" altLang="en-US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為基督耶穌與我一同坐監的</a:t>
                      </a:r>
                      <a:r>
                        <a:rPr kumimoji="0" lang="zh-TW" altLang="en-US" sz="5000" b="1" i="0" u="sng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以巴弗</a:t>
                      </a:r>
                      <a:r>
                        <a:rPr kumimoji="0" lang="zh-TW" altLang="en-US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問候你。（</a:t>
                      </a:r>
                      <a:r>
                        <a:rPr kumimoji="0" lang="en-US" altLang="zh-TW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v.23</a:t>
                      </a:r>
                      <a:r>
                        <a:rPr kumimoji="0" lang="zh-TW" altLang="en-US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）</a:t>
                      </a:r>
                      <a:endParaRPr kumimoji="0" lang="en-US" altLang="zh-TW" sz="50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500"/>
                        </a:lnSpc>
                      </a:pPr>
                      <a:r>
                        <a:rPr kumimoji="0" lang="zh-TW" altLang="en-US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有一位你們那裏的人，作基督耶穌僕人的</a:t>
                      </a:r>
                      <a:r>
                        <a:rPr kumimoji="0" lang="zh-TW" altLang="en-US" sz="5000" b="1" i="0" u="sng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以巴弗</a:t>
                      </a:r>
                      <a:r>
                        <a:rPr kumimoji="0" lang="zh-TW" altLang="en-US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問候你們。他禱告的時候常為你們竭力祈求，願你們能站穩而成熟，充分確信上帝一切的旨意。（</a:t>
                      </a:r>
                      <a:r>
                        <a:rPr kumimoji="0" lang="en-US" altLang="zh-TW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v.12</a:t>
                      </a:r>
                      <a:r>
                        <a:rPr kumimoji="0" lang="zh-TW" altLang="en-US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）</a:t>
                      </a:r>
                      <a:endParaRPr lang="zh-HK" altLang="en-US" sz="50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61029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41877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林前四1-2"/>
          <p:cNvSpPr txBox="1">
            <a:spLocks noGrp="1"/>
          </p:cNvSpPr>
          <p:nvPr>
            <p:ph type="title"/>
          </p:nvPr>
        </p:nvSpPr>
        <p:spPr>
          <a:xfrm>
            <a:off x="831056" y="1452127"/>
            <a:ext cx="15678150" cy="1270001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zh-TW" altLang="en-US" sz="4800" dirty="0"/>
              <a:t> </a:t>
            </a:r>
            <a:endParaRPr sz="6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19" name="做管家的榮耀"/>
          <p:cNvSpPr/>
          <p:nvPr/>
        </p:nvSpPr>
        <p:spPr>
          <a:xfrm>
            <a:off x="0" y="-4804"/>
            <a:ext cx="17340263" cy="1270001"/>
          </a:xfrm>
          <a:prstGeom prst="rect">
            <a:avLst/>
          </a:prstGeom>
          <a:solidFill>
            <a:schemeClr val="accent3">
              <a:hueOff val="929958"/>
              <a:satOff val="10247"/>
              <a:lumOff val="-24509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>
              <a:defRPr sz="4500">
                <a:solidFill>
                  <a:srgbClr val="FFFFFF"/>
                </a:solidFill>
              </a:defRPr>
            </a:lvl1pPr>
          </a:lstStyle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sym typeface="Gill Sans"/>
              </a:rPr>
              <a:t>是信仰群體，更是一同事主的群體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291668"/>
              </p:ext>
            </p:extLst>
          </p:nvPr>
        </p:nvGraphicFramePr>
        <p:xfrm>
          <a:off x="831056" y="1628372"/>
          <a:ext cx="15366887" cy="6015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12544">
                  <a:extLst>
                    <a:ext uri="{9D8B030D-6E8A-4147-A177-3AD203B41FA5}">
                      <a16:colId xmlns:a16="http://schemas.microsoft.com/office/drawing/2014/main" xmlns="" val="3400310710"/>
                    </a:ext>
                  </a:extLst>
                </a:gridCol>
                <a:gridCol w="10254343">
                  <a:extLst>
                    <a:ext uri="{9D8B030D-6E8A-4147-A177-3AD203B41FA5}">
                      <a16:colId xmlns:a16="http://schemas.microsoft.com/office/drawing/2014/main" xmlns="" val="513270175"/>
                    </a:ext>
                  </a:extLst>
                </a:gridCol>
              </a:tblGrid>
              <a:tr h="970964">
                <a:tc>
                  <a:txBody>
                    <a:bodyPr/>
                    <a:lstStyle/>
                    <a:p>
                      <a:r>
                        <a:rPr lang="zh-TW" altLang="en-US" sz="5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腓利門書</a:t>
                      </a:r>
                      <a:r>
                        <a:rPr lang="zh-TW" altLang="en-US" sz="4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（和修）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584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歌羅西書 第</a:t>
                      </a:r>
                      <a:r>
                        <a:rPr kumimoji="0" lang="en-US" altLang="zh-TW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4</a:t>
                      </a:r>
                      <a:r>
                        <a:rPr kumimoji="0" lang="zh-TW" altLang="en-US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章</a:t>
                      </a:r>
                      <a:r>
                        <a:rPr kumimoji="0" lang="zh-TW" altLang="en-US" sz="4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（和修）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32995500"/>
                  </a:ext>
                </a:extLst>
              </a:tr>
              <a:tr h="1761954">
                <a:tc>
                  <a:txBody>
                    <a:bodyPr/>
                    <a:lstStyle/>
                    <a:p>
                      <a:pPr algn="l">
                        <a:lnSpc>
                          <a:spcPts val="6500"/>
                        </a:lnSpc>
                      </a:pPr>
                      <a:r>
                        <a:rPr kumimoji="0" lang="zh-TW" altLang="en-US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我的同工</a:t>
                      </a:r>
                      <a:r>
                        <a:rPr kumimoji="0" lang="zh-TW" altLang="en-US" sz="5000" b="1" i="0" u="sng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馬可</a:t>
                      </a:r>
                      <a:r>
                        <a:rPr kumimoji="0" lang="zh-TW" altLang="en-US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、</a:t>
                      </a:r>
                      <a:r>
                        <a:rPr kumimoji="0" lang="zh-TW" altLang="en-US" sz="5000" b="1" i="0" u="sng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亞里達古</a:t>
                      </a:r>
                      <a:r>
                        <a:rPr kumimoji="0" lang="zh-TW" altLang="en-US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、</a:t>
                      </a:r>
                      <a:endParaRPr kumimoji="0" lang="en-US" altLang="zh-TW" sz="50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Gill Sans"/>
                      </a:endParaRPr>
                    </a:p>
                    <a:p>
                      <a:pPr algn="l">
                        <a:lnSpc>
                          <a:spcPts val="6500"/>
                        </a:lnSpc>
                      </a:pPr>
                      <a:endParaRPr kumimoji="0" lang="en-US" altLang="zh-TW" sz="5000" b="1" i="0" u="sng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Gill Sans"/>
                      </a:endParaRPr>
                    </a:p>
                    <a:p>
                      <a:pPr algn="l">
                        <a:lnSpc>
                          <a:spcPts val="6500"/>
                        </a:lnSpc>
                      </a:pPr>
                      <a:r>
                        <a:rPr kumimoji="0" lang="zh-TW" altLang="en-US" sz="5000" b="1" i="0" u="sng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底</a:t>
                      </a:r>
                      <a:r>
                        <a:rPr kumimoji="0" lang="zh-TW" altLang="en-US" sz="5000" b="1" i="0" u="sng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馬</a:t>
                      </a:r>
                      <a:r>
                        <a:rPr kumimoji="0" lang="zh-TW" altLang="en-US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、</a:t>
                      </a:r>
                      <a:r>
                        <a:rPr kumimoji="0" lang="zh-TW" altLang="en-US" sz="5000" b="1" i="0" u="sng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路加</a:t>
                      </a:r>
                      <a:r>
                        <a:rPr kumimoji="0" lang="zh-TW" altLang="en-US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也都問候你。（</a:t>
                      </a:r>
                      <a:r>
                        <a:rPr kumimoji="0" lang="en-US" altLang="zh-TW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v.24</a:t>
                      </a:r>
                      <a:r>
                        <a:rPr kumimoji="0" lang="zh-TW" altLang="en-US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）</a:t>
                      </a:r>
                      <a:endParaRPr kumimoji="0" lang="en-US" altLang="zh-TW" sz="50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Gill San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500"/>
                        </a:lnSpc>
                      </a:pPr>
                      <a:r>
                        <a:rPr kumimoji="0" lang="zh-TW" altLang="en-US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與我一同坐牢的</a:t>
                      </a:r>
                      <a:r>
                        <a:rPr kumimoji="0" lang="zh-TW" altLang="en-US" sz="5000" b="1" i="0" u="sng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亞里達古</a:t>
                      </a:r>
                      <a:r>
                        <a:rPr kumimoji="0" lang="zh-TW" altLang="en-US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問候你們。巴拿巴的表弟</a:t>
                      </a:r>
                      <a:r>
                        <a:rPr kumimoji="0" lang="zh-TW" altLang="en-US" sz="5000" b="1" i="0" u="sng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馬可</a:t>
                      </a:r>
                      <a:r>
                        <a:rPr kumimoji="0" lang="zh-TW" altLang="en-US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也問候你們。（</a:t>
                      </a:r>
                      <a:r>
                        <a:rPr kumimoji="0" lang="en-US" altLang="zh-TW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v.10a</a:t>
                      </a:r>
                      <a:r>
                        <a:rPr kumimoji="0" lang="zh-TW" altLang="en-US" sz="5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sym typeface="Gill Sans"/>
                        </a:rPr>
                        <a:t>）</a:t>
                      </a:r>
                      <a:endParaRPr kumimoji="0" lang="en-US" altLang="zh-TW" sz="50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  <a:sym typeface="Gill Sans"/>
                      </a:endParaRPr>
                    </a:p>
                    <a:p>
                      <a:pPr algn="l">
                        <a:lnSpc>
                          <a:spcPts val="6500"/>
                        </a:lnSpc>
                      </a:pPr>
                      <a:r>
                        <a:rPr lang="zh-TW" altLang="en-US" sz="50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親愛的醫生</a:t>
                      </a:r>
                      <a:r>
                        <a:rPr lang="zh-TW" altLang="en-US" sz="5000" b="1" u="sng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路加</a:t>
                      </a:r>
                      <a:r>
                        <a:rPr lang="zh-TW" altLang="en-US" sz="50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和</a:t>
                      </a:r>
                      <a:r>
                        <a:rPr lang="zh-TW" altLang="en-US" sz="5000" b="1" u="sng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底馬</a:t>
                      </a:r>
                      <a:r>
                        <a:rPr lang="zh-TW" altLang="en-US" sz="50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問候你們。</a:t>
                      </a:r>
                      <a:endParaRPr lang="en-US" altLang="zh-TW" sz="50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6500"/>
                        </a:lnSpc>
                      </a:pPr>
                      <a:r>
                        <a:rPr lang="zh-HK" altLang="en-US" sz="50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zh-HK" sz="50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v.14</a:t>
                      </a:r>
                      <a:r>
                        <a:rPr lang="zh-HK" altLang="en-US" sz="50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）</a:t>
                      </a:r>
                    </a:p>
                    <a:p>
                      <a:pPr algn="l">
                        <a:lnSpc>
                          <a:spcPts val="6500"/>
                        </a:lnSpc>
                      </a:pPr>
                      <a:endParaRPr lang="zh-HK" altLang="en-US" sz="50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61029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41513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小組時間"/>
          <p:cNvSpPr txBox="1">
            <a:spLocks noGrp="1"/>
          </p:cNvSpPr>
          <p:nvPr>
            <p:ph type="title"/>
          </p:nvPr>
        </p:nvSpPr>
        <p:spPr>
          <a:xfrm>
            <a:off x="677354" y="1500554"/>
            <a:ext cx="15985555" cy="100134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zh-TW" altLang="en-US" sz="6000" b="1" dirty="0">
                <a:solidFill>
                  <a:srgbClr val="C87C6D">
                    <a:lumMod val="50000"/>
                  </a:srgbClr>
                </a:solidFill>
              </a:rPr>
              <a:t>是為「對人的愛心」和「對主耶穌的信心」</a:t>
            </a:r>
            <a:endParaRPr dirty="0"/>
          </a:p>
        </p:txBody>
      </p:sp>
      <p:sp>
        <p:nvSpPr>
          <p:cNvPr id="305" name="分享過去你「為神奧秘事」而成為別人眼中的怪人經歷。…"/>
          <p:cNvSpPr txBox="1">
            <a:spLocks noGrp="1"/>
          </p:cNvSpPr>
          <p:nvPr>
            <p:ph type="body" sz="half" idx="1"/>
          </p:nvPr>
        </p:nvSpPr>
        <p:spPr>
          <a:xfrm>
            <a:off x="1023258" y="2737257"/>
            <a:ext cx="15087599" cy="471241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just" defTabSz="525779">
              <a:lnSpc>
                <a:spcPts val="75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zh-TW" altLang="en-US" sz="48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腓利門書（和修）</a:t>
            </a:r>
            <a:r>
              <a:rPr lang="en-US" altLang="zh-TW" sz="6000" b="1" kern="1200" baseline="300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 </a:t>
            </a:r>
          </a:p>
          <a:p>
            <a:pPr marL="0" indent="0" algn="just" defTabSz="525779">
              <a:lnSpc>
                <a:spcPts val="75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en-US" altLang="zh-TW" sz="6000" b="1" kern="1200" baseline="300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4</a:t>
            </a:r>
            <a:r>
              <a:rPr lang="zh-TW" altLang="en-US" sz="60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我在禱告中記念你的時候，</a:t>
            </a:r>
            <a:r>
              <a:rPr lang="zh-TW" altLang="en-US" sz="6000" b="1" kern="1200" dirty="0">
                <a:solidFill>
                  <a:srgbClr val="C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常為你感謝我的上帝</a:t>
            </a:r>
            <a:r>
              <a:rPr lang="zh-TW" altLang="en-US" sz="60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，</a:t>
            </a:r>
            <a:r>
              <a:rPr lang="en-US" altLang="zh-TW" sz="6000" b="1" kern="1200" baseline="300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 5</a:t>
            </a:r>
            <a:r>
              <a:rPr lang="zh-TW" altLang="en-US" sz="60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因聽說</a:t>
            </a:r>
            <a:r>
              <a:rPr lang="zh-TW" altLang="en-US" sz="6000" b="1" u="sng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你對眾聖徒的</a:t>
            </a:r>
            <a:r>
              <a:rPr lang="zh-TW" altLang="en-US" sz="6000" b="1" u="sng" kern="1200" dirty="0">
                <a:solidFill>
                  <a:srgbClr val="C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愛心</a:t>
            </a:r>
            <a:r>
              <a:rPr lang="zh-TW" altLang="en-US" sz="60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，和</a:t>
            </a:r>
            <a:r>
              <a:rPr lang="zh-TW" altLang="en-US" sz="6000" b="1" u="sng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你對主耶穌的</a:t>
            </a:r>
            <a:r>
              <a:rPr lang="zh-TW" altLang="en-US" sz="6000" b="1" u="sng" kern="1200" dirty="0">
                <a:solidFill>
                  <a:srgbClr val="C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信心</a:t>
            </a:r>
            <a:r>
              <a:rPr lang="zh-TW" altLang="en-US" sz="6000" b="1" kern="1200" dirty="0">
                <a:solidFill>
                  <a:srgbClr val="000104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。</a:t>
            </a:r>
          </a:p>
        </p:txBody>
      </p:sp>
      <p:sp>
        <p:nvSpPr>
          <p:cNvPr id="306" name="做管家的榮耀"/>
          <p:cNvSpPr/>
          <p:nvPr/>
        </p:nvSpPr>
        <p:spPr>
          <a:xfrm>
            <a:off x="0" y="-4804"/>
            <a:ext cx="17340263" cy="1270001"/>
          </a:xfrm>
          <a:prstGeom prst="rect">
            <a:avLst/>
          </a:prstGeom>
          <a:solidFill>
            <a:schemeClr val="accent3">
              <a:hueOff val="929958"/>
              <a:satOff val="10247"/>
              <a:lumOff val="-24509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500">
                <a:solidFill>
                  <a:srgbClr val="FFFFFF"/>
                </a:solidFill>
              </a:defRPr>
            </a:lvl1pPr>
          </a:lstStyle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6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sym typeface="Gill Sans"/>
              </a:rPr>
              <a:t>感恩</a:t>
            </a:r>
          </a:p>
        </p:txBody>
      </p:sp>
    </p:spTree>
    <p:extLst>
      <p:ext uri="{BB962C8B-B14F-4D97-AF65-F5344CB8AC3E}">
        <p14:creationId xmlns:p14="http://schemas.microsoft.com/office/powerpoint/2010/main" val="101276330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3" name="Image" descr="Image"/>
          <p:cNvPicPr>
            <a:picLocks noGrp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xfrm>
            <a:off x="628567" y="2984039"/>
            <a:ext cx="5322277" cy="5104883"/>
          </a:xfrm>
          <a:prstGeom prst="rect">
            <a:avLst/>
          </a:prstGeom>
        </p:spPr>
      </p:pic>
      <p:sp>
        <p:nvSpPr>
          <p:cNvPr id="304" name="小組時間"/>
          <p:cNvSpPr txBox="1">
            <a:spLocks noGrp="1"/>
          </p:cNvSpPr>
          <p:nvPr>
            <p:ph type="title"/>
          </p:nvPr>
        </p:nvSpPr>
        <p:spPr>
          <a:xfrm>
            <a:off x="677354" y="1500554"/>
            <a:ext cx="15985555" cy="100134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zh-TW" altLang="en-US" sz="6000" b="1" dirty="0">
                <a:solidFill>
                  <a:srgbClr val="C87C6D">
                    <a:lumMod val="50000"/>
                  </a:srgbClr>
                </a:solidFill>
              </a:rPr>
              <a:t>為</a:t>
            </a:r>
            <a:r>
              <a:rPr kumimoji="0" lang="zh-TW" altLang="en-US" sz="6000" b="1" i="0" u="none" strike="noStrike" kern="0" cap="all" spc="0" normalizeH="0" baseline="0" noProof="0" dirty="0">
                <a:ln>
                  <a:noFill/>
                </a:ln>
                <a:solidFill>
                  <a:srgbClr val="C87C6D">
                    <a:lumMod val="50000"/>
                  </a:srgbClr>
                </a:solidFill>
                <a:effectLst/>
                <a:uLnTx/>
                <a:uFillTx/>
                <a:latin typeface="Gill Sans Light"/>
                <a:sym typeface="Gill Sans Light"/>
              </a:rPr>
              <a:t>身處之地感恩</a:t>
            </a:r>
            <a:r>
              <a:rPr lang="zh-TW" altLang="en-US" sz="6000" b="1" dirty="0">
                <a:solidFill>
                  <a:srgbClr val="C87C6D">
                    <a:lumMod val="50000"/>
                  </a:srgbClr>
                </a:solidFill>
              </a:rPr>
              <a:t>（反映對主的信心）</a:t>
            </a:r>
            <a:endParaRPr dirty="0"/>
          </a:p>
        </p:txBody>
      </p:sp>
      <p:sp>
        <p:nvSpPr>
          <p:cNvPr id="305" name="分享過去你「為神奧秘事」而成為別人眼中的怪人經歷。…"/>
          <p:cNvSpPr txBox="1">
            <a:spLocks noGrp="1"/>
          </p:cNvSpPr>
          <p:nvPr>
            <p:ph type="body" sz="half" idx="1"/>
          </p:nvPr>
        </p:nvSpPr>
        <p:spPr>
          <a:xfrm>
            <a:off x="6293223" y="2984038"/>
            <a:ext cx="9831803" cy="510488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525779">
              <a:lnSpc>
                <a:spcPts val="90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zh-TW" altLang="en-US" sz="6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陽光，空氣</a:t>
            </a:r>
            <a:endParaRPr lang="en-US" altLang="zh-TW" sz="66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defTabSz="525779">
              <a:lnSpc>
                <a:spcPts val="90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zh-TW" altLang="en-US" sz="6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清潔的飲用水</a:t>
            </a:r>
            <a:endParaRPr lang="en-US" altLang="zh-TW" sz="66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defTabSz="525779">
              <a:lnSpc>
                <a:spcPts val="90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zh-TW" altLang="en-US" sz="6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方便的交通</a:t>
            </a:r>
            <a:r>
              <a:rPr lang="zh-TW" altLang="en-US" sz="54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（兩</a:t>
            </a:r>
            <a:r>
              <a:rPr lang="en-US" altLang="zh-TW" sz="54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“</a:t>
            </a:r>
            <a:r>
              <a:rPr lang="zh-TW" altLang="en-US" sz="54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蚊</a:t>
            </a:r>
            <a:r>
              <a:rPr lang="en-US" altLang="zh-TW" sz="54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”</a:t>
            </a:r>
            <a:r>
              <a:rPr lang="zh-TW" altLang="en-US" sz="54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搭車）</a:t>
            </a:r>
            <a:endParaRPr lang="en-US" altLang="zh-TW" sz="54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defTabSz="525779">
              <a:lnSpc>
                <a:spcPts val="90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zh-TW" altLang="en-US" sz="6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良好的醫療系統</a:t>
            </a:r>
            <a:endParaRPr lang="en-US" altLang="zh-TW" sz="66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6" name="做管家的榮耀"/>
          <p:cNvSpPr/>
          <p:nvPr/>
        </p:nvSpPr>
        <p:spPr>
          <a:xfrm>
            <a:off x="0" y="-4804"/>
            <a:ext cx="17340263" cy="1270001"/>
          </a:xfrm>
          <a:prstGeom prst="rect">
            <a:avLst/>
          </a:prstGeom>
          <a:solidFill>
            <a:schemeClr val="accent3">
              <a:hueOff val="929958"/>
              <a:satOff val="10247"/>
              <a:lumOff val="-24509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500">
                <a:solidFill>
                  <a:srgbClr val="FFFFFF"/>
                </a:solidFill>
              </a:defRPr>
            </a:lvl1pPr>
          </a:lstStyle>
          <a:p>
            <a:pPr lvl="0">
              <a:defRPr/>
            </a:pPr>
            <a:r>
              <a:rPr kumimoji="0" lang="zh-TW" altLang="en-US" sz="6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sym typeface="Gill Sans"/>
              </a:rPr>
              <a:t>感恩</a:t>
            </a:r>
            <a:endParaRPr kumimoji="0" lang="zh-TW" altLang="en-US" sz="6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32071429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3" name="Image" descr="Image"/>
          <p:cNvPicPr>
            <a:picLocks noGrp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xfrm>
            <a:off x="445477" y="2984039"/>
            <a:ext cx="5322277" cy="5104883"/>
          </a:xfrm>
          <a:prstGeom prst="rect">
            <a:avLst/>
          </a:prstGeom>
        </p:spPr>
      </p:pic>
      <p:sp>
        <p:nvSpPr>
          <p:cNvPr id="304" name="小組時間"/>
          <p:cNvSpPr txBox="1">
            <a:spLocks noGrp="1"/>
          </p:cNvSpPr>
          <p:nvPr>
            <p:ph type="title"/>
          </p:nvPr>
        </p:nvSpPr>
        <p:spPr>
          <a:xfrm>
            <a:off x="677354" y="1500554"/>
            <a:ext cx="15985555" cy="100134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kumimoji="0" lang="zh-TW" altLang="en-US" sz="6000" b="1" i="0" u="none" strike="noStrike" kern="0" cap="all" spc="0" normalizeH="0" baseline="0" noProof="0" dirty="0">
                <a:ln>
                  <a:noFill/>
                </a:ln>
                <a:solidFill>
                  <a:srgbClr val="C87C6D">
                    <a:lumMod val="50000"/>
                  </a:srgbClr>
                </a:solidFill>
                <a:effectLst/>
                <a:uLnTx/>
                <a:uFillTx/>
                <a:latin typeface="Gill Sans Light"/>
                <a:sym typeface="Gill Sans Light"/>
              </a:rPr>
              <a:t>為身邊的人感恩</a:t>
            </a:r>
            <a:endParaRPr dirty="0"/>
          </a:p>
        </p:txBody>
      </p:sp>
      <p:sp>
        <p:nvSpPr>
          <p:cNvPr id="305" name="分享過去你「為神奧秘事」而成為別人眼中的怪人經歷。…"/>
          <p:cNvSpPr txBox="1">
            <a:spLocks noGrp="1"/>
          </p:cNvSpPr>
          <p:nvPr>
            <p:ph type="body" sz="half" idx="1"/>
          </p:nvPr>
        </p:nvSpPr>
        <p:spPr>
          <a:xfrm>
            <a:off x="6096000" y="2984039"/>
            <a:ext cx="10128737" cy="451444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 defTabSz="525779">
              <a:lnSpc>
                <a:spcPts val="80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zh-TW" altLang="en-US" sz="6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此刻稍為停一停、靜一靜想想家中的人</a:t>
            </a:r>
            <a:r>
              <a:rPr lang="en-US" altLang="zh-TW" sz="6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</a:p>
          <a:p>
            <a:pPr marL="0" indent="0" algn="ctr" defTabSz="525779">
              <a:lnSpc>
                <a:spcPts val="80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endParaRPr lang="en-US" altLang="zh-TW" sz="60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 defTabSz="525779">
              <a:lnSpc>
                <a:spcPts val="80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zh-TW" altLang="en-US" sz="88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為每一位家人感恩</a:t>
            </a:r>
            <a:endParaRPr lang="en-US" altLang="zh-TW" sz="88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6" name="做管家的榮耀"/>
          <p:cNvSpPr/>
          <p:nvPr/>
        </p:nvSpPr>
        <p:spPr>
          <a:xfrm>
            <a:off x="0" y="-4804"/>
            <a:ext cx="17340263" cy="1270001"/>
          </a:xfrm>
          <a:prstGeom prst="rect">
            <a:avLst/>
          </a:prstGeom>
          <a:solidFill>
            <a:schemeClr val="accent3">
              <a:hueOff val="929958"/>
              <a:satOff val="10247"/>
              <a:lumOff val="-24509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500">
                <a:solidFill>
                  <a:srgbClr val="FFFFFF"/>
                </a:solidFill>
              </a:defRPr>
            </a:lvl1pPr>
          </a:lstStyle>
          <a:p>
            <a:pPr lvl="0">
              <a:defRPr/>
            </a:pPr>
            <a:r>
              <a:rPr lang="zh-TW" altLang="en-US" sz="6600" dirty="0" smtClean="0"/>
              <a:t>感恩</a:t>
            </a:r>
            <a:endParaRPr lang="zh-TW" altLang="en-US" sz="6600" dirty="0"/>
          </a:p>
        </p:txBody>
      </p:sp>
    </p:spTree>
    <p:extLst>
      <p:ext uri="{BB962C8B-B14F-4D97-AF65-F5344CB8AC3E}">
        <p14:creationId xmlns:p14="http://schemas.microsoft.com/office/powerpoint/2010/main" val="285554813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3" name="Image" descr="Image"/>
          <p:cNvPicPr>
            <a:picLocks noGrp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xfrm>
            <a:off x="445477" y="2984039"/>
            <a:ext cx="5322277" cy="5104883"/>
          </a:xfrm>
          <a:prstGeom prst="rect">
            <a:avLst/>
          </a:prstGeom>
        </p:spPr>
      </p:pic>
      <p:sp>
        <p:nvSpPr>
          <p:cNvPr id="304" name="小組時間"/>
          <p:cNvSpPr txBox="1">
            <a:spLocks noGrp="1"/>
          </p:cNvSpPr>
          <p:nvPr>
            <p:ph type="title"/>
          </p:nvPr>
        </p:nvSpPr>
        <p:spPr>
          <a:xfrm>
            <a:off x="677354" y="1500554"/>
            <a:ext cx="15985555" cy="100134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kumimoji="0" lang="zh-TW" altLang="en-US" sz="6000" b="1" i="0" u="none" strike="noStrike" kern="0" cap="all" spc="0" normalizeH="0" baseline="0" noProof="0" dirty="0">
                <a:ln>
                  <a:noFill/>
                </a:ln>
                <a:solidFill>
                  <a:srgbClr val="C87C6D">
                    <a:lumMod val="50000"/>
                  </a:srgbClr>
                </a:solidFill>
                <a:effectLst/>
                <a:uLnTx/>
                <a:uFillTx/>
                <a:latin typeface="Gill Sans Light"/>
                <a:sym typeface="Gill Sans Light"/>
              </a:rPr>
              <a:t>為身邊的人感恩：</a:t>
            </a:r>
            <a:r>
              <a:rPr kumimoji="0" lang="zh-TW" altLang="en-US" sz="6000" b="1" i="0" u="none" strike="noStrike" kern="0" cap="all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ill Sans Light"/>
                <a:sym typeface="Gill Sans Light"/>
              </a:rPr>
              <a:t>珍惜與愛的行動</a:t>
            </a:r>
            <a:endParaRPr b="1" dirty="0">
              <a:solidFill>
                <a:srgbClr val="C00000"/>
              </a:solidFill>
            </a:endParaRPr>
          </a:p>
        </p:txBody>
      </p:sp>
      <p:sp>
        <p:nvSpPr>
          <p:cNvPr id="305" name="分享過去你「為神奧秘事」而成為別人眼中的怪人經歷。…"/>
          <p:cNvSpPr txBox="1">
            <a:spLocks noGrp="1"/>
          </p:cNvSpPr>
          <p:nvPr>
            <p:ph type="body" sz="half" idx="1"/>
          </p:nvPr>
        </p:nvSpPr>
        <p:spPr>
          <a:xfrm>
            <a:off x="6096000" y="2984039"/>
            <a:ext cx="10128737" cy="451444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 defTabSz="525779">
              <a:lnSpc>
                <a:spcPts val="80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zh-TW" altLang="en-US" sz="6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為身邊的人感恩，</a:t>
            </a:r>
            <a:endParaRPr lang="en-US" altLang="zh-TW" sz="66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 defTabSz="525779">
              <a:lnSpc>
                <a:spcPts val="80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endParaRPr lang="en-US" altLang="zh-TW" sz="66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 defTabSz="525779">
              <a:lnSpc>
                <a:spcPts val="80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zh-TW" altLang="en-US" sz="6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就要 </a:t>
            </a:r>
            <a:r>
              <a:rPr lang="zh-TW" altLang="en-US" sz="88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珍惜 </a:t>
            </a:r>
            <a:r>
              <a:rPr kumimoji="0" lang="zh-TW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身邊的人</a:t>
            </a:r>
            <a:endParaRPr lang="en-US" altLang="zh-TW" sz="88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6" name="做管家的榮耀"/>
          <p:cNvSpPr/>
          <p:nvPr/>
        </p:nvSpPr>
        <p:spPr>
          <a:xfrm>
            <a:off x="0" y="-4804"/>
            <a:ext cx="17340263" cy="1270001"/>
          </a:xfrm>
          <a:prstGeom prst="rect">
            <a:avLst/>
          </a:prstGeom>
          <a:solidFill>
            <a:schemeClr val="accent3">
              <a:hueOff val="929958"/>
              <a:satOff val="10247"/>
              <a:lumOff val="-24509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500">
                <a:solidFill>
                  <a:srgbClr val="FFFFFF"/>
                </a:solidFill>
              </a:defRPr>
            </a:lvl1pPr>
          </a:lstStyle>
          <a:p>
            <a:pPr lvl="0">
              <a:defRPr/>
            </a:pPr>
            <a:r>
              <a:rPr lang="zh-TW" altLang="en-US" sz="6600" dirty="0" smtClean="0"/>
              <a:t>感恩</a:t>
            </a:r>
            <a:endParaRPr lang="zh-TW" altLang="en-US" sz="6600" dirty="0"/>
          </a:p>
        </p:txBody>
      </p:sp>
    </p:spTree>
    <p:extLst>
      <p:ext uri="{BB962C8B-B14F-4D97-AF65-F5344CB8AC3E}">
        <p14:creationId xmlns:p14="http://schemas.microsoft.com/office/powerpoint/2010/main" val="371320756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3" name="Image" descr="Image"/>
          <p:cNvPicPr>
            <a:picLocks noGrp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xfrm>
            <a:off x="445477" y="2984039"/>
            <a:ext cx="5322277" cy="5104883"/>
          </a:xfrm>
          <a:prstGeom prst="rect">
            <a:avLst/>
          </a:prstGeom>
        </p:spPr>
      </p:pic>
      <p:sp>
        <p:nvSpPr>
          <p:cNvPr id="304" name="小組時間"/>
          <p:cNvSpPr txBox="1">
            <a:spLocks noGrp="1"/>
          </p:cNvSpPr>
          <p:nvPr>
            <p:ph type="title"/>
          </p:nvPr>
        </p:nvSpPr>
        <p:spPr>
          <a:xfrm>
            <a:off x="677354" y="1500554"/>
            <a:ext cx="15985555" cy="100134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kumimoji="0" lang="zh-TW" altLang="en-US" sz="6000" b="1" i="0" u="none" strike="noStrike" kern="0" cap="all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ill Sans Light"/>
                <a:sym typeface="Gill Sans Light"/>
              </a:rPr>
              <a:t>珍惜與愛身邊的人</a:t>
            </a:r>
            <a:r>
              <a:rPr kumimoji="0" lang="zh-TW" altLang="en-US" sz="6000" b="1" i="0" u="none" strike="noStrike" kern="0" cap="all" spc="0" normalizeH="0" baseline="0" noProof="0" dirty="0">
                <a:ln>
                  <a:noFill/>
                </a:ln>
                <a:solidFill>
                  <a:srgbClr val="C87C6D">
                    <a:lumMod val="50000"/>
                  </a:srgbClr>
                </a:solidFill>
                <a:effectLst/>
                <a:uLnTx/>
                <a:uFillTx/>
                <a:latin typeface="Gill Sans Light"/>
                <a:sym typeface="Gill Sans Light"/>
              </a:rPr>
              <a:t>：就要表示</a:t>
            </a:r>
            <a:r>
              <a:rPr kumimoji="0" lang="en-US" altLang="zh-TW" sz="6000" b="1" i="0" u="none" strike="noStrike" kern="0" cap="all" spc="0" normalizeH="0" baseline="0" noProof="0" dirty="0">
                <a:ln>
                  <a:noFill/>
                </a:ln>
                <a:solidFill>
                  <a:srgbClr val="C87C6D">
                    <a:lumMod val="50000"/>
                  </a:srgbClr>
                </a:solidFill>
                <a:effectLst/>
                <a:uLnTx/>
                <a:uFillTx/>
                <a:latin typeface="Gill Sans Light"/>
                <a:sym typeface="Gill Sans Light"/>
              </a:rPr>
              <a:t>/</a:t>
            </a:r>
            <a:r>
              <a:rPr lang="zh-TW" altLang="en-US" sz="6000" b="1" dirty="0">
                <a:solidFill>
                  <a:srgbClr val="C87C6D">
                    <a:lumMod val="50000"/>
                  </a:srgbClr>
                </a:solidFill>
                <a:latin typeface="Gill Sans Light"/>
              </a:rPr>
              <a:t>付出</a:t>
            </a:r>
            <a:r>
              <a:rPr kumimoji="0" lang="zh-TW" altLang="en-US" sz="6000" b="1" i="0" u="none" strike="noStrike" kern="0" cap="all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ill Sans Light"/>
                <a:sym typeface="Gill Sans Light"/>
              </a:rPr>
              <a:t>關懷</a:t>
            </a:r>
            <a:r>
              <a:rPr lang="zh-TW" altLang="en-US" sz="6000" b="1" dirty="0">
                <a:solidFill>
                  <a:srgbClr val="C00000"/>
                </a:solidFill>
                <a:latin typeface="Gill Sans Light"/>
              </a:rPr>
              <a:t>和</a:t>
            </a:r>
            <a:r>
              <a:rPr kumimoji="0" lang="zh-TW" altLang="en-US" sz="6000" b="1" i="0" u="none" strike="noStrike" kern="0" cap="all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ill Sans Light"/>
                <a:sym typeface="Gill Sans Light"/>
              </a:rPr>
              <a:t>恩情</a:t>
            </a:r>
            <a:endParaRPr sz="6000" dirty="0"/>
          </a:p>
        </p:txBody>
      </p:sp>
      <p:sp>
        <p:nvSpPr>
          <p:cNvPr id="305" name="分享過去你「為神奧秘事」而成為別人眼中的怪人經歷。…"/>
          <p:cNvSpPr txBox="1">
            <a:spLocks noGrp="1"/>
          </p:cNvSpPr>
          <p:nvPr>
            <p:ph type="body" sz="half" idx="1"/>
          </p:nvPr>
        </p:nvSpPr>
        <p:spPr>
          <a:xfrm>
            <a:off x="6015319" y="2737257"/>
            <a:ext cx="9744636" cy="57612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 defTabSz="525779">
              <a:lnSpc>
                <a:spcPts val="80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zh-TW" altLang="en-US" sz="6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成功大型企業的關懷文化</a:t>
            </a:r>
            <a:endParaRPr lang="en-US" altLang="zh-TW" sz="66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 defTabSz="525779">
              <a:lnSpc>
                <a:spcPts val="80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zh-TW" altLang="en-US" sz="50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（最近好嗎？我可以為你做甚麼，  能讓你工作得更開心、成功？）</a:t>
            </a:r>
            <a:endParaRPr lang="en-US" altLang="zh-TW" sz="50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 defTabSz="525779">
              <a:lnSpc>
                <a:spcPts val="80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en-US" altLang="zh-TW" sz="6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Vs.</a:t>
            </a:r>
            <a:endParaRPr lang="en-US" altLang="zh-TW" sz="88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 defTabSz="525779">
              <a:lnSpc>
                <a:spcPts val="80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zh-TW" altLang="en-US" sz="6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普遍</a:t>
            </a:r>
            <a:r>
              <a:rPr kumimoji="0" lang="zh-TW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華人的工作文化</a:t>
            </a:r>
            <a:endParaRPr lang="en-US" altLang="zh-TW" sz="60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6" name="做管家的榮耀"/>
          <p:cNvSpPr/>
          <p:nvPr/>
        </p:nvSpPr>
        <p:spPr>
          <a:xfrm>
            <a:off x="0" y="-4804"/>
            <a:ext cx="17340263" cy="1270001"/>
          </a:xfrm>
          <a:prstGeom prst="rect">
            <a:avLst/>
          </a:prstGeom>
          <a:solidFill>
            <a:schemeClr val="accent3">
              <a:hueOff val="929958"/>
              <a:satOff val="10247"/>
              <a:lumOff val="-24509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500">
                <a:solidFill>
                  <a:srgbClr val="FFFFFF"/>
                </a:solidFill>
              </a:defRPr>
            </a:lvl1pPr>
          </a:lstStyle>
          <a:p>
            <a:pPr lvl="0">
              <a:defRPr/>
            </a:pPr>
            <a:r>
              <a:rPr lang="zh-TW" altLang="en-US" sz="6600" dirty="0" smtClean="0"/>
              <a:t>感恩</a:t>
            </a:r>
            <a:endParaRPr lang="zh-TW" altLang="en-US" sz="6600" dirty="0"/>
          </a:p>
        </p:txBody>
      </p:sp>
    </p:spTree>
    <p:extLst>
      <p:ext uri="{BB962C8B-B14F-4D97-AF65-F5344CB8AC3E}">
        <p14:creationId xmlns:p14="http://schemas.microsoft.com/office/powerpoint/2010/main" val="221016976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3" name="Image" descr="Image"/>
          <p:cNvPicPr>
            <a:picLocks noGrp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xfrm>
            <a:off x="445477" y="2984039"/>
            <a:ext cx="5322277" cy="5104883"/>
          </a:xfrm>
          <a:prstGeom prst="rect">
            <a:avLst/>
          </a:prstGeom>
        </p:spPr>
      </p:pic>
      <p:sp>
        <p:nvSpPr>
          <p:cNvPr id="304" name="小組時間"/>
          <p:cNvSpPr txBox="1">
            <a:spLocks noGrp="1"/>
          </p:cNvSpPr>
          <p:nvPr>
            <p:ph type="title"/>
          </p:nvPr>
        </p:nvSpPr>
        <p:spPr>
          <a:xfrm>
            <a:off x="234462" y="1500554"/>
            <a:ext cx="16857784" cy="100134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kumimoji="0" lang="zh-TW" altLang="en-US" sz="6000" b="1" i="0" u="none" strike="noStrike" kern="0" cap="all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ill Sans Light"/>
                <a:sym typeface="Gill Sans Light"/>
              </a:rPr>
              <a:t>珍惜與愛身邊的人</a:t>
            </a:r>
            <a:r>
              <a:rPr lang="zh-TW" altLang="en-US" sz="6000" b="1" dirty="0">
                <a:solidFill>
                  <a:srgbClr val="C87C6D">
                    <a:lumMod val="50000"/>
                  </a:srgbClr>
                </a:solidFill>
              </a:rPr>
              <a:t>：就要表示</a:t>
            </a:r>
            <a:r>
              <a:rPr lang="en-US" altLang="zh-TW" sz="6000" b="1" dirty="0">
                <a:solidFill>
                  <a:srgbClr val="C87C6D">
                    <a:lumMod val="50000"/>
                  </a:srgbClr>
                </a:solidFill>
              </a:rPr>
              <a:t>/</a:t>
            </a:r>
            <a:r>
              <a:rPr lang="zh-TW" altLang="en-US" sz="6000" b="1" dirty="0">
                <a:solidFill>
                  <a:srgbClr val="C87C6D">
                    <a:lumMod val="50000"/>
                  </a:srgbClr>
                </a:solidFill>
              </a:rPr>
              <a:t>付出</a:t>
            </a:r>
            <a:r>
              <a:rPr lang="zh-TW" altLang="en-US" sz="6000" b="1" dirty="0">
                <a:solidFill>
                  <a:srgbClr val="C00000"/>
                </a:solidFill>
                <a:latin typeface="Gill Sans Light"/>
              </a:rPr>
              <a:t>讚</a:t>
            </a:r>
            <a:r>
              <a:rPr kumimoji="0" lang="zh-TW" altLang="en-US" sz="6000" b="1" i="0" u="none" strike="noStrike" kern="0" cap="all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ill Sans Light"/>
                <a:sym typeface="Gill Sans Light"/>
              </a:rPr>
              <a:t>賞</a:t>
            </a:r>
            <a:r>
              <a:rPr lang="zh-TW" altLang="en-US" sz="6000" b="1" dirty="0">
                <a:solidFill>
                  <a:srgbClr val="C00000"/>
                </a:solidFill>
                <a:latin typeface="Gill Sans Light"/>
              </a:rPr>
              <a:t>和肯定</a:t>
            </a:r>
            <a:endParaRPr sz="6000" dirty="0">
              <a:solidFill>
                <a:srgbClr val="C00000"/>
              </a:solidFill>
            </a:endParaRPr>
          </a:p>
        </p:txBody>
      </p:sp>
      <p:sp>
        <p:nvSpPr>
          <p:cNvPr id="305" name="分享過去你「為神奧秘事」而成為別人眼中的怪人經歷。…"/>
          <p:cNvSpPr txBox="1">
            <a:spLocks noGrp="1"/>
          </p:cNvSpPr>
          <p:nvPr>
            <p:ph type="body" sz="half" idx="1"/>
          </p:nvPr>
        </p:nvSpPr>
        <p:spPr>
          <a:xfrm>
            <a:off x="6096000" y="2984039"/>
            <a:ext cx="10363200" cy="341676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 algn="ctr" defTabSz="525779">
              <a:lnSpc>
                <a:spcPts val="8000"/>
              </a:lnSpc>
              <a:spcBef>
                <a:spcPts val="0"/>
              </a:spcBef>
              <a:buClr>
                <a:srgbClr val="A1A1A1"/>
              </a:buClr>
              <a:buSzPct val="100000"/>
              <a:buNone/>
              <a:defRPr sz="3239">
                <a:solidFill>
                  <a:srgbClr val="B34DA4"/>
                </a:solidFill>
              </a:defRPr>
            </a:pPr>
            <a:r>
              <a:rPr lang="zh-TW" altLang="en-US" sz="80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尋回失落的「</a:t>
            </a:r>
            <a:r>
              <a:rPr kumimoji="0" lang="zh-TW" altLang="en-US" sz="8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一分</a:t>
            </a:r>
            <a:r>
              <a:rPr lang="zh-TW" altLang="en-US" sz="80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endParaRPr lang="en-US" altLang="zh-TW" sz="80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6" name="做管家的榮耀"/>
          <p:cNvSpPr/>
          <p:nvPr/>
        </p:nvSpPr>
        <p:spPr>
          <a:xfrm>
            <a:off x="0" y="-4804"/>
            <a:ext cx="17340263" cy="1270001"/>
          </a:xfrm>
          <a:prstGeom prst="rect">
            <a:avLst/>
          </a:prstGeom>
          <a:solidFill>
            <a:schemeClr val="accent3">
              <a:hueOff val="929958"/>
              <a:satOff val="10247"/>
              <a:lumOff val="-24509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500">
                <a:solidFill>
                  <a:srgbClr val="FFFFFF"/>
                </a:solidFill>
              </a:defRPr>
            </a:lvl1pPr>
          </a:lstStyle>
          <a:p>
            <a:pPr lvl="0">
              <a:defRPr/>
            </a:pPr>
            <a:r>
              <a:rPr lang="zh-TW" altLang="en-US" sz="6600" dirty="0" smtClean="0"/>
              <a:t>感恩</a:t>
            </a:r>
            <a:endParaRPr lang="zh-TW" altLang="en-US" sz="6600" dirty="0"/>
          </a:p>
        </p:txBody>
      </p:sp>
    </p:spTree>
    <p:extLst>
      <p:ext uri="{BB962C8B-B14F-4D97-AF65-F5344CB8AC3E}">
        <p14:creationId xmlns:p14="http://schemas.microsoft.com/office/powerpoint/2010/main" val="673825718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New_Template3">
  <a:themeElements>
    <a:clrScheme name="New_Template3">
      <a:dk1>
        <a:srgbClr val="606060"/>
      </a:dk1>
      <a:lt1>
        <a:srgbClr val="006060"/>
      </a:lt1>
      <a:dk2>
        <a:srgbClr val="5B5854"/>
      </a:dk2>
      <a:lt2>
        <a:srgbClr val="C9C3BA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3">
      <a:majorFont>
        <a:latin typeface="Gill Sans Light"/>
        <a:ea typeface="Gill Sans Light"/>
        <a:cs typeface="Gill Sans Light"/>
      </a:majorFont>
      <a:minorFont>
        <a:latin typeface="Gill Sans"/>
        <a:ea typeface="Gill Sans"/>
        <a:cs typeface="Gill Sans"/>
      </a:minorFont>
    </a:fontScheme>
    <a:fmtScheme name="New_Templat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6F6A5A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60606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New_Template3">
  <a:themeElements>
    <a:clrScheme name="New_Template3">
      <a:dk1>
        <a:srgbClr val="606060"/>
      </a:dk1>
      <a:lt1>
        <a:srgbClr val="006060"/>
      </a:lt1>
      <a:dk2>
        <a:srgbClr val="5B5854"/>
      </a:dk2>
      <a:lt2>
        <a:srgbClr val="C9C3BA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3">
      <a:majorFont>
        <a:latin typeface="Gill Sans Light"/>
        <a:ea typeface="Gill Sans Light"/>
        <a:cs typeface="Gill Sans Light"/>
      </a:majorFont>
      <a:minorFont>
        <a:latin typeface="Gill Sans"/>
        <a:ea typeface="Gill Sans"/>
        <a:cs typeface="Gill Sans"/>
      </a:minorFont>
    </a:fontScheme>
    <a:fmtScheme name="New_Templat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6F6A5A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60606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New_Template3">
  <a:themeElements>
    <a:clrScheme name="New_Template3">
      <a:dk1>
        <a:srgbClr val="000000"/>
      </a:dk1>
      <a:lt1>
        <a:srgbClr val="FFFFFF"/>
      </a:lt1>
      <a:dk2>
        <a:srgbClr val="5B5854"/>
      </a:dk2>
      <a:lt2>
        <a:srgbClr val="C9C3BA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3">
      <a:majorFont>
        <a:latin typeface="Gill Sans Light"/>
        <a:ea typeface="Gill Sans Light"/>
        <a:cs typeface="Gill Sans Light"/>
      </a:majorFont>
      <a:minorFont>
        <a:latin typeface="Gill Sans"/>
        <a:ea typeface="Gill Sans"/>
        <a:cs typeface="Gill Sans"/>
      </a:minorFont>
    </a:fontScheme>
    <a:fmtScheme name="New_Templat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6F6A5A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60606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1489</TotalTime>
  <Words>1295</Words>
  <Application>Microsoft Office PowerPoint</Application>
  <PresentationFormat>自訂</PresentationFormat>
  <Paragraphs>99</Paragraphs>
  <Slides>19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19</vt:i4>
      </vt:variant>
    </vt:vector>
  </HeadingPairs>
  <TitlesOfParts>
    <vt:vector size="21" baseType="lpstr">
      <vt:lpstr>New_Template3</vt:lpstr>
      <vt:lpstr>1_New_Template3</vt:lpstr>
      <vt:lpstr> </vt:lpstr>
      <vt:lpstr> </vt:lpstr>
      <vt:lpstr> </vt:lpstr>
      <vt:lpstr>是為「對人的愛心」和「對主耶穌的信心」</vt:lpstr>
      <vt:lpstr>為身處之地感恩（反映對主的信心）</vt:lpstr>
      <vt:lpstr>為身邊的人感恩</vt:lpstr>
      <vt:lpstr>為身邊的人感恩：珍惜與愛的行動</vt:lpstr>
      <vt:lpstr>珍惜與愛身邊的人：就要表示/付出關懷和恩情</vt:lpstr>
      <vt:lpstr>珍惜與愛身邊的人：就要表示/付出讚賞和肯定</vt:lpstr>
      <vt:lpstr>由於「人的愛心」</vt:lpstr>
      <vt:lpstr>因著在主裡彼此接納、互相幫助，並一同事主</vt:lpstr>
      <vt:lpstr>因著在主裡彼此接納、互相幫助，並一同事主</vt:lpstr>
      <vt:lpstr>因著在主裡彼此接納、互相幫助，並一同事主</vt:lpstr>
      <vt:lpstr>因著在主裡彼此接納、互相幫助，並一同事主</vt:lpstr>
      <vt:lpstr>同表愛心，彼此接納，互相幫助，一同事主</vt:lpstr>
      <vt:lpstr>同表愛心，彼此接納，互相幫助，一同事主</vt:lpstr>
      <vt:lpstr>同表愛心，彼此接納，互相幫助，一同事主</vt:lpstr>
      <vt:lpstr>同表愛心，彼此接納，互相幫助，一同事主</vt:lpstr>
      <vt:lpstr>同表愛心，彼此接納，互相幫助，一同事主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生命與傳承</dc:title>
  <dc:creator>johnsiu</dc:creator>
  <cp:lastModifiedBy>Andrew</cp:lastModifiedBy>
  <cp:revision>114</cp:revision>
  <dcterms:modified xsi:type="dcterms:W3CDTF">2021-12-09T08:49:51Z</dcterms:modified>
</cp:coreProperties>
</file>