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0"/>
  </p:notesMasterIdLst>
  <p:sldIdLst>
    <p:sldId id="261" r:id="rId2"/>
    <p:sldId id="266" r:id="rId3"/>
    <p:sldId id="286" r:id="rId4"/>
    <p:sldId id="284" r:id="rId5"/>
    <p:sldId id="289" r:id="rId6"/>
    <p:sldId id="288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66"/>
            <p14:sldId id="286"/>
            <p14:sldId id="284"/>
            <p14:sldId id="289"/>
            <p14:sldId id="288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67205" autoAdjust="0"/>
  </p:normalViewPr>
  <p:slideViewPr>
    <p:cSldViewPr snapToGrid="0">
      <p:cViewPr>
        <p:scale>
          <a:sx n="35" d="100"/>
          <a:sy n="35" d="100"/>
        </p:scale>
        <p:origin x="-3420" y="-9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55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033E31DF-2D1D-4CCA-9E33-0D3FC3793E2B}"/>
    <pc:docChg chg="modSld">
      <pc:chgData name="CC LAM" userId="7c7956ceca567846" providerId="LiveId" clId="{033E31DF-2D1D-4CCA-9E33-0D3FC3793E2B}" dt="2021-12-24T05:31:10.385" v="4" actId="5793"/>
      <pc:docMkLst>
        <pc:docMk/>
      </pc:docMkLst>
      <pc:sldChg chg="modNotesTx">
        <pc:chgData name="CC LAM" userId="7c7956ceca567846" providerId="LiveId" clId="{033E31DF-2D1D-4CCA-9E33-0D3FC3793E2B}" dt="2021-12-24T05:31:10.385" v="4" actId="5793"/>
        <pc:sldMkLst>
          <pc:docMk/>
          <pc:sldMk cId="35182549" sldId="261"/>
        </pc:sldMkLst>
      </pc:sldChg>
      <pc:sldChg chg="modNotesTx">
        <pc:chgData name="CC LAM" userId="7c7956ceca567846" providerId="LiveId" clId="{033E31DF-2D1D-4CCA-9E33-0D3FC3793E2B}" dt="2021-12-24T05:31:02.966" v="2" actId="20577"/>
        <pc:sldMkLst>
          <pc:docMk/>
          <pc:sldMk cId="2779558775" sldId="266"/>
        </pc:sldMkLst>
      </pc:sldChg>
      <pc:sldChg chg="modNotesTx">
        <pc:chgData name="CC LAM" userId="7c7956ceca567846" providerId="LiveId" clId="{033E31DF-2D1D-4CCA-9E33-0D3FC3793E2B}" dt="2021-12-24T05:30:45.040" v="1" actId="20577"/>
        <pc:sldMkLst>
          <pc:docMk/>
          <pc:sldMk cId="3380187292" sldId="284"/>
        </pc:sldMkLst>
      </pc:sldChg>
      <pc:sldChg chg="modNotesTx">
        <pc:chgData name="CC LAM" userId="7c7956ceca567846" providerId="LiveId" clId="{033E31DF-2D1D-4CCA-9E33-0D3FC3793E2B}" dt="2021-12-24T05:30:34.922" v="0" actId="20577"/>
        <pc:sldMkLst>
          <pc:docMk/>
          <pc:sldMk cId="3465462059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830229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287771"/>
            <a:ext cx="5486400" cy="43974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2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ctr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6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8302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8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2123229"/>
          </a:xfrm>
        </p:spPr>
        <p:txBody>
          <a:bodyPr>
            <a:noAutofit/>
          </a:bodyPr>
          <a:lstStyle/>
          <a:p>
            <a:r>
              <a:rPr lang="zh-CN" altLang="en-US" sz="4000" b="1" dirty="0"/>
              <a:t>馬太福音</a:t>
            </a:r>
            <a:r>
              <a:rPr lang="en-US" altLang="zh-CN" sz="4000" b="1" dirty="0"/>
              <a:t>2</a:t>
            </a:r>
            <a:r>
              <a:rPr lang="zh-CN" altLang="en-US" sz="4000" b="1" dirty="0"/>
              <a:t>：</a:t>
            </a:r>
            <a:r>
              <a:rPr lang="en-US" altLang="zh-CN" sz="4000" b="1" dirty="0"/>
              <a:t>1-23</a:t>
            </a:r>
          </a:p>
          <a:p>
            <a:r>
              <a:rPr lang="en-US" altLang="zh-CN" sz="3600" dirty="0"/>
              <a:t>2021</a:t>
            </a:r>
            <a:r>
              <a:rPr lang="zh-CN" altLang="en-US" sz="3600" dirty="0"/>
              <a:t>年</a:t>
            </a:r>
            <a:r>
              <a:rPr lang="en-US" altLang="zh-CN" sz="3600" dirty="0"/>
              <a:t>12</a:t>
            </a:r>
            <a:r>
              <a:rPr lang="zh-CN" altLang="en-US" sz="3600" dirty="0"/>
              <a:t>月</a:t>
            </a:r>
            <a:r>
              <a:rPr lang="en-US" altLang="zh-CN" sz="3600" dirty="0"/>
              <a:t>25</a:t>
            </a:r>
            <a:r>
              <a:rPr lang="zh-CN" altLang="en-US" sz="3600" dirty="0"/>
              <a:t>、</a:t>
            </a:r>
            <a:r>
              <a:rPr lang="en-US" altLang="zh-CN" sz="3600" dirty="0"/>
              <a:t>26</a:t>
            </a:r>
            <a:r>
              <a:rPr lang="zh-CN" altLang="en-US" sz="3600" dirty="0"/>
              <a:t>日</a:t>
            </a:r>
            <a:endParaRPr lang="en-US" altLang="zh-CN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耶穌是誰？你是誰？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/>
          <a:p>
            <a:r>
              <a:rPr lang="zh-CN" altLang="en-US" dirty="0"/>
              <a:t>上文（馬太福音第一章）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900" y="1457325"/>
            <a:ext cx="9383713" cy="511074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4700" dirty="0"/>
              <a:t>耶穌</a:t>
            </a:r>
            <a:r>
              <a:rPr lang="en-US" altLang="zh-CN" sz="4700" dirty="0"/>
              <a:t>『</a:t>
            </a:r>
            <a:r>
              <a:rPr lang="zh-TW" altLang="en-US" sz="4700" dirty="0"/>
              <a:t>顯赫</a:t>
            </a:r>
            <a:r>
              <a:rPr lang="en-US" altLang="zh-CN" sz="4700" dirty="0"/>
              <a:t>』</a:t>
            </a:r>
            <a:r>
              <a:rPr lang="zh-CN" altLang="en-US" sz="4700" dirty="0"/>
              <a:t>的家譜、出生</a:t>
            </a:r>
            <a:r>
              <a:rPr lang="en-US" altLang="zh-CN" sz="4700" dirty="0"/>
              <a:t>『</a:t>
            </a:r>
            <a:r>
              <a:rPr lang="zh-CN" altLang="en-US" sz="4700" dirty="0"/>
              <a:t>前傳</a:t>
            </a:r>
            <a:r>
              <a:rPr lang="en-US" altLang="zh-CN" sz="4700" dirty="0"/>
              <a:t>』</a:t>
            </a:r>
            <a:endParaRPr lang="en-HK" altLang="zh-CN" sz="4700" dirty="0"/>
          </a:p>
          <a:p>
            <a:r>
              <a:rPr lang="zh-CN" altLang="en-US" sz="4700" dirty="0"/>
              <a:t>亞伯拉罕的後裔，大衛的子孫，</a:t>
            </a:r>
            <a:r>
              <a:rPr lang="zh-CN" altLang="en-US" sz="4700" dirty="0">
                <a:highlight>
                  <a:srgbClr val="FFFF00"/>
                </a:highlight>
              </a:rPr>
              <a:t>耶穌基督</a:t>
            </a:r>
            <a:r>
              <a:rPr lang="zh-CN" altLang="en-US" sz="4700" dirty="0"/>
              <a:t>的家譜（太</a:t>
            </a:r>
            <a:r>
              <a:rPr lang="en-US" altLang="zh-CN" sz="4700" dirty="0"/>
              <a:t>1</a:t>
            </a:r>
            <a:r>
              <a:rPr lang="zh-CN" altLang="en-US" sz="4700" dirty="0"/>
              <a:t>：</a:t>
            </a:r>
            <a:r>
              <a:rPr lang="en-US" altLang="zh-CN" sz="4700" dirty="0"/>
              <a:t>1</a:t>
            </a:r>
            <a:r>
              <a:rPr lang="zh-CN" altLang="en-US" sz="4700" dirty="0"/>
              <a:t>）</a:t>
            </a:r>
            <a:endParaRPr lang="en-HK" altLang="zh-CN" sz="4700" dirty="0"/>
          </a:p>
          <a:p>
            <a:r>
              <a:rPr lang="en-US" altLang="zh-TW" sz="4700" dirty="0"/>
              <a:t>16 </a:t>
            </a:r>
            <a:r>
              <a:rPr lang="zh-TW" altLang="en-US" sz="4700" dirty="0"/>
              <a:t>雅各生約瑟，就是馬利亞的丈夫。那稱為</a:t>
            </a:r>
            <a:r>
              <a:rPr lang="zh-TW" altLang="en-US" sz="4700" dirty="0">
                <a:highlight>
                  <a:srgbClr val="FFFF00"/>
                </a:highlight>
              </a:rPr>
              <a:t>基督的耶穌</a:t>
            </a:r>
            <a:r>
              <a:rPr lang="zh-TW" altLang="en-US" sz="4700" dirty="0"/>
              <a:t>是從馬利亞生的。</a:t>
            </a:r>
            <a:r>
              <a:rPr lang="en-US" altLang="zh-TW" sz="4700" dirty="0"/>
              <a:t>17 </a:t>
            </a:r>
            <a:r>
              <a:rPr lang="zh-TW" altLang="en-US" sz="4700" dirty="0"/>
              <a:t>這樣，從亞伯拉罕到大衛共有十四代；從大衛到遷至巴比倫的時候也有十四代；從遷至巴比倫的時候到</a:t>
            </a:r>
            <a:r>
              <a:rPr lang="zh-TW" altLang="en-US" sz="4700" dirty="0">
                <a:highlight>
                  <a:srgbClr val="FFFF00"/>
                </a:highlight>
              </a:rPr>
              <a:t>基督</a:t>
            </a:r>
            <a:r>
              <a:rPr lang="zh-TW" altLang="en-US" sz="4700" dirty="0"/>
              <a:t>又有十四代。</a:t>
            </a:r>
            <a:r>
              <a:rPr lang="en-US" altLang="zh-TW" sz="4700" dirty="0"/>
              <a:t>18 </a:t>
            </a:r>
            <a:r>
              <a:rPr lang="zh-TW" altLang="en-US" sz="4700" dirty="0">
                <a:highlight>
                  <a:srgbClr val="FFFF00"/>
                </a:highlight>
              </a:rPr>
              <a:t>耶穌基督</a:t>
            </a:r>
            <a:r>
              <a:rPr lang="zh-TW" altLang="en-US" sz="4700" dirty="0"/>
              <a:t>降生的事記在下面：他母親馬利亞已經許配了約瑟，還沒有迎娶，馬利亞就從聖靈懷了孕。</a:t>
            </a:r>
          </a:p>
          <a:p>
            <a:endParaRPr lang="zh-TW" altLang="en-US" dirty="0"/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41822-BF3B-4127-B845-6E93241B2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/>
          <a:lstStyle/>
          <a:p>
            <a:r>
              <a:rPr lang="zh-CN" altLang="en-US" dirty="0"/>
              <a:t>下理（馬太福音第三章）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83C5E8-B983-4B0E-911E-70DA169C2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/>
          <a:p>
            <a:r>
              <a:rPr lang="zh-TW" altLang="en-US" dirty="0"/>
              <a:t>二十多年後的事，耶穌已經是成年人</a:t>
            </a:r>
            <a:endParaRPr lang="en-HK" altLang="zh-TW" dirty="0"/>
          </a:p>
          <a:p>
            <a:r>
              <a:rPr lang="zh-TW" altLang="en-US" dirty="0"/>
              <a:t>施洗約翰傳道，耶穌受洗，出來傳道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62083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/>
          <a:p>
            <a:r>
              <a:rPr lang="zh-CN" altLang="en-US" dirty="0"/>
              <a:t>分段理解 </a:t>
            </a:r>
            <a:r>
              <a:rPr lang="en-US" altLang="zh-CN" dirty="0"/>
              <a:t>- </a:t>
            </a:r>
            <a:r>
              <a:rPr lang="zh-CN" altLang="en-US" dirty="0"/>
              <a:t>馬太福音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1-23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r>
              <a:rPr lang="zh-TW" altLang="en-US" dirty="0"/>
              <a:t>不</a:t>
            </a:r>
            <a:r>
              <a:rPr lang="zh-CN" altLang="en-US" dirty="0"/>
              <a:t>被</a:t>
            </a:r>
            <a:r>
              <a:rPr lang="zh-TW" altLang="en-US" dirty="0"/>
              <a:t>接待的</a:t>
            </a:r>
            <a:r>
              <a:rPr lang="en-US" altLang="zh-TW" dirty="0"/>
              <a:t>『</a:t>
            </a:r>
            <a:r>
              <a:rPr lang="zh-TW" altLang="en-US" dirty="0"/>
              <a:t>彌賽亞</a:t>
            </a:r>
            <a:r>
              <a:rPr lang="en-US" altLang="zh-TW" dirty="0"/>
              <a:t>』</a:t>
            </a:r>
            <a:r>
              <a:rPr lang="zh-TW" altLang="en-US" dirty="0"/>
              <a:t>（太</a:t>
            </a:r>
            <a:r>
              <a:rPr lang="en-US" altLang="zh-TW" dirty="0"/>
              <a:t>2</a:t>
            </a:r>
            <a:r>
              <a:rPr lang="zh-TW" altLang="en-US" dirty="0"/>
              <a:t>：</a:t>
            </a:r>
            <a:r>
              <a:rPr lang="en-US" altLang="zh-TW" dirty="0"/>
              <a:t>1-12</a:t>
            </a:r>
            <a:r>
              <a:rPr lang="zh-TW" altLang="en-US" dirty="0"/>
              <a:t>）</a:t>
            </a:r>
            <a:endParaRPr lang="en-US" altLang="zh-TW" dirty="0"/>
          </a:p>
          <a:p>
            <a:r>
              <a:rPr lang="zh-TW" altLang="en-US" dirty="0"/>
              <a:t>逃難的</a:t>
            </a:r>
            <a:r>
              <a:rPr lang="en-US" altLang="zh-TW" dirty="0"/>
              <a:t>『</a:t>
            </a:r>
            <a:r>
              <a:rPr lang="zh-TW" altLang="en-US" dirty="0"/>
              <a:t>彌賽亞</a:t>
            </a:r>
            <a:r>
              <a:rPr lang="en-US" altLang="zh-TW" dirty="0"/>
              <a:t>』</a:t>
            </a:r>
            <a:r>
              <a:rPr lang="zh-CN" altLang="en-US" dirty="0"/>
              <a:t>（太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13-18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TW" altLang="en-US" dirty="0"/>
              <a:t>避難的</a:t>
            </a:r>
            <a:r>
              <a:rPr lang="en-US" altLang="zh-TW" dirty="0"/>
              <a:t>『</a:t>
            </a:r>
            <a:r>
              <a:rPr lang="zh-TW" altLang="en-US" dirty="0"/>
              <a:t>彌賽亞</a:t>
            </a:r>
            <a:r>
              <a:rPr lang="en-US" altLang="zh-TW" dirty="0"/>
              <a:t>』</a:t>
            </a:r>
            <a:r>
              <a:rPr lang="zh-CN" altLang="en-US" dirty="0"/>
              <a:t>（太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19-23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ADD20-C551-4D71-8554-693AF335B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76912"/>
            <a:ext cx="9675813" cy="945624"/>
          </a:xfrm>
        </p:spPr>
        <p:txBody>
          <a:bodyPr/>
          <a:lstStyle/>
          <a:p>
            <a:r>
              <a:rPr lang="zh-CN" altLang="en-US" dirty="0"/>
              <a:t>希伯來聖經的證明</a:t>
            </a:r>
            <a:endParaRPr lang="en-H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2F06A5F-2ED1-4386-B596-934FC8913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3240" y="1261964"/>
            <a:ext cx="10586932" cy="5596036"/>
          </a:xfrm>
        </p:spPr>
      </p:pic>
    </p:spTree>
    <p:extLst>
      <p:ext uri="{BB962C8B-B14F-4D97-AF65-F5344CB8AC3E}">
        <p14:creationId xmlns:p14="http://schemas.microsoft.com/office/powerpoint/2010/main" val="327087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F2E13-26BF-47EA-8B5A-30CD70E0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913" y="376912"/>
            <a:ext cx="9810700" cy="945624"/>
          </a:xfrm>
        </p:spPr>
        <p:txBody>
          <a:bodyPr/>
          <a:lstStyle/>
          <a:p>
            <a:r>
              <a:rPr lang="zh-CN" altLang="en-US" dirty="0"/>
              <a:t>上主介入</a:t>
            </a:r>
            <a:endParaRPr lang="en-H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0EDAA12-F490-4A4C-ABE0-32587C878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735797"/>
              </p:ext>
            </p:extLst>
          </p:nvPr>
        </p:nvGraphicFramePr>
        <p:xfrm>
          <a:off x="1349964" y="1459128"/>
          <a:ext cx="10470124" cy="5115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3077">
                  <a:extLst>
                    <a:ext uri="{9D8B030D-6E8A-4147-A177-3AD203B41FA5}">
                      <a16:colId xmlns:a16="http://schemas.microsoft.com/office/drawing/2014/main" xmlns="" val="3111729735"/>
                    </a:ext>
                  </a:extLst>
                </a:gridCol>
                <a:gridCol w="8997047">
                  <a:extLst>
                    <a:ext uri="{9D8B030D-6E8A-4147-A177-3AD203B41FA5}">
                      <a16:colId xmlns:a16="http://schemas.microsoft.com/office/drawing/2014/main" xmlns="" val="2671904874"/>
                    </a:ext>
                  </a:extLst>
                </a:gridCol>
              </a:tblGrid>
              <a:tr h="363163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馬太福音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CN" sz="2400" dirty="0">
                          <a:effectLst/>
                        </a:rPr>
                        <a:t>經文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8710923"/>
                  </a:ext>
                </a:extLst>
              </a:tr>
              <a:tr h="10894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r>
                        <a:rPr lang="zh-CN" sz="2400">
                          <a:effectLst/>
                        </a:rPr>
                        <a:t>：</a:t>
                      </a:r>
                      <a:r>
                        <a:rPr lang="en-US" sz="2400">
                          <a:effectLst/>
                        </a:rPr>
                        <a:t>20</a:t>
                      </a:r>
                      <a:endParaRPr lang="en-HK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正思念這事的時候，有</a:t>
                      </a:r>
                      <a:r>
                        <a:rPr lang="zh-TW" sz="2400" dirty="0">
                          <a:effectLst/>
                          <a:highlight>
                            <a:srgbClr val="FFFF00"/>
                          </a:highlight>
                        </a:rPr>
                        <a:t>主的使者</a:t>
                      </a:r>
                      <a:r>
                        <a:rPr lang="zh-TW" sz="2400" dirty="0">
                          <a:effectLst/>
                        </a:rPr>
                        <a:t>向他夢中顯現，說：「大衛的子孫約瑟，不要怕！只管娶過你的妻子馬利亞來，因她所懷的孕是從聖靈來的。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8282738"/>
                  </a:ext>
                </a:extLst>
              </a:tr>
              <a:tr h="7263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zh-CN" sz="2400">
                          <a:effectLst/>
                        </a:rPr>
                        <a:t>：</a:t>
                      </a:r>
                      <a:r>
                        <a:rPr lang="en-US" sz="2400">
                          <a:effectLst/>
                        </a:rPr>
                        <a:t>12</a:t>
                      </a:r>
                      <a:endParaRPr lang="en-HK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博士因為在夢中</a:t>
                      </a:r>
                      <a:r>
                        <a:rPr lang="zh-TW" sz="2400" dirty="0">
                          <a:effectLst/>
                          <a:highlight>
                            <a:srgbClr val="FFFF00"/>
                          </a:highlight>
                        </a:rPr>
                        <a:t>被主指示</a:t>
                      </a:r>
                      <a:r>
                        <a:rPr lang="zh-TW" sz="2400" dirty="0">
                          <a:effectLst/>
                        </a:rPr>
                        <a:t>不要回去見希律，就從別的路回本地去了。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4264210"/>
                  </a:ext>
                </a:extLst>
              </a:tr>
              <a:tr h="10894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zh-CN" sz="2400">
                          <a:effectLst/>
                        </a:rPr>
                        <a:t>：</a:t>
                      </a:r>
                      <a:r>
                        <a:rPr lang="en-US" sz="2400">
                          <a:effectLst/>
                        </a:rPr>
                        <a:t>13</a:t>
                      </a:r>
                      <a:endParaRPr lang="en-HK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他們去後，有</a:t>
                      </a:r>
                      <a:r>
                        <a:rPr lang="zh-TW" sz="2400" dirty="0">
                          <a:effectLst/>
                          <a:highlight>
                            <a:srgbClr val="FFFF00"/>
                          </a:highlight>
                        </a:rPr>
                        <a:t>主的使者</a:t>
                      </a:r>
                      <a:r>
                        <a:rPr lang="zh-TW" sz="2400" dirty="0">
                          <a:effectLst/>
                        </a:rPr>
                        <a:t>向約瑟夢中顯現，說：「起來！帶著小孩子同他母親逃往埃及，住在那裏，等我吩咐你；因為希律必尋找小孩子，要除滅他。」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0706792"/>
                  </a:ext>
                </a:extLst>
              </a:tr>
              <a:tr h="10894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zh-CN" sz="2400">
                          <a:effectLst/>
                        </a:rPr>
                        <a:t>：</a:t>
                      </a:r>
                      <a:r>
                        <a:rPr lang="en-US" sz="2400">
                          <a:effectLst/>
                        </a:rPr>
                        <a:t>19</a:t>
                      </a:r>
                      <a:endParaRPr lang="en-HK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希律死了以後，有</a:t>
                      </a:r>
                      <a:r>
                        <a:rPr lang="zh-TW" sz="2400" dirty="0">
                          <a:effectLst/>
                          <a:highlight>
                            <a:srgbClr val="FFFF00"/>
                          </a:highlight>
                        </a:rPr>
                        <a:t>主的使者</a:t>
                      </a:r>
                      <a:r>
                        <a:rPr lang="zh-TW" sz="2400" dirty="0">
                          <a:effectLst/>
                        </a:rPr>
                        <a:t>在埃及向約瑟夢中顯現，說：</a:t>
                      </a:r>
                      <a:r>
                        <a:rPr lang="en-US" sz="2400" dirty="0">
                          <a:effectLst/>
                        </a:rPr>
                        <a:t>20 </a:t>
                      </a:r>
                      <a:r>
                        <a:rPr lang="zh-TW" sz="2400" dirty="0">
                          <a:effectLst/>
                        </a:rPr>
                        <a:t>「起來！帶著小孩子和他母親往以色列地去，因為要害小孩子性命的人已經死了。」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5085250"/>
                  </a:ext>
                </a:extLst>
              </a:tr>
              <a:tr h="7263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zh-CN" sz="2400">
                          <a:effectLst/>
                        </a:rPr>
                        <a:t>：</a:t>
                      </a:r>
                      <a:r>
                        <a:rPr lang="en-US" sz="2400">
                          <a:effectLst/>
                        </a:rPr>
                        <a:t>22</a:t>
                      </a:r>
                      <a:endParaRPr lang="en-HK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只因聽見亞基老接著他父親希律作了猶太王，就怕往那裏去，又</a:t>
                      </a:r>
                      <a:r>
                        <a:rPr lang="zh-TW" sz="2400" dirty="0">
                          <a:effectLst/>
                          <a:highlight>
                            <a:srgbClr val="FFFF00"/>
                          </a:highlight>
                        </a:rPr>
                        <a:t>在夢中被主指示</a:t>
                      </a:r>
                      <a:r>
                        <a:rPr lang="zh-TW" sz="2400" dirty="0">
                          <a:effectLst/>
                        </a:rPr>
                        <a:t>，便往加利利境內去了。。。</a:t>
                      </a:r>
                      <a:endParaRPr lang="en-HK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7068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0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A614FF-C9CE-4D8D-946F-8F81BA064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耶穌是誰？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E079D8-C840-477E-8E84-A5268F7E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謙卑</a:t>
            </a:r>
            <a:r>
              <a:rPr lang="zh-TW" altLang="en-US" dirty="0"/>
              <a:t>順服的彌賽亞</a:t>
            </a:r>
            <a:endParaRPr lang="en-HK" altLang="zh-TW" dirty="0"/>
          </a:p>
          <a:p>
            <a:pPr lvl="1"/>
            <a:r>
              <a:rPr lang="en-US" altLang="zh-TW" dirty="0"/>
              <a:t>『</a:t>
            </a:r>
            <a:r>
              <a:rPr lang="zh-TW" altLang="en-US" dirty="0"/>
              <a:t>我不能求我父現在為我差遣十二營多天使來嗎？。。。</a:t>
            </a:r>
            <a:r>
              <a:rPr lang="en-US" altLang="zh-TW" dirty="0"/>
              <a:t>』</a:t>
            </a:r>
            <a:r>
              <a:rPr lang="zh-TW" altLang="en-US" dirty="0"/>
              <a:t>（太</a:t>
            </a:r>
            <a:r>
              <a:rPr lang="en-US" altLang="zh-TW" dirty="0"/>
              <a:t>26</a:t>
            </a:r>
            <a:r>
              <a:rPr lang="zh-TW" altLang="en-US" dirty="0"/>
              <a:t>：</a:t>
            </a:r>
            <a:r>
              <a:rPr lang="en-US" altLang="zh-TW" dirty="0"/>
              <a:t>53</a:t>
            </a:r>
            <a:r>
              <a:rPr lang="zh-TW" altLang="en-US" dirty="0"/>
              <a:t>）</a:t>
            </a:r>
            <a:endParaRPr lang="en-HK" altLang="zh-TW" dirty="0"/>
          </a:p>
          <a:p>
            <a:pPr lvl="1"/>
            <a:r>
              <a:rPr lang="en-US" altLang="zh-CN" dirty="0"/>
              <a:t>『</a:t>
            </a:r>
            <a:r>
              <a:rPr lang="zh-TW" altLang="en-US" dirty="0"/>
              <a:t>狐狸有洞，天空的飛鳥有窩，人子卻沒有枕頭的地方。</a:t>
            </a:r>
            <a:r>
              <a:rPr lang="en-US" altLang="zh-CN" dirty="0"/>
              <a:t>』</a:t>
            </a:r>
            <a:r>
              <a:rPr lang="en-US" altLang="zh-TW" dirty="0"/>
              <a:t>(</a:t>
            </a:r>
            <a:r>
              <a:rPr lang="zh-TW" altLang="en-US" dirty="0"/>
              <a:t>太</a:t>
            </a:r>
            <a:r>
              <a:rPr lang="en-US" altLang="zh-TW" dirty="0"/>
              <a:t>8</a:t>
            </a:r>
            <a:r>
              <a:rPr lang="zh-TW" altLang="en-US" dirty="0"/>
              <a:t>：</a:t>
            </a:r>
            <a:r>
              <a:rPr lang="en-US" altLang="zh-TW" dirty="0"/>
              <a:t>20)</a:t>
            </a:r>
          </a:p>
          <a:p>
            <a:pPr lvl="1"/>
            <a:r>
              <a:rPr lang="zh-TW" altLang="en-US" dirty="0"/>
              <a:t>你們知道我們主耶穌基督的恩典：他本來富足，卻為你們成了貧窮，叫你們因他的貧窮，可以成為富足。（林後</a:t>
            </a:r>
            <a:r>
              <a:rPr lang="en-US" altLang="zh-TW" dirty="0"/>
              <a:t>8</a:t>
            </a:r>
            <a:r>
              <a:rPr lang="zh-TW" altLang="en-US" dirty="0"/>
              <a:t>：</a:t>
            </a:r>
            <a:r>
              <a:rPr lang="en-US" altLang="zh-TW" dirty="0"/>
              <a:t>9</a:t>
            </a:r>
            <a:r>
              <a:rPr lang="zh-TW" altLang="en-US" dirty="0"/>
              <a:t>）</a:t>
            </a:r>
            <a:endParaRPr lang="en-HK" altLang="zh-TW" dirty="0"/>
          </a:p>
        </p:txBody>
      </p:sp>
    </p:spTree>
    <p:extLst>
      <p:ext uri="{BB962C8B-B14F-4D97-AF65-F5344CB8AC3E}">
        <p14:creationId xmlns:p14="http://schemas.microsoft.com/office/powerpoint/2010/main" val="42804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0F9755-7A0D-431C-A720-29DC1BF9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你是誰？我是誰？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654C20-F76B-474B-B909-B70CA688C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被救贖，僕人。。學效耶穌基督的謙卑</a:t>
            </a:r>
            <a:endParaRPr lang="en-HK" altLang="zh-CN" dirty="0"/>
          </a:p>
          <a:p>
            <a:r>
              <a:rPr lang="zh-CN" altLang="en-US" dirty="0"/>
              <a:t>感恩接受上主給的恩賜，善用</a:t>
            </a:r>
            <a:endParaRPr lang="en-HK" altLang="zh-CN" dirty="0"/>
          </a:p>
          <a:p>
            <a:pPr lvl="1"/>
            <a:r>
              <a:rPr lang="zh-TW" altLang="en-US" dirty="0"/>
              <a:t>我所禱告的，就是要你們的愛心在</a:t>
            </a:r>
            <a:r>
              <a:rPr lang="zh-TW" altLang="en-US" dirty="0">
                <a:highlight>
                  <a:srgbClr val="FFFF00"/>
                </a:highlight>
              </a:rPr>
              <a:t>知識</a:t>
            </a:r>
            <a:r>
              <a:rPr lang="zh-TW" altLang="en-US" dirty="0"/>
              <a:t>和各樣</a:t>
            </a:r>
            <a:r>
              <a:rPr lang="zh-TW" altLang="en-US" dirty="0">
                <a:highlight>
                  <a:srgbClr val="FFFF00"/>
                </a:highlight>
              </a:rPr>
              <a:t>見識</a:t>
            </a:r>
            <a:r>
              <a:rPr lang="zh-TW" altLang="en-US" dirty="0"/>
              <a:t>上多而又多，</a:t>
            </a:r>
            <a:r>
              <a:rPr lang="en-US" altLang="zh-TW" dirty="0"/>
              <a:t> </a:t>
            </a:r>
            <a:r>
              <a:rPr lang="zh-TW" altLang="en-US" dirty="0"/>
              <a:t>使你們能分別是非，作誠實無過的人，直到基督的日子</a:t>
            </a:r>
            <a:r>
              <a:rPr lang="zh-CN" altLang="en-US" dirty="0"/>
              <a:t>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9-10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CN" altLang="en-US" dirty="0"/>
              <a:t>表裡一致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465462059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437</TotalTime>
  <Words>647</Words>
  <Application>Microsoft Office PowerPoint</Application>
  <PresentationFormat>自訂</PresentationFormat>
  <Paragraphs>43</Paragraphs>
  <Slides>8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1_Wisp</vt:lpstr>
      <vt:lpstr>耶穌是誰？你是誰？</vt:lpstr>
      <vt:lpstr>上文（馬太福音第一章）</vt:lpstr>
      <vt:lpstr>下理（馬太福音第三章）</vt:lpstr>
      <vt:lpstr>分段理解 - 馬太福音2：1-23</vt:lpstr>
      <vt:lpstr>希伯來聖經的證明</vt:lpstr>
      <vt:lpstr>上主介入</vt:lpstr>
      <vt:lpstr>耶穌是誰？</vt:lpstr>
      <vt:lpstr>你是誰？我是誰？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要我為你做什麼？</dc:title>
  <dc:creator>CC LAM</dc:creator>
  <cp:lastModifiedBy>Andrew</cp:lastModifiedBy>
  <cp:revision>15</cp:revision>
  <dcterms:created xsi:type="dcterms:W3CDTF">2021-12-16T08:02:50Z</dcterms:created>
  <dcterms:modified xsi:type="dcterms:W3CDTF">2021-12-25T02:43:58Z</dcterms:modified>
</cp:coreProperties>
</file>