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9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6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1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1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02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7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6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5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2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423A-9F6B-4B48-BDA4-20BD0D54A20F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12/11/2021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E80A2-EB25-40DD-AFC0-A64FE0190082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356659"/>
            <a:ext cx="8856984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神聖自覺力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   （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</a:p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良好品格的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   （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3-4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在責任中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</a:t>
            </a:r>
            <a:r>
              <a:rPr lang="zh-HK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（</a:t>
            </a:r>
            <a:r>
              <a:rPr lang="en-US" altLang="zh-HK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HK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HK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4c</a:t>
            </a:r>
            <a:r>
              <a:rPr lang="zh-HK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zh-HK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HK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在敵對環境中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 （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6-24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</a:p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經歷神保守中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 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25-28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83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2_Office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Andrew</dc:creator>
  <cp:lastModifiedBy>Andrew</cp:lastModifiedBy>
  <cp:revision>1</cp:revision>
  <dcterms:created xsi:type="dcterms:W3CDTF">2021-11-12T09:48:26Z</dcterms:created>
  <dcterms:modified xsi:type="dcterms:W3CDTF">2021-11-12T09:50:00Z</dcterms:modified>
</cp:coreProperties>
</file>