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92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34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4423A-9F6B-4B48-BDA4-20BD0D54A20F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12/11/2021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E80A2-EB25-40DD-AFC0-A64FE0190082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79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4423A-9F6B-4B48-BDA4-20BD0D54A20F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12/11/2021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E80A2-EB25-40DD-AFC0-A64FE0190082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069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4423A-9F6B-4B48-BDA4-20BD0D54A20F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12/11/2021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E80A2-EB25-40DD-AFC0-A64FE0190082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765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4423A-9F6B-4B48-BDA4-20BD0D54A20F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12/11/2021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E80A2-EB25-40DD-AFC0-A64FE0190082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138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4423A-9F6B-4B48-BDA4-20BD0D54A20F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12/11/2021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E80A2-EB25-40DD-AFC0-A64FE0190082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314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4423A-9F6B-4B48-BDA4-20BD0D54A20F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12/11/2021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E80A2-EB25-40DD-AFC0-A64FE0190082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025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4423A-9F6B-4B48-BDA4-20BD0D54A20F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12/11/2021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E80A2-EB25-40DD-AFC0-A64FE0190082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771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4423A-9F6B-4B48-BDA4-20BD0D54A20F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12/11/2021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E80A2-EB25-40DD-AFC0-A64FE0190082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060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4423A-9F6B-4B48-BDA4-20BD0D54A20F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12/11/2021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E80A2-EB25-40DD-AFC0-A64FE0190082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956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1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6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14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4423A-9F6B-4B48-BDA4-20BD0D54A20F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12/11/2021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E80A2-EB25-40DD-AFC0-A64FE0190082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928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46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4423A-9F6B-4B48-BDA4-20BD0D54A20F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12/11/2021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E80A2-EB25-40DD-AFC0-A64FE0190082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4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4423A-9F6B-4B48-BDA4-20BD0D54A20F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12/11/2021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E80A2-EB25-40DD-AFC0-A64FE0190082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25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356659"/>
            <a:ext cx="8856984" cy="62646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en-US" altLang="zh-TW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神聖自覺力</a:t>
            </a:r>
            <a:r>
              <a:rPr lang="zh-TW" altLang="en-US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成長   （</a:t>
            </a:r>
            <a:r>
              <a:rPr lang="en-US" altLang="zh-TW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17</a:t>
            </a:r>
            <a:r>
              <a:rPr lang="zh-TW" altLang="en-US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節）</a:t>
            </a:r>
          </a:p>
          <a:p>
            <a:pPr marL="0" indent="0">
              <a:buNone/>
            </a:pPr>
            <a:r>
              <a:rPr lang="zh-TW" altLang="en-US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en-US" altLang="zh-TW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良好品格的</a:t>
            </a:r>
            <a:r>
              <a:rPr lang="zh-TW" altLang="en-US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成長   （</a:t>
            </a:r>
            <a:r>
              <a:rPr lang="en-US" altLang="zh-TW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3-4</a:t>
            </a:r>
            <a:r>
              <a:rPr lang="zh-TW" altLang="en-US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節</a:t>
            </a:r>
            <a:r>
              <a:rPr lang="zh-TW" altLang="en-US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TW" sz="44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en-US" altLang="zh-TW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在責任中</a:t>
            </a:r>
            <a:r>
              <a:rPr lang="zh-TW" altLang="en-US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成長</a:t>
            </a:r>
            <a:r>
              <a:rPr lang="zh-HK" altLang="en-US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（</a:t>
            </a:r>
            <a:r>
              <a:rPr lang="en-US" altLang="zh-HK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3c</a:t>
            </a:r>
            <a:r>
              <a:rPr lang="zh-HK" altLang="en-US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HK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4c</a:t>
            </a:r>
            <a:r>
              <a:rPr lang="zh-HK" altLang="en-US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節</a:t>
            </a:r>
            <a:r>
              <a:rPr lang="zh-HK" altLang="en-US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HK" sz="44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en-US" altLang="zh-TW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在敵對環境中</a:t>
            </a:r>
            <a:r>
              <a:rPr lang="zh-TW" altLang="en-US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成長 （</a:t>
            </a:r>
            <a:r>
              <a:rPr lang="en-US" altLang="zh-TW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6-24</a:t>
            </a:r>
            <a:r>
              <a:rPr lang="zh-TW" altLang="en-US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節）</a:t>
            </a:r>
          </a:p>
          <a:p>
            <a:pPr marL="0" indent="0">
              <a:buNone/>
            </a:pPr>
            <a:r>
              <a:rPr lang="zh-TW" altLang="en-US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en-US" altLang="zh-TW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經歷神保守中</a:t>
            </a:r>
            <a:r>
              <a:rPr lang="zh-TW" altLang="en-US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成長 </a:t>
            </a:r>
            <a:r>
              <a:rPr lang="zh-TW" altLang="en-US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25-28</a:t>
            </a:r>
            <a:r>
              <a:rPr lang="zh-TW" altLang="en-US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節</a:t>
            </a:r>
            <a:r>
              <a:rPr lang="en-US" altLang="zh-TW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HK" altLang="en-US" sz="4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830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56</Words>
  <Application>Microsoft Office PowerPoint</Application>
  <PresentationFormat>如螢幕大小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2_Office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Andrew</dc:creator>
  <cp:lastModifiedBy>Andrew</cp:lastModifiedBy>
  <cp:revision>1</cp:revision>
  <dcterms:created xsi:type="dcterms:W3CDTF">2021-11-12T09:48:26Z</dcterms:created>
  <dcterms:modified xsi:type="dcterms:W3CDTF">2021-11-12T09:50:00Z</dcterms:modified>
</cp:coreProperties>
</file>