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3"/>
  </p:notesMasterIdLst>
  <p:sldIdLst>
    <p:sldId id="261" r:id="rId2"/>
    <p:sldId id="323" r:id="rId3"/>
    <p:sldId id="333" r:id="rId4"/>
    <p:sldId id="331" r:id="rId5"/>
    <p:sldId id="335" r:id="rId6"/>
    <p:sldId id="336" r:id="rId7"/>
    <p:sldId id="337" r:id="rId8"/>
    <p:sldId id="332" r:id="rId9"/>
    <p:sldId id="338" r:id="rId10"/>
    <p:sldId id="339" r:id="rId11"/>
    <p:sldId id="340" r:id="rId12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323"/>
            <p14:sldId id="333"/>
            <p14:sldId id="331"/>
            <p14:sldId id="335"/>
            <p14:sldId id="336"/>
            <p14:sldId id="337"/>
            <p14:sldId id="332"/>
            <p14:sldId id="338"/>
            <p14:sldId id="339"/>
            <p14:sldId id="3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  <p:cmAuthor id="3" name="CC LAM" initials="CL" lastIdx="1" clrIdx="2">
    <p:extLst>
      <p:ext uri="{19B8F6BF-5375-455C-9EA6-DF929625EA0E}">
        <p15:presenceInfo xmlns:p15="http://schemas.microsoft.com/office/powerpoint/2012/main" userId="7c7956ceca56784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934610-2933-4C10-9054-0772CD6455DF}" v="608" dt="2021-11-19T07:44:41.0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56" autoAdjust="0"/>
    <p:restoredTop sz="66262" autoAdjust="0"/>
  </p:normalViewPr>
  <p:slideViewPr>
    <p:cSldViewPr snapToGrid="0">
      <p:cViewPr varScale="1">
        <p:scale>
          <a:sx n="44" d="100"/>
          <a:sy n="44" d="100"/>
        </p:scale>
        <p:origin x="904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262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FA082B3A-B86C-4753-8818-CE11FF090A18}"/>
    <pc:docChg chg="delSld modSld modSection">
      <pc:chgData name="CC LAM" userId="7c7956ceca567846" providerId="LiveId" clId="{FA082B3A-B86C-4753-8818-CE11FF090A18}" dt="2021-11-19T07:46:30.780" v="13" actId="20577"/>
      <pc:docMkLst>
        <pc:docMk/>
      </pc:docMkLst>
      <pc:sldChg chg="modNotesTx">
        <pc:chgData name="CC LAM" userId="7c7956ceca567846" providerId="LiveId" clId="{FA082B3A-B86C-4753-8818-CE11FF090A18}" dt="2021-11-19T07:45:26.369" v="2" actId="5793"/>
        <pc:sldMkLst>
          <pc:docMk/>
          <pc:sldMk cId="35182549" sldId="261"/>
        </pc:sldMkLst>
      </pc:sldChg>
      <pc:sldChg chg="del">
        <pc:chgData name="CC LAM" userId="7c7956ceca567846" providerId="LiveId" clId="{FA082B3A-B86C-4753-8818-CE11FF090A18}" dt="2021-11-19T07:45:32.038" v="3" actId="2696"/>
        <pc:sldMkLst>
          <pc:docMk/>
          <pc:sldMk cId="3311960050" sldId="325"/>
        </pc:sldMkLst>
      </pc:sldChg>
      <pc:sldChg chg="modNotesTx">
        <pc:chgData name="CC LAM" userId="7c7956ceca567846" providerId="LiveId" clId="{FA082B3A-B86C-4753-8818-CE11FF090A18}" dt="2021-11-19T07:46:11.919" v="10" actId="20577"/>
        <pc:sldMkLst>
          <pc:docMk/>
          <pc:sldMk cId="444808142" sldId="332"/>
        </pc:sldMkLst>
      </pc:sldChg>
      <pc:sldChg chg="modNotesTx">
        <pc:chgData name="CC LAM" userId="7c7956ceca567846" providerId="LiveId" clId="{FA082B3A-B86C-4753-8818-CE11FF090A18}" dt="2021-11-19T07:45:44.590" v="4" actId="20577"/>
        <pc:sldMkLst>
          <pc:docMk/>
          <pc:sldMk cId="3190709713" sldId="333"/>
        </pc:sldMkLst>
      </pc:sldChg>
      <pc:sldChg chg="modNotesTx">
        <pc:chgData name="CC LAM" userId="7c7956ceca567846" providerId="LiveId" clId="{FA082B3A-B86C-4753-8818-CE11FF090A18}" dt="2021-11-19T07:45:52.325" v="6" actId="5793"/>
        <pc:sldMkLst>
          <pc:docMk/>
          <pc:sldMk cId="3188684551" sldId="335"/>
        </pc:sldMkLst>
      </pc:sldChg>
      <pc:sldChg chg="modNotesTx">
        <pc:chgData name="CC LAM" userId="7c7956ceca567846" providerId="LiveId" clId="{FA082B3A-B86C-4753-8818-CE11FF090A18}" dt="2021-11-19T07:45:59.447" v="8" actId="20577"/>
        <pc:sldMkLst>
          <pc:docMk/>
          <pc:sldMk cId="3769017244" sldId="336"/>
        </pc:sldMkLst>
      </pc:sldChg>
      <pc:sldChg chg="modNotesTx">
        <pc:chgData name="CC LAM" userId="7c7956ceca567846" providerId="LiveId" clId="{FA082B3A-B86C-4753-8818-CE11FF090A18}" dt="2021-11-19T07:46:04.767" v="9" actId="20577"/>
        <pc:sldMkLst>
          <pc:docMk/>
          <pc:sldMk cId="1655263667" sldId="337"/>
        </pc:sldMkLst>
      </pc:sldChg>
      <pc:sldChg chg="modNotesTx">
        <pc:chgData name="CC LAM" userId="7c7956ceca567846" providerId="LiveId" clId="{FA082B3A-B86C-4753-8818-CE11FF090A18}" dt="2021-11-19T07:46:20.019" v="11" actId="20577"/>
        <pc:sldMkLst>
          <pc:docMk/>
          <pc:sldMk cId="4127791633" sldId="338"/>
        </pc:sldMkLst>
      </pc:sldChg>
      <pc:sldChg chg="modNotesTx">
        <pc:chgData name="CC LAM" userId="7c7956ceca567846" providerId="LiveId" clId="{FA082B3A-B86C-4753-8818-CE11FF090A18}" dt="2021-11-19T07:46:25.316" v="12" actId="20577"/>
        <pc:sldMkLst>
          <pc:docMk/>
          <pc:sldMk cId="1319387912" sldId="339"/>
        </pc:sldMkLst>
      </pc:sldChg>
      <pc:sldChg chg="modNotesTx">
        <pc:chgData name="CC LAM" userId="7c7956ceca567846" providerId="LiveId" clId="{FA082B3A-B86C-4753-8818-CE11FF090A18}" dt="2021-11-19T07:46:30.780" v="13" actId="20577"/>
        <pc:sldMkLst>
          <pc:docMk/>
          <pc:sldMk cId="1097981422" sldId="34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044167D-BF23-4A90-BA8D-5E2285AA2077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2472" y="414972"/>
            <a:ext cx="5726113" cy="257206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199" y="4033520"/>
            <a:ext cx="5767385" cy="6039168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8738" y="414338"/>
            <a:ext cx="4573587" cy="2573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91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8738" y="414338"/>
            <a:ext cx="4573587" cy="2573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5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21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8738" y="414338"/>
            <a:ext cx="4573587" cy="2573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87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8738" y="414338"/>
            <a:ext cx="4573587" cy="2573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84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8738" y="414338"/>
            <a:ext cx="4573587" cy="2573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7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8738" y="414338"/>
            <a:ext cx="4573587" cy="2573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endParaRPr lang="en-US" altLang="zh-TW" dirty="0"/>
          </a:p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2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8738" y="414338"/>
            <a:ext cx="4573587" cy="2573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4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8738" y="414338"/>
            <a:ext cx="4573587" cy="2573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0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4BDE-6868-41BA-9437-A46860B812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B2CF-19F6-405B-B1DC-E4D885CCD8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548-7EA6-49CB-A1A0-A9CFC7CF79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F4AB-0DD7-4F8E-B192-B06C23B6D4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D755-D26D-4861-A55F-B96394975D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0D5C-B1E8-4FA9-8975-B97152A5F5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A685-17CE-4CFB-B1E6-C4D78EFC49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06B9-C9A0-4BA3-83C7-8B857956B8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788" y="376912"/>
            <a:ext cx="9609825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88" y="1456841"/>
            <a:ext cx="9609824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54726ED7-A67D-4067-8FD5-95178503AF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4788" y="6357826"/>
            <a:ext cx="8333294" cy="331971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8B8EE-658A-42AD-8D40-59961D7B15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216F315C-4383-4428-8151-A1060F3B99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6337-CF5A-4034-A5BD-D77ADE507E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E943-C8F4-430C-9E0A-A1E1227654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C6D-4293-426A-AF88-2D0288130A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D7AF-C07B-474B-8390-6C0F80446B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19BA-748A-4976-AC0C-52119706D2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9B17A94-C7F9-414D-9AB2-72D29612CC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2123229"/>
          </a:xfrm>
        </p:spPr>
        <p:txBody>
          <a:bodyPr>
            <a:noAutofit/>
          </a:bodyPr>
          <a:lstStyle/>
          <a:p>
            <a:r>
              <a:rPr lang="en-US" altLang="zh-CN" sz="3600" dirty="0"/>
              <a:t>2021</a:t>
            </a:r>
            <a:r>
              <a:rPr lang="zh-CN" altLang="en-US" sz="3600" dirty="0"/>
              <a:t>年</a:t>
            </a:r>
            <a:r>
              <a:rPr lang="en-US" altLang="zh-CN" sz="3600" dirty="0"/>
              <a:t>11</a:t>
            </a:r>
            <a:r>
              <a:rPr lang="zh-CN" altLang="en-US" sz="3600" dirty="0"/>
              <a:t>月</a:t>
            </a:r>
            <a:r>
              <a:rPr lang="en-US" altLang="zh-CN" sz="3600" dirty="0"/>
              <a:t>20</a:t>
            </a:r>
            <a:r>
              <a:rPr lang="zh-CN" altLang="en-US" sz="3600" dirty="0"/>
              <a:t>、</a:t>
            </a:r>
            <a:r>
              <a:rPr lang="en-US" altLang="zh-CN" sz="3600" dirty="0"/>
              <a:t>21</a:t>
            </a:r>
            <a:r>
              <a:rPr lang="zh-CN" altLang="en-US" sz="3600" dirty="0"/>
              <a:t>日</a:t>
            </a:r>
            <a:endParaRPr lang="en-US" altLang="zh-CN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lvl="0" fontAlgn="ctr"/>
            <a:r>
              <a:rPr lang="zh-CN" altLang="en-US" dirty="0"/>
              <a:t>蒙福的教會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2464-E1FC-4B09-BE91-B1B77E05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Come Thou Fount </a:t>
            </a:r>
            <a:r>
              <a:rPr lang="zh-CN" altLang="en-US" dirty="0"/>
              <a:t>萬福源頭</a:t>
            </a:r>
            <a:br>
              <a:rPr lang="en-US" altLang="zh-CN" dirty="0"/>
            </a:br>
            <a:r>
              <a:rPr lang="zh-CN" altLang="en-US" sz="2700" dirty="0"/>
              <a:t>（生命聖詩 </a:t>
            </a:r>
            <a:r>
              <a:rPr lang="en-US" altLang="zh-CN" sz="2700" dirty="0"/>
              <a:t>76</a:t>
            </a:r>
            <a:r>
              <a:rPr lang="zh-CN" altLang="en-US" sz="2700" dirty="0"/>
              <a:t>）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4C8CA-EAA2-4929-AA14-0586F6E6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7" y="1727200"/>
            <a:ext cx="9609825" cy="45922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dirty="0"/>
              <a:t>全能真神，萬福源頭，懇求使我常歌頌，</a:t>
            </a:r>
          </a:p>
          <a:p>
            <a:pPr marL="0" indent="0">
              <a:buNone/>
            </a:pPr>
            <a:r>
              <a:rPr lang="zh-TW" altLang="en-US" dirty="0"/>
              <a:t>主賜恩惠如川長流，應當頌讚主恩寵，</a:t>
            </a:r>
          </a:p>
          <a:p>
            <a:pPr marL="0" indent="0">
              <a:buNone/>
            </a:pPr>
            <a:r>
              <a:rPr lang="zh-TW" altLang="en-US" dirty="0"/>
              <a:t>願主教我美妙樂章，猶如天使主前唱，</a:t>
            </a:r>
          </a:p>
          <a:p>
            <a:pPr marL="0" indent="0">
              <a:buNone/>
            </a:pPr>
            <a:r>
              <a:rPr lang="zh-TW" altLang="en-US" dirty="0"/>
              <a:t>讚美救恩如山穩妥，救贖慈愛無限量。</a:t>
            </a:r>
            <a:endParaRPr lang="en-US" altLang="zh-TW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>
                <a:highlight>
                  <a:srgbClr val="FFFF00"/>
                </a:highlight>
              </a:rPr>
              <a:t>我要立石記主恩典，蒙主幫助到如今</a:t>
            </a:r>
            <a:r>
              <a:rPr lang="zh-TW" altLang="en-US" dirty="0"/>
              <a:t>，</a:t>
            </a:r>
          </a:p>
          <a:p>
            <a:pPr marL="0" indent="0">
              <a:buNone/>
            </a:pPr>
            <a:r>
              <a:rPr lang="zh-TW" altLang="en-US" dirty="0"/>
              <a:t>尚望恩主一直引導，安抵天家蒙福蔭，</a:t>
            </a:r>
          </a:p>
          <a:p>
            <a:pPr marL="0" indent="0">
              <a:buNone/>
            </a:pPr>
            <a:r>
              <a:rPr lang="zh-TW" altLang="en-US" dirty="0">
                <a:highlight>
                  <a:srgbClr val="FFFF00"/>
                </a:highlight>
              </a:rPr>
              <a:t>耶穌看我如羊失群，遠離父家走迷途</a:t>
            </a:r>
            <a:r>
              <a:rPr lang="zh-TW" altLang="en-US" dirty="0"/>
              <a:t>，</a:t>
            </a:r>
          </a:p>
          <a:p>
            <a:pPr marL="0" indent="0">
              <a:buNone/>
            </a:pPr>
            <a:r>
              <a:rPr lang="zh-TW" altLang="en-US" dirty="0"/>
              <a:t>主來救我脫離危險，流出寶血洗罪污。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387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871FE-32D4-45E9-9D4B-5B65A0FF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Come Thou Fount </a:t>
            </a:r>
            <a:r>
              <a:rPr lang="zh-CN" altLang="en-US" dirty="0"/>
              <a:t>萬福源頭</a:t>
            </a:r>
            <a:br>
              <a:rPr lang="en-US" altLang="zh-CN" dirty="0"/>
            </a:br>
            <a:r>
              <a:rPr lang="zh-CN" altLang="en-US" sz="2700" dirty="0"/>
              <a:t>（生命聖詩 </a:t>
            </a:r>
            <a:r>
              <a:rPr lang="en-US" altLang="zh-CN" sz="2700" dirty="0"/>
              <a:t>76</a:t>
            </a:r>
            <a:r>
              <a:rPr lang="zh-CN" altLang="en-US" sz="2700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5500-72CA-49D2-8C5F-3EFEDABD1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814287"/>
            <a:ext cx="9609824" cy="4505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100" dirty="0"/>
              <a:t>每日主賜恩典無量，負主恩債難報償，</a:t>
            </a:r>
          </a:p>
          <a:p>
            <a:pPr marL="0" indent="0">
              <a:buNone/>
            </a:pPr>
            <a:r>
              <a:rPr lang="zh-TW" altLang="en-US" sz="3100" dirty="0"/>
              <a:t>願主恩惠如鏈相牽，維繫我心與主連，</a:t>
            </a:r>
          </a:p>
          <a:p>
            <a:pPr marL="0" indent="0">
              <a:buNone/>
            </a:pPr>
            <a:r>
              <a:rPr lang="zh-TW" altLang="en-US" sz="3100" dirty="0">
                <a:highlight>
                  <a:srgbClr val="FFFF00"/>
                </a:highlight>
              </a:rPr>
              <a:t>我深知道心易放蕩，遠離父家慕虛華，</a:t>
            </a:r>
          </a:p>
          <a:p>
            <a:pPr marL="0" indent="0">
              <a:buNone/>
            </a:pPr>
            <a:r>
              <a:rPr lang="zh-TW" altLang="en-US" sz="3100" dirty="0">
                <a:highlight>
                  <a:srgbClr val="FFFF00"/>
                </a:highlight>
              </a:rPr>
              <a:t>今獻身心求加印記，永作主民在父家。</a:t>
            </a:r>
            <a:endParaRPr lang="en-US" sz="31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9798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61D1-F2BF-4E96-84B6-909C4B14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495" y="376912"/>
            <a:ext cx="9572118" cy="945624"/>
          </a:xfrm>
        </p:spPr>
        <p:txBody>
          <a:bodyPr/>
          <a:lstStyle/>
          <a:p>
            <a:r>
              <a:rPr lang="zh-CN" altLang="en-US" dirty="0"/>
              <a:t>聖徒相通（腓立比書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1-2</a:t>
            </a:r>
            <a:r>
              <a:rPr lang="zh-CN" altLang="en-US" dirty="0"/>
              <a:t>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456841"/>
            <a:ext cx="9869864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1 </a:t>
            </a:r>
            <a:r>
              <a:rPr lang="zh-TW" altLang="en-US" dirty="0"/>
              <a:t>基督耶穌的僕人保羅和提摩太寫信給凡住腓立比、在基督耶穌裏的眾聖徒，和諸位監督，諸位執事。</a:t>
            </a:r>
            <a:r>
              <a:rPr lang="en-US" altLang="zh-TW" dirty="0"/>
              <a:t>2 </a:t>
            </a:r>
            <a:r>
              <a:rPr lang="zh-TW" altLang="en-US" dirty="0"/>
              <a:t>願恩惠、平安從上帝我們的父並主耶穌基督歸與你們！</a:t>
            </a:r>
          </a:p>
        </p:txBody>
      </p:sp>
    </p:spTree>
    <p:extLst>
      <p:ext uri="{BB962C8B-B14F-4D97-AF65-F5344CB8AC3E}">
        <p14:creationId xmlns:p14="http://schemas.microsoft.com/office/powerpoint/2010/main" val="300838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61D1-F2BF-4E96-84B6-909C4B14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495" y="376912"/>
            <a:ext cx="9572118" cy="945624"/>
          </a:xfrm>
        </p:spPr>
        <p:txBody>
          <a:bodyPr/>
          <a:lstStyle/>
          <a:p>
            <a:r>
              <a:rPr lang="zh-CN" altLang="en-US" dirty="0"/>
              <a:t>聖徒相通（腓立比書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1-2</a:t>
            </a:r>
            <a:r>
              <a:rPr lang="zh-CN" altLang="en-US" dirty="0"/>
              <a:t>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456841"/>
            <a:ext cx="9869864" cy="4862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dirty="0"/>
              <a:t>1 </a:t>
            </a:r>
            <a:r>
              <a:rPr lang="zh-TW" altLang="en-US" dirty="0"/>
              <a:t>基督耶穌的</a:t>
            </a:r>
            <a:r>
              <a:rPr lang="zh-TW" altLang="en-US" dirty="0">
                <a:highlight>
                  <a:srgbClr val="FFFF00"/>
                </a:highlight>
              </a:rPr>
              <a:t>僕人</a:t>
            </a:r>
            <a:r>
              <a:rPr lang="zh-TW" altLang="en-US" dirty="0"/>
              <a:t>保羅和提摩太寫信給凡住腓立比、在基督耶穌裏的</a:t>
            </a:r>
            <a:r>
              <a:rPr lang="zh-TW" altLang="en-US" dirty="0">
                <a:highlight>
                  <a:srgbClr val="FFFF00"/>
                </a:highlight>
              </a:rPr>
              <a:t>眾聖徒，和諸位監督，諸位執事</a:t>
            </a:r>
            <a:r>
              <a:rPr lang="zh-TW" altLang="en-US" dirty="0"/>
              <a:t>。</a:t>
            </a:r>
            <a:r>
              <a:rPr lang="en-US" altLang="zh-TW" dirty="0"/>
              <a:t>2 </a:t>
            </a:r>
            <a:r>
              <a:rPr lang="zh-TW" altLang="en-US" dirty="0"/>
              <a:t>願恩惠、平安從上帝我們的父並主耶穌基督歸與你們！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/>
              <a:t>11 </a:t>
            </a:r>
            <a:r>
              <a:rPr lang="zh-TW" altLang="en-US" dirty="0"/>
              <a:t>他所賜的，有使徒，有先知，有傳福音的，有牧師和教師，</a:t>
            </a:r>
            <a:r>
              <a:rPr lang="en-US" altLang="zh-TW" dirty="0"/>
              <a:t>12 </a:t>
            </a:r>
            <a:r>
              <a:rPr lang="zh-TW" altLang="en-US" dirty="0"/>
              <a:t>為要</a:t>
            </a:r>
            <a:r>
              <a:rPr lang="zh-TW" altLang="en-US" dirty="0">
                <a:highlight>
                  <a:srgbClr val="FFFF00"/>
                </a:highlight>
              </a:rPr>
              <a:t>成全聖徒</a:t>
            </a:r>
            <a:r>
              <a:rPr lang="zh-TW" altLang="en-US" dirty="0"/>
              <a:t>，各盡其職，建立基督的身體，</a:t>
            </a:r>
            <a:r>
              <a:rPr lang="zh-CN" altLang="en-US" dirty="0"/>
              <a:t>（弗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11-12</a:t>
            </a:r>
            <a:r>
              <a:rPr lang="zh-CN" altLang="en-US" dirty="0"/>
              <a:t>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070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2F959-D7ED-414A-AAA2-F2C9F6096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積極參與，興旺福音（腓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3-8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0C08-3635-48C3-A672-B6951207B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/>
              <a:t>3 </a:t>
            </a:r>
            <a:r>
              <a:rPr lang="zh-TW" altLang="en-US" dirty="0"/>
              <a:t>我每逢想念你們，就感謝我的上帝；</a:t>
            </a:r>
            <a:r>
              <a:rPr lang="en-US" altLang="zh-TW" dirty="0"/>
              <a:t>4 </a:t>
            </a:r>
            <a:r>
              <a:rPr lang="zh-TW" altLang="en-US" dirty="0"/>
              <a:t>每逢為你們眾人祈求的時候，常是歡歡喜喜地祈求。</a:t>
            </a:r>
            <a:r>
              <a:rPr lang="en-US" altLang="zh-TW" dirty="0"/>
              <a:t>5 </a:t>
            </a:r>
            <a:r>
              <a:rPr lang="zh-TW" altLang="en-US" dirty="0"/>
              <a:t>因為從頭一天直到如今，你們是同心合意地興旺福音。</a:t>
            </a:r>
            <a:r>
              <a:rPr lang="en-US" altLang="zh-TW" dirty="0"/>
              <a:t>6 </a:t>
            </a:r>
            <a:r>
              <a:rPr lang="zh-TW" altLang="en-US" dirty="0"/>
              <a:t>我深信那在你們心裏動了善工的，必成全這工，直到耶穌基督的日子。</a:t>
            </a:r>
            <a:r>
              <a:rPr lang="en-US" altLang="zh-TW" dirty="0"/>
              <a:t>7 </a:t>
            </a:r>
            <a:r>
              <a:rPr lang="zh-TW" altLang="en-US" dirty="0"/>
              <a:t>我為你們眾人有這樣的意念，原是應當的；因你們常在我心裏，無論我是在捆鎖之中，是辯明證實福音的時候，你們都與我一同得恩。</a:t>
            </a:r>
            <a:r>
              <a:rPr lang="en-US" altLang="zh-TW" dirty="0"/>
              <a:t>8 </a:t>
            </a:r>
            <a:r>
              <a:rPr lang="zh-TW" altLang="en-US" dirty="0"/>
              <a:t>我體會基督耶穌的心腸，切切地想念你們眾人；這是上帝可以給我作見證的。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6790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2F959-D7ED-414A-AAA2-F2C9F6096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積極參與，興旺福音（腓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3-8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0C08-3635-48C3-A672-B6951207B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/>
              <a:t>3 </a:t>
            </a:r>
            <a:r>
              <a:rPr lang="zh-TW" altLang="en-US" dirty="0"/>
              <a:t>我每逢想念你們，就感謝我的上帝；</a:t>
            </a:r>
            <a:r>
              <a:rPr lang="en-US" altLang="zh-TW" dirty="0"/>
              <a:t>4 </a:t>
            </a:r>
            <a:r>
              <a:rPr lang="zh-TW" altLang="en-US" dirty="0"/>
              <a:t>每逢為你們眾人祈求的時候，常是歡歡喜喜地祈求。</a:t>
            </a:r>
            <a:r>
              <a:rPr lang="en-US" altLang="zh-TW" dirty="0"/>
              <a:t>5 </a:t>
            </a:r>
            <a:r>
              <a:rPr lang="zh-TW" altLang="en-US" dirty="0"/>
              <a:t>因為</a:t>
            </a:r>
            <a:r>
              <a:rPr lang="zh-TW" altLang="en-US" dirty="0">
                <a:highlight>
                  <a:srgbClr val="FFFF00"/>
                </a:highlight>
              </a:rPr>
              <a:t>從頭一天</a:t>
            </a:r>
            <a:r>
              <a:rPr lang="zh-TW" altLang="en-US" dirty="0"/>
              <a:t>直到如今，</a:t>
            </a:r>
            <a:r>
              <a:rPr lang="zh-TW" altLang="en-US" dirty="0">
                <a:highlight>
                  <a:srgbClr val="FFFF00"/>
                </a:highlight>
              </a:rPr>
              <a:t>你們是同心合意地興旺福音。</a:t>
            </a:r>
            <a:r>
              <a:rPr lang="en-US" altLang="zh-TW" dirty="0"/>
              <a:t>6 </a:t>
            </a:r>
            <a:r>
              <a:rPr lang="zh-TW" altLang="en-US" dirty="0"/>
              <a:t>我深信那在你們心裏動了善工的，必成全這工，直到耶穌基督的日子。</a:t>
            </a:r>
            <a:r>
              <a:rPr lang="en-US" altLang="zh-TW" dirty="0"/>
              <a:t>7 </a:t>
            </a:r>
            <a:r>
              <a:rPr lang="zh-TW" altLang="en-US" dirty="0"/>
              <a:t>我為你們眾人有這樣的意念，原是應當的；因你們常在我心裏，無論我是在捆鎖之中，是辯明證實福音的時候，你們都與我一同得恩。</a:t>
            </a:r>
            <a:r>
              <a:rPr lang="en-US" altLang="zh-TW" dirty="0"/>
              <a:t>8 </a:t>
            </a:r>
            <a:r>
              <a:rPr lang="zh-TW" altLang="en-US" dirty="0"/>
              <a:t>我體會基督耶穌的心腸，切切地想念你們眾人；這是上帝可以給我作見證的。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868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2F959-D7ED-414A-AAA2-F2C9F6096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腓立比書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3-8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0C08-3635-48C3-A672-B6951207B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/>
              <a:t>3 </a:t>
            </a:r>
            <a:r>
              <a:rPr lang="zh-TW" altLang="en-US" dirty="0"/>
              <a:t>我每逢想念你們，就感謝我的上帝；</a:t>
            </a:r>
            <a:r>
              <a:rPr lang="en-US" altLang="zh-TW" dirty="0"/>
              <a:t>4 </a:t>
            </a:r>
            <a:r>
              <a:rPr lang="zh-TW" altLang="en-US" dirty="0"/>
              <a:t>每逢為你們眾人祈求的時候，常是歡歡喜喜地祈求。</a:t>
            </a:r>
            <a:r>
              <a:rPr lang="en-US" altLang="zh-TW" dirty="0"/>
              <a:t>5 </a:t>
            </a:r>
            <a:r>
              <a:rPr lang="zh-TW" altLang="en-US" dirty="0"/>
              <a:t>因為</a:t>
            </a:r>
            <a:r>
              <a:rPr lang="zh-TW" altLang="en-US" dirty="0">
                <a:highlight>
                  <a:srgbClr val="FFFF00"/>
                </a:highlight>
              </a:rPr>
              <a:t>從頭一天</a:t>
            </a:r>
            <a:r>
              <a:rPr lang="zh-TW" altLang="en-US" dirty="0"/>
              <a:t>直到如今，</a:t>
            </a:r>
            <a:r>
              <a:rPr lang="zh-TW" altLang="en-US" dirty="0">
                <a:highlight>
                  <a:srgbClr val="FFFF00"/>
                </a:highlight>
              </a:rPr>
              <a:t>你們是同心合意地興旺福音。</a:t>
            </a:r>
            <a:r>
              <a:rPr lang="en-US" altLang="zh-TW" dirty="0"/>
              <a:t>6 </a:t>
            </a:r>
            <a:r>
              <a:rPr lang="zh-TW" altLang="en-US" dirty="0"/>
              <a:t>我深信</a:t>
            </a:r>
            <a:r>
              <a:rPr lang="zh-TW" altLang="en-US" dirty="0">
                <a:highlight>
                  <a:srgbClr val="00FF00"/>
                </a:highlight>
              </a:rPr>
              <a:t>那在你們心裏動了善工的，必成全這工，直到耶穌基督的日子。</a:t>
            </a:r>
            <a:r>
              <a:rPr lang="en-US" altLang="zh-TW" dirty="0"/>
              <a:t>7 </a:t>
            </a:r>
            <a:r>
              <a:rPr lang="zh-TW" altLang="en-US" dirty="0"/>
              <a:t>我為你們眾人有這樣的意念，原是應當的；因你們常在我心裏，無論我是在捆鎖之中，是辯明證實福音的時候，你們都與我一同得恩。</a:t>
            </a:r>
            <a:r>
              <a:rPr lang="en-US" altLang="zh-TW" dirty="0"/>
              <a:t>8 </a:t>
            </a:r>
            <a:r>
              <a:rPr lang="zh-TW" altLang="en-US" dirty="0"/>
              <a:t>我體會基督耶穌的心腸，切切地想念你們眾人；這是上帝可以給我作見證的。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6901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7022-2C36-4C3B-9E7A-06206C3A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不斷長進（腓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9-11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7D5DE-D45F-4D14-99B3-757A826C3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9 </a:t>
            </a:r>
            <a:r>
              <a:rPr lang="zh-TW" altLang="en-US" dirty="0"/>
              <a:t>我所禱告的，就是要你們的愛心在知識和各樣見識上多而又多，</a:t>
            </a:r>
            <a:r>
              <a:rPr lang="en-US" altLang="zh-TW" dirty="0"/>
              <a:t>10 </a:t>
            </a:r>
            <a:r>
              <a:rPr lang="zh-TW" altLang="en-US" dirty="0"/>
              <a:t>使你們能分別是非，作誠實無過的人，直到基督的日子；</a:t>
            </a:r>
            <a:r>
              <a:rPr lang="en-US" altLang="zh-TW" dirty="0"/>
              <a:t>11 </a:t>
            </a:r>
            <a:r>
              <a:rPr lang="zh-TW" altLang="en-US" dirty="0"/>
              <a:t>並靠著耶穌基督結滿了仁義的果子，叫榮耀稱讚歸與上帝。</a:t>
            </a:r>
          </a:p>
        </p:txBody>
      </p:sp>
    </p:spTree>
    <p:extLst>
      <p:ext uri="{BB962C8B-B14F-4D97-AF65-F5344CB8AC3E}">
        <p14:creationId xmlns:p14="http://schemas.microsoft.com/office/powerpoint/2010/main" val="1655263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7022-2C36-4C3B-9E7A-06206C3A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不斷長進（腓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9-11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7D5DE-D45F-4D14-99B3-757A826C3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3300" dirty="0"/>
              <a:t>9 </a:t>
            </a:r>
            <a:r>
              <a:rPr lang="zh-TW" altLang="en-US" sz="3300" dirty="0"/>
              <a:t>我所禱告的，就是要你們的愛心在知識和各樣見識上多而又多，</a:t>
            </a:r>
            <a:r>
              <a:rPr lang="en-US" altLang="zh-TW" sz="3300" dirty="0"/>
              <a:t>10 </a:t>
            </a:r>
            <a:r>
              <a:rPr lang="zh-TW" altLang="en-US" sz="3300" dirty="0"/>
              <a:t>使你們能分別是非，作誠實無過的人，直到基督的日子；</a:t>
            </a:r>
            <a:r>
              <a:rPr lang="en-US" altLang="zh-TW" sz="3300" dirty="0"/>
              <a:t>11 </a:t>
            </a:r>
            <a:r>
              <a:rPr lang="zh-TW" altLang="en-US" sz="3300" dirty="0"/>
              <a:t>並靠著耶穌基督結滿了仁義的果子，叫榮耀稱讚歸與上帝。</a:t>
            </a:r>
            <a:endParaRPr lang="en-HK" altLang="zh-TW" sz="3300" dirty="0"/>
          </a:p>
          <a:p>
            <a:pPr marL="0" indent="0">
              <a:buNone/>
            </a:pPr>
            <a:endParaRPr lang="en-HK" altLang="zh-TW" sz="3300" dirty="0"/>
          </a:p>
          <a:p>
            <a:pPr marL="0" indent="0">
              <a:buNone/>
            </a:pPr>
            <a:r>
              <a:rPr lang="zh-CN" altLang="en-US" dirty="0"/>
              <a:t>意思：我禱告的，是你們</a:t>
            </a:r>
            <a:r>
              <a:rPr lang="zh-TW" altLang="en-US" dirty="0"/>
              <a:t>的</a:t>
            </a:r>
            <a:r>
              <a:rPr lang="zh-TW" altLang="en-US" dirty="0">
                <a:highlight>
                  <a:srgbClr val="FFFF00"/>
                </a:highlight>
              </a:rPr>
              <a:t>愛心多而又多</a:t>
            </a:r>
            <a:r>
              <a:rPr lang="zh-CN" altLang="en-US" dirty="0"/>
              <a:t>，是因著：</a:t>
            </a:r>
            <a:endParaRPr lang="zh-TW" altLang="en-US" dirty="0"/>
          </a:p>
          <a:p>
            <a:pPr marL="742950" indent="-742950">
              <a:buFont typeface="+mj-lt"/>
              <a:buAutoNum type="arabicParenR"/>
            </a:pPr>
            <a:r>
              <a:rPr lang="zh-CN" altLang="en-US" dirty="0"/>
              <a:t>有</a:t>
            </a:r>
            <a:r>
              <a:rPr lang="zh-TW" altLang="en-US" dirty="0">
                <a:highlight>
                  <a:srgbClr val="FFFF00"/>
                </a:highlight>
              </a:rPr>
              <a:t>知識</a:t>
            </a:r>
            <a:r>
              <a:rPr lang="zh-TW" altLang="en-US" dirty="0"/>
              <a:t>和</a:t>
            </a:r>
            <a:r>
              <a:rPr lang="zh-CN" altLang="en-US" dirty="0">
                <a:highlight>
                  <a:srgbClr val="FFFF00"/>
                </a:highlight>
              </a:rPr>
              <a:t>深度的見識</a:t>
            </a:r>
            <a:r>
              <a:rPr lang="zh-CN" altLang="en-US" dirty="0"/>
              <a:t>（</a:t>
            </a:r>
            <a:r>
              <a:rPr lang="en-US" altLang="zh-CN" dirty="0"/>
              <a:t>depth of insights</a:t>
            </a:r>
            <a:r>
              <a:rPr lang="zh-CN" altLang="en-US" dirty="0"/>
              <a:t>）</a:t>
            </a:r>
            <a:r>
              <a:rPr lang="zh-TW" altLang="en-US" dirty="0"/>
              <a:t>，使你們能分別是非</a:t>
            </a:r>
            <a:r>
              <a:rPr lang="zh-CN" altLang="en-US" dirty="0"/>
              <a:t>，</a:t>
            </a:r>
            <a:endParaRPr lang="zh-TW" altLang="en-US" dirty="0"/>
          </a:p>
          <a:p>
            <a:pPr marL="742950" indent="-742950">
              <a:buFont typeface="+mj-lt"/>
              <a:buAutoNum type="arabicParenR"/>
            </a:pPr>
            <a:r>
              <a:rPr lang="zh-TW" altLang="en-US" dirty="0"/>
              <a:t>作</a:t>
            </a:r>
            <a:r>
              <a:rPr lang="zh-TW" altLang="en-US" dirty="0">
                <a:highlight>
                  <a:srgbClr val="FFFF00"/>
                </a:highlight>
              </a:rPr>
              <a:t>誠實無過</a:t>
            </a:r>
            <a:r>
              <a:rPr lang="zh-TW" altLang="en-US" dirty="0"/>
              <a:t>（</a:t>
            </a:r>
            <a:r>
              <a:rPr lang="en-US" altLang="zh-TW" dirty="0"/>
              <a:t>pure and blameless</a:t>
            </a:r>
            <a:r>
              <a:rPr lang="zh-TW" altLang="en-US" dirty="0"/>
              <a:t>）的人，直到基督的日子</a:t>
            </a:r>
            <a:r>
              <a:rPr lang="en-US" altLang="zh-TW" dirty="0"/>
              <a:t>.</a:t>
            </a:r>
          </a:p>
          <a:p>
            <a:pPr marL="0" indent="0">
              <a:buNone/>
            </a:pPr>
            <a:r>
              <a:rPr lang="en-US" altLang="zh-TW" dirty="0"/>
              <a:t>(</a:t>
            </a:r>
            <a:r>
              <a:rPr lang="zh-TW" altLang="en-US" dirty="0"/>
              <a:t>到時</a:t>
            </a:r>
            <a:r>
              <a:rPr lang="en-US" altLang="zh-TW" dirty="0"/>
              <a:t>) </a:t>
            </a:r>
            <a:r>
              <a:rPr lang="zh-CN" altLang="en-US" dirty="0"/>
              <a:t>靠</a:t>
            </a:r>
            <a:r>
              <a:rPr lang="zh-TW" altLang="en-US" dirty="0"/>
              <a:t>著耶穌基督結滿了仁義的果子，叫榮耀稱讚歸與上帝。</a:t>
            </a:r>
            <a:endParaRPr lang="en-HK" altLang="zh-CN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4808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AEA-1AB2-4CD1-A2C9-6D9CB324F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康泉堂 </a:t>
            </a:r>
            <a:r>
              <a:rPr lang="en-US" altLang="zh-CN" dirty="0"/>
              <a:t>– </a:t>
            </a:r>
            <a:r>
              <a:rPr lang="zh-CN" altLang="en-US" dirty="0"/>
              <a:t>蒙福的教會？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CC94A-2720-4EB4-BE73-28BD15447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b="1" dirty="0"/>
              <a:t>聖徒相通：</a:t>
            </a:r>
          </a:p>
          <a:p>
            <a:pPr lvl="1"/>
            <a:r>
              <a:rPr lang="zh-TW" altLang="en-US" dirty="0"/>
              <a:t>很不錯的合拍</a:t>
            </a:r>
          </a:p>
          <a:p>
            <a:r>
              <a:rPr lang="zh-TW" altLang="en-US" b="1" dirty="0"/>
              <a:t>積極參與：</a:t>
            </a:r>
          </a:p>
          <a:p>
            <a:pPr lvl="1"/>
            <a:r>
              <a:rPr lang="zh-CN" altLang="en-US" dirty="0"/>
              <a:t>曾經興旺的宣教</a:t>
            </a:r>
            <a:endParaRPr lang="zh-TW" altLang="en-US" dirty="0"/>
          </a:p>
          <a:p>
            <a:pPr lvl="1"/>
            <a:r>
              <a:rPr lang="zh-TW" altLang="en-US" dirty="0"/>
              <a:t>環境不同，基礎不變</a:t>
            </a:r>
            <a:endParaRPr lang="en-HK" altLang="zh-TW" dirty="0"/>
          </a:p>
          <a:p>
            <a:pPr lvl="1"/>
            <a:r>
              <a:rPr lang="zh-TW" altLang="en-US" dirty="0"/>
              <a:t>大有大做</a:t>
            </a:r>
            <a:r>
              <a:rPr lang="zh-CN" altLang="en-US" dirty="0"/>
              <a:t>，小有小做，不要不做。免得。。。</a:t>
            </a:r>
            <a:endParaRPr lang="zh-TW" altLang="en-US" dirty="0"/>
          </a:p>
          <a:p>
            <a:r>
              <a:rPr lang="zh-TW" altLang="en-US" b="1" dirty="0"/>
              <a:t>不斷長進</a:t>
            </a:r>
            <a:r>
              <a:rPr lang="zh-CN" altLang="en-US" b="1" dirty="0"/>
              <a:t>：</a:t>
            </a:r>
            <a:endParaRPr lang="zh-TW" altLang="en-US" b="1" dirty="0"/>
          </a:p>
          <a:p>
            <a:pPr lvl="1"/>
            <a:r>
              <a:rPr lang="zh-CN" altLang="en-US" dirty="0"/>
              <a:t>掌握合宜知識</a:t>
            </a:r>
            <a:r>
              <a:rPr lang="en-US" altLang="zh-CN" dirty="0"/>
              <a:t>/</a:t>
            </a:r>
            <a:r>
              <a:rPr lang="zh-CN" altLang="en-US" dirty="0"/>
              <a:t>科技</a:t>
            </a:r>
            <a:r>
              <a:rPr lang="en-US" altLang="zh-CN" dirty="0"/>
              <a:t>/</a:t>
            </a:r>
            <a:r>
              <a:rPr lang="zh-CN" altLang="en-US"/>
              <a:t>方法，與</a:t>
            </a:r>
            <a:r>
              <a:rPr lang="zh-CN" altLang="en-US" dirty="0"/>
              <a:t>時並進</a:t>
            </a:r>
            <a:endParaRPr lang="en-US" altLang="zh-CN" dirty="0"/>
          </a:p>
          <a:p>
            <a:pPr lvl="1"/>
            <a:r>
              <a:rPr lang="zh-CN" altLang="en-US" dirty="0"/>
              <a:t>善用</a:t>
            </a:r>
            <a:r>
              <a:rPr lang="zh-TW" altLang="en-US" dirty="0"/>
              <a:t>恩賜，</a:t>
            </a:r>
            <a:r>
              <a:rPr lang="zh-CN" altLang="en-US" dirty="0"/>
              <a:t>踐行</a:t>
            </a:r>
            <a:r>
              <a:rPr lang="zh-TW" altLang="en-US" dirty="0"/>
              <a:t>大使命</a:t>
            </a:r>
            <a:endParaRPr lang="en-US" altLang="zh-TW" dirty="0"/>
          </a:p>
          <a:p>
            <a:pPr lvl="1"/>
            <a:r>
              <a:rPr lang="zh-CN" altLang="en-US" dirty="0"/>
              <a:t>同心合意，相互守望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7791633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rmon Template" id="{F1DF93FC-968B-4E8F-B15D-5D9C9BA779A5}" vid="{AE868DDD-F774-4CE3-9356-0C46532B93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2766</TotalTime>
  <Words>1118</Words>
  <Application>Microsoft Office PowerPoint</Application>
  <PresentationFormat>Widescreen</PresentationFormat>
  <Paragraphs>61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Wingdings 3</vt:lpstr>
      <vt:lpstr>1_Wisp</vt:lpstr>
      <vt:lpstr>蒙福的教會</vt:lpstr>
      <vt:lpstr>聖徒相通（腓立比書1：1-2）</vt:lpstr>
      <vt:lpstr>聖徒相通（腓立比書1：1-2）</vt:lpstr>
      <vt:lpstr>積極參與，興旺福音（腓1：3-8）</vt:lpstr>
      <vt:lpstr>積極參與，興旺福音（腓1：3-8）</vt:lpstr>
      <vt:lpstr>腓立比書1：3-8</vt:lpstr>
      <vt:lpstr>不斷長進（腓1：9-11）</vt:lpstr>
      <vt:lpstr>不斷長進（腓1：9-11）</vt:lpstr>
      <vt:lpstr>康泉堂 – 蒙福的教會？</vt:lpstr>
      <vt:lpstr>Come Thou Fount 萬福源頭 （生命聖詩 76）</vt:lpstr>
      <vt:lpstr>Come Thou Fount 萬福源頭 （生命聖詩 76）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當跑的路 – 孩童篇</dc:title>
  <dc:creator>CC LAM</dc:creator>
  <cp:lastModifiedBy>CC LAM</cp:lastModifiedBy>
  <cp:revision>100</cp:revision>
  <cp:lastPrinted>2021-10-29T17:23:13Z</cp:lastPrinted>
  <dcterms:created xsi:type="dcterms:W3CDTF">2021-07-22T05:09:34Z</dcterms:created>
  <dcterms:modified xsi:type="dcterms:W3CDTF">2021-11-19T07:46:37Z</dcterms:modified>
</cp:coreProperties>
</file>